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4"/>
  </p:sldMasterIdLst>
  <p:notesMasterIdLst>
    <p:notesMasterId r:id="rId31"/>
  </p:notesMasterIdLst>
  <p:sldIdLst>
    <p:sldId id="288" r:id="rId5"/>
    <p:sldId id="259" r:id="rId6"/>
    <p:sldId id="291" r:id="rId7"/>
    <p:sldId id="261" r:id="rId8"/>
    <p:sldId id="262" r:id="rId9"/>
    <p:sldId id="289" r:id="rId10"/>
    <p:sldId id="287" r:id="rId11"/>
    <p:sldId id="265" r:id="rId12"/>
    <p:sldId id="266" r:id="rId13"/>
    <p:sldId id="278" r:id="rId14"/>
    <p:sldId id="285" r:id="rId15"/>
    <p:sldId id="290" r:id="rId16"/>
    <p:sldId id="273" r:id="rId17"/>
    <p:sldId id="276" r:id="rId18"/>
    <p:sldId id="270" r:id="rId19"/>
    <p:sldId id="271" r:id="rId20"/>
    <p:sldId id="272" r:id="rId21"/>
    <p:sldId id="268" r:id="rId22"/>
    <p:sldId id="269" r:id="rId23"/>
    <p:sldId id="279" r:id="rId24"/>
    <p:sldId id="280" r:id="rId25"/>
    <p:sldId id="281" r:id="rId26"/>
    <p:sldId id="282" r:id="rId27"/>
    <p:sldId id="286" r:id="rId28"/>
    <p:sldId id="283" r:id="rId29"/>
    <p:sldId id="284" r:id="rId3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3D7D9F-2316-46D6-8BD3-7CAC0D623C41}" v="14" dt="2025-03-10T09:30:23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2023" autoAdjust="0"/>
  </p:normalViewPr>
  <p:slideViewPr>
    <p:cSldViewPr snapToGrid="0">
      <p:cViewPr varScale="1">
        <p:scale>
          <a:sx n="63" d="100"/>
          <a:sy n="63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hianydd Barnes" userId="326c492f-62bd-4e3e-8cab-61757232465d" providerId="ADAL" clId="{FF3D7D9F-2316-46D6-8BD3-7CAC0D623C41}"/>
    <pc:docChg chg="undo custSel addSld delSld modSld sldOrd">
      <pc:chgData name="Rhianydd Barnes" userId="326c492f-62bd-4e3e-8cab-61757232465d" providerId="ADAL" clId="{FF3D7D9F-2316-46D6-8BD3-7CAC0D623C41}" dt="2025-03-10T09:30:23.971" v="141"/>
      <pc:docMkLst>
        <pc:docMk/>
      </pc:docMkLst>
      <pc:sldChg chg="addSp delSp del mod delDesignElem modNotesTx">
        <pc:chgData name="Rhianydd Barnes" userId="326c492f-62bd-4e3e-8cab-61757232465d" providerId="ADAL" clId="{FF3D7D9F-2316-46D6-8BD3-7CAC0D623C41}" dt="2025-03-10T09:18:46.255" v="117" actId="47"/>
        <pc:sldMkLst>
          <pc:docMk/>
          <pc:sldMk cId="30378690" sldId="256"/>
        </pc:sldMkLst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30378690" sldId="256"/>
            <ac:spMk id="9" creationId="{4D564D1C-BBBA-41AB-8D3D-65E6513686EA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30378690" sldId="256"/>
            <ac:spMk id="10" creationId="{4D63F519-D67F-403F-938E-102A5A37D900}"/>
          </ac:spMkLst>
        </pc:spChg>
        <pc:spChg chg="add">
          <ac:chgData name="Rhianydd Barnes" userId="326c492f-62bd-4e3e-8cab-61757232465d" providerId="ADAL" clId="{FF3D7D9F-2316-46D6-8BD3-7CAC0D623C41}" dt="2025-03-10T09:18:27.361" v="115" actId="26606"/>
          <ac:spMkLst>
            <pc:docMk/>
            <pc:sldMk cId="30378690" sldId="256"/>
            <ac:spMk id="11" creationId="{4D564D1C-BBBA-41AB-8D3D-65E6513686EA}"/>
          </ac:spMkLst>
        </pc:spChg>
        <pc:spChg chg="add del">
          <ac:chgData name="Rhianydd Barnes" userId="326c492f-62bd-4e3e-8cab-61757232465d" providerId="ADAL" clId="{FF3D7D9F-2316-46D6-8BD3-7CAC0D623C41}" dt="2025-03-10T09:17:45.623" v="111"/>
          <ac:spMkLst>
            <pc:docMk/>
            <pc:sldMk cId="30378690" sldId="256"/>
            <ac:spMk id="12" creationId="{4D564D1C-BBBA-41AB-8D3D-65E6513686EA}"/>
          </ac:spMkLst>
        </pc:spChg>
        <pc:spChg chg="add">
          <ac:chgData name="Rhianydd Barnes" userId="326c492f-62bd-4e3e-8cab-61757232465d" providerId="ADAL" clId="{FF3D7D9F-2316-46D6-8BD3-7CAC0D623C41}" dt="2025-03-10T09:18:27.361" v="115" actId="26606"/>
          <ac:spMkLst>
            <pc:docMk/>
            <pc:sldMk cId="30378690" sldId="256"/>
            <ac:spMk id="13" creationId="{4D63F519-D67F-403F-938E-102A5A37D900}"/>
          </ac:spMkLst>
        </pc:spChg>
        <pc:spChg chg="add del">
          <ac:chgData name="Rhianydd Barnes" userId="326c492f-62bd-4e3e-8cab-61757232465d" providerId="ADAL" clId="{FF3D7D9F-2316-46D6-8BD3-7CAC0D623C41}" dt="2025-03-10T09:17:45.623" v="111"/>
          <ac:spMkLst>
            <pc:docMk/>
            <pc:sldMk cId="30378690" sldId="256"/>
            <ac:spMk id="14" creationId="{4D63F519-D67F-403F-938E-102A5A37D900}"/>
          </ac:spMkLst>
        </pc:spChg>
        <pc:spChg chg="add">
          <ac:chgData name="Rhianydd Barnes" userId="326c492f-62bd-4e3e-8cab-61757232465d" providerId="ADAL" clId="{FF3D7D9F-2316-46D6-8BD3-7CAC0D623C41}" dt="2025-03-10T09:18:27.361" v="115" actId="26606"/>
          <ac:spMkLst>
            <pc:docMk/>
            <pc:sldMk cId="30378690" sldId="256"/>
            <ac:spMk id="15" creationId="{0690B2E9-00B3-4554-8C5C-2D5134ADF40E}"/>
          </ac:spMkLst>
        </pc:spChg>
        <pc:spChg chg="add del">
          <ac:chgData name="Rhianydd Barnes" userId="326c492f-62bd-4e3e-8cab-61757232465d" providerId="ADAL" clId="{FF3D7D9F-2316-46D6-8BD3-7CAC0D623C41}" dt="2025-03-10T09:17:45.623" v="111"/>
          <ac:spMkLst>
            <pc:docMk/>
            <pc:sldMk cId="30378690" sldId="256"/>
            <ac:spMk id="16" creationId="{0690B2E9-00B3-4554-8C5C-2D5134ADF40E}"/>
          </ac:spMkLst>
        </pc:spChg>
        <pc:spChg chg="add">
          <ac:chgData name="Rhianydd Barnes" userId="326c492f-62bd-4e3e-8cab-61757232465d" providerId="ADAL" clId="{FF3D7D9F-2316-46D6-8BD3-7CAC0D623C41}" dt="2025-03-10T09:18:27.361" v="115" actId="26606"/>
          <ac:spMkLst>
            <pc:docMk/>
            <pc:sldMk cId="30378690" sldId="256"/>
            <ac:spMk id="17" creationId="{25225EF6-7666-40A5-813B-4BE52C749418}"/>
          </ac:spMkLst>
        </pc:spChg>
        <pc:spChg chg="add del">
          <ac:chgData name="Rhianydd Barnes" userId="326c492f-62bd-4e3e-8cab-61757232465d" providerId="ADAL" clId="{FF3D7D9F-2316-46D6-8BD3-7CAC0D623C41}" dt="2025-03-10T09:17:45.623" v="111"/>
          <ac:spMkLst>
            <pc:docMk/>
            <pc:sldMk cId="30378690" sldId="256"/>
            <ac:spMk id="18" creationId="{25225EF6-7666-40A5-813B-4BE52C749418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30378690" sldId="256"/>
            <ac:spMk id="19" creationId="{0690B2E9-00B3-4554-8C5C-2D5134ADF40E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30378690" sldId="256"/>
            <ac:spMk id="20" creationId="{25225EF6-7666-40A5-813B-4BE52C749418}"/>
          </ac:spMkLst>
        </pc:spChg>
      </pc:sldChg>
      <pc:sldChg chg="modSp modNotesTx">
        <pc:chgData name="Rhianydd Barnes" userId="326c492f-62bd-4e3e-8cab-61757232465d" providerId="ADAL" clId="{FF3D7D9F-2316-46D6-8BD3-7CAC0D623C41}" dt="2025-03-10T09:17:45.623" v="111"/>
        <pc:sldMkLst>
          <pc:docMk/>
          <pc:sldMk cId="396348825" sldId="259"/>
        </pc:sldMkLst>
        <pc:spChg chg="mod">
          <ac:chgData name="Rhianydd Barnes" userId="326c492f-62bd-4e3e-8cab-61757232465d" providerId="ADAL" clId="{FF3D7D9F-2316-46D6-8BD3-7CAC0D623C41}" dt="2025-03-10T09:17:45.623" v="111"/>
          <ac:spMkLst>
            <pc:docMk/>
            <pc:sldMk cId="396348825" sldId="259"/>
            <ac:spMk id="4" creationId="{FAEDD2A6-12CF-3287-DF32-A5CA1346190B}"/>
          </ac:spMkLst>
        </pc:spChg>
      </pc:sldChg>
      <pc:sldChg chg="addSp delSp del mod delDesignElem">
        <pc:chgData name="Rhianydd Barnes" userId="326c492f-62bd-4e3e-8cab-61757232465d" providerId="ADAL" clId="{FF3D7D9F-2316-46D6-8BD3-7CAC0D623C41}" dt="2025-03-10T09:30:19.679" v="140" actId="47"/>
        <pc:sldMkLst>
          <pc:docMk/>
          <pc:sldMk cId="3366127647" sldId="260"/>
        </pc:sldMkLst>
        <pc:spChg chg="add del">
          <ac:chgData name="Rhianydd Barnes" userId="326c492f-62bd-4e3e-8cab-61757232465d" providerId="ADAL" clId="{FF3D7D9F-2316-46D6-8BD3-7CAC0D623C41}" dt="2025-03-10T09:13:29.884" v="47"/>
          <ac:spMkLst>
            <pc:docMk/>
            <pc:sldMk cId="3366127647" sldId="260"/>
            <ac:spMk id="9" creationId="{4F78DAAE-B0C3-49A3-8AB1-AD2FF0E3686F}"/>
          </ac:spMkLst>
        </pc:spChg>
        <pc:spChg chg="add del">
          <ac:chgData name="Rhianydd Barnes" userId="326c492f-62bd-4e3e-8cab-61757232465d" providerId="ADAL" clId="{FF3D7D9F-2316-46D6-8BD3-7CAC0D623C41}" dt="2025-03-10T09:13:29.884" v="47"/>
          <ac:spMkLst>
            <pc:docMk/>
            <pc:sldMk cId="3366127647" sldId="260"/>
            <ac:spMk id="11" creationId="{F6A8A81D-3338-4B0F-A26F-A3D259D27681}"/>
          </ac:spMkLst>
        </pc:spChg>
        <pc:spChg chg="add del">
          <ac:chgData name="Rhianydd Barnes" userId="326c492f-62bd-4e3e-8cab-61757232465d" providerId="ADAL" clId="{FF3D7D9F-2316-46D6-8BD3-7CAC0D623C41}" dt="2025-03-10T09:13:29.884" v="47"/>
          <ac:spMkLst>
            <pc:docMk/>
            <pc:sldMk cId="3366127647" sldId="260"/>
            <ac:spMk id="13" creationId="{40155665-7CE2-4939-AE5E-020DC1D20753}"/>
          </ac:spMkLst>
        </pc:spChg>
        <pc:picChg chg="del">
          <ac:chgData name="Rhianydd Barnes" userId="326c492f-62bd-4e3e-8cab-61757232465d" providerId="ADAL" clId="{FF3D7D9F-2316-46D6-8BD3-7CAC0D623C41}" dt="2025-03-10T09:30:17.761" v="139" actId="21"/>
          <ac:picMkLst>
            <pc:docMk/>
            <pc:sldMk cId="3366127647" sldId="260"/>
            <ac:picMk id="2" creationId="{E20E8191-F8AD-DECE-117A-C53CCC380E12}"/>
          </ac:picMkLst>
        </pc:picChg>
        <pc:picChg chg="del">
          <ac:chgData name="Rhianydd Barnes" userId="326c492f-62bd-4e3e-8cab-61757232465d" providerId="ADAL" clId="{FF3D7D9F-2316-46D6-8BD3-7CAC0D623C41}" dt="2025-03-10T09:30:05.587" v="135" actId="21"/>
          <ac:picMkLst>
            <pc:docMk/>
            <pc:sldMk cId="3366127647" sldId="260"/>
            <ac:picMk id="4" creationId="{B2C36110-1DD1-BDED-CE4F-06B2DD5BD1DF}"/>
          </ac:picMkLst>
        </pc:picChg>
      </pc:sldChg>
      <pc:sldChg chg="modNotesTx">
        <pc:chgData name="Rhianydd Barnes" userId="326c492f-62bd-4e3e-8cab-61757232465d" providerId="ADAL" clId="{FF3D7D9F-2316-46D6-8BD3-7CAC0D623C41}" dt="2025-03-10T09:10:03.916" v="13" actId="6549"/>
        <pc:sldMkLst>
          <pc:docMk/>
          <pc:sldMk cId="3953593995" sldId="261"/>
        </pc:sldMkLst>
      </pc:sldChg>
      <pc:sldChg chg="addSp delSp modSp del mod ord delDesignElem modNotesTx">
        <pc:chgData name="Rhianydd Barnes" userId="326c492f-62bd-4e3e-8cab-61757232465d" providerId="ADAL" clId="{FF3D7D9F-2316-46D6-8BD3-7CAC0D623C41}" dt="2025-03-10T09:18:58.769" v="120" actId="47"/>
        <pc:sldMkLst>
          <pc:docMk/>
          <pc:sldMk cId="1731814502" sldId="263"/>
        </pc:sldMkLst>
        <pc:spChg chg="mod">
          <ac:chgData name="Rhianydd Barnes" userId="326c492f-62bd-4e3e-8cab-61757232465d" providerId="ADAL" clId="{FF3D7D9F-2316-46D6-8BD3-7CAC0D623C41}" dt="2025-03-10T09:17:10.280" v="107" actId="26606"/>
          <ac:spMkLst>
            <pc:docMk/>
            <pc:sldMk cId="1731814502" sldId="263"/>
            <ac:spMk id="2" creationId="{9C501A7B-5D70-F83E-CB0E-372DEA1B175D}"/>
          </ac:spMkLst>
        </pc:spChg>
        <pc:grpChg chg="add del">
          <ac:chgData name="Rhianydd Barnes" userId="326c492f-62bd-4e3e-8cab-61757232465d" providerId="ADAL" clId="{FF3D7D9F-2316-46D6-8BD3-7CAC0D623C41}" dt="2025-03-10T09:16:54.591" v="103"/>
          <ac:grpSpMkLst>
            <pc:docMk/>
            <pc:sldMk cId="1731814502" sldId="263"/>
            <ac:grpSpMk id="10" creationId="{25A657F0-42F3-40D3-BC75-7DA1F5C6A225}"/>
          </ac:grpSpMkLst>
        </pc:grpChg>
        <pc:grpChg chg="add del">
          <ac:chgData name="Rhianydd Barnes" userId="326c492f-62bd-4e3e-8cab-61757232465d" providerId="ADAL" clId="{FF3D7D9F-2316-46D6-8BD3-7CAC0D623C41}" dt="2025-03-10T09:13:29.884" v="47"/>
          <ac:grpSpMkLst>
            <pc:docMk/>
            <pc:sldMk cId="1731814502" sldId="263"/>
            <ac:grpSpMk id="13" creationId="{25A657F0-42F3-40D3-BC75-7DA1F5C6A225}"/>
          </ac:grpSpMkLst>
        </pc:grpChg>
        <pc:grpChg chg="add del">
          <ac:chgData name="Rhianydd Barnes" userId="326c492f-62bd-4e3e-8cab-61757232465d" providerId="ADAL" clId="{FF3D7D9F-2316-46D6-8BD3-7CAC0D623C41}" dt="2025-03-10T09:17:10.274" v="106" actId="26606"/>
          <ac:grpSpMkLst>
            <pc:docMk/>
            <pc:sldMk cId="1731814502" sldId="263"/>
            <ac:grpSpMk id="18" creationId="{7E2D86BB-893F-471B-AD66-50E01777C082}"/>
          </ac:grpSpMkLst>
        </pc:grpChg>
        <pc:grpChg chg="add">
          <ac:chgData name="Rhianydd Barnes" userId="326c492f-62bd-4e3e-8cab-61757232465d" providerId="ADAL" clId="{FF3D7D9F-2316-46D6-8BD3-7CAC0D623C41}" dt="2025-03-10T09:18:50.911" v="118" actId="26606"/>
          <ac:grpSpMkLst>
            <pc:docMk/>
            <pc:sldMk cId="1731814502" sldId="263"/>
            <ac:grpSpMk id="19" creationId="{25A657F0-42F3-40D3-BC75-7DA1F5C6A225}"/>
          </ac:grpSpMkLst>
        </pc:grpChg>
        <pc:grpChg chg="add del">
          <ac:chgData name="Rhianydd Barnes" userId="326c492f-62bd-4e3e-8cab-61757232465d" providerId="ADAL" clId="{FF3D7D9F-2316-46D6-8BD3-7CAC0D623C41}" dt="2025-03-10T09:17:45.623" v="111"/>
          <ac:grpSpMkLst>
            <pc:docMk/>
            <pc:sldMk cId="1731814502" sldId="263"/>
            <ac:grpSpMk id="20" creationId="{25A657F0-42F3-40D3-BC75-7DA1F5C6A225}"/>
          </ac:grpSpMkLst>
        </pc:grpChg>
        <pc:picChg chg="mod">
          <ac:chgData name="Rhianydd Barnes" userId="326c492f-62bd-4e3e-8cab-61757232465d" providerId="ADAL" clId="{FF3D7D9F-2316-46D6-8BD3-7CAC0D623C41}" dt="2025-03-10T09:17:10.274" v="106" actId="26606"/>
          <ac:picMkLst>
            <pc:docMk/>
            <pc:sldMk cId="1731814502" sldId="263"/>
            <ac:picMk id="7" creationId="{CB74E119-E735-C3A2-9A7C-FAA857D74C74}"/>
          </ac:picMkLst>
        </pc:picChg>
      </pc:sldChg>
      <pc:sldChg chg="addSp delSp modSp del mod setClrOvrMap delDesignElem modNotesTx">
        <pc:chgData name="Rhianydd Barnes" userId="326c492f-62bd-4e3e-8cab-61757232465d" providerId="ADAL" clId="{FF3D7D9F-2316-46D6-8BD3-7CAC0D623C41}" dt="2025-03-10T09:16:10.485" v="99" actId="47"/>
        <pc:sldMkLst>
          <pc:docMk/>
          <pc:sldMk cId="3615574276" sldId="264"/>
        </pc:sldMkLst>
        <pc:spChg chg="mod">
          <ac:chgData name="Rhianydd Barnes" userId="326c492f-62bd-4e3e-8cab-61757232465d" providerId="ADAL" clId="{FF3D7D9F-2316-46D6-8BD3-7CAC0D623C41}" dt="2025-03-10T09:13:51.981" v="51" actId="1076"/>
          <ac:spMkLst>
            <pc:docMk/>
            <pc:sldMk cId="3615574276" sldId="264"/>
            <ac:spMk id="2" creationId="{1C081517-8718-1E75-F487-718DCC1F4A86}"/>
          </ac:spMkLst>
        </pc:spChg>
        <pc:spChg chg="add del">
          <ac:chgData name="Rhianydd Barnes" userId="326c492f-62bd-4e3e-8cab-61757232465d" providerId="ADAL" clId="{FF3D7D9F-2316-46D6-8BD3-7CAC0D623C41}" dt="2025-03-10T09:14:07.420" v="53"/>
          <ac:spMkLst>
            <pc:docMk/>
            <pc:sldMk cId="3615574276" sldId="264"/>
            <ac:spMk id="17" creationId="{B8144315-1C5A-4185-A952-25D98D303D46}"/>
          </ac:spMkLst>
        </pc:spChg>
        <pc:spChg chg="add del">
          <ac:chgData name="Rhianydd Barnes" userId="326c492f-62bd-4e3e-8cab-61757232465d" providerId="ADAL" clId="{FF3D7D9F-2316-46D6-8BD3-7CAC0D623C41}" dt="2025-03-10T09:13:29.884" v="47"/>
          <ac:spMkLst>
            <pc:docMk/>
            <pc:sldMk cId="3615574276" sldId="264"/>
            <ac:spMk id="18" creationId="{B8144315-1C5A-4185-A952-25D98D303D46}"/>
          </ac:spMkLst>
        </pc:spChg>
        <pc:spChg chg="add del">
          <ac:chgData name="Rhianydd Barnes" userId="326c492f-62bd-4e3e-8cab-61757232465d" providerId="ADAL" clId="{FF3D7D9F-2316-46D6-8BD3-7CAC0D623C41}" dt="2025-03-10T09:14:07.420" v="53"/>
          <ac:spMkLst>
            <pc:docMk/>
            <pc:sldMk cId="3615574276" sldId="264"/>
            <ac:spMk id="19" creationId="{11CAC6F2-0806-417B-BF5D-5AEF6195FA49}"/>
          </ac:spMkLst>
        </pc:spChg>
        <pc:spChg chg="add del">
          <ac:chgData name="Rhianydd Barnes" userId="326c492f-62bd-4e3e-8cab-61757232465d" providerId="ADAL" clId="{FF3D7D9F-2316-46D6-8BD3-7CAC0D623C41}" dt="2025-03-10T09:14:07.420" v="53"/>
          <ac:spMkLst>
            <pc:docMk/>
            <pc:sldMk cId="3615574276" sldId="264"/>
            <ac:spMk id="24" creationId="{D4723B02-0AAB-4F6E-BA41-8ED99D559D93}"/>
          </ac:spMkLst>
        </pc:spChg>
        <pc:grpChg chg="add del">
          <ac:chgData name="Rhianydd Barnes" userId="326c492f-62bd-4e3e-8cab-61757232465d" providerId="ADAL" clId="{FF3D7D9F-2316-46D6-8BD3-7CAC0D623C41}" dt="2025-03-10T09:14:07.420" v="53"/>
          <ac:grpSpMkLst>
            <pc:docMk/>
            <pc:sldMk cId="3615574276" sldId="264"/>
            <ac:grpSpMk id="11" creationId="{4091D54B-59AB-4A5E-8E9E-0421BD66D4FB}"/>
          </ac:grpSpMkLst>
        </pc:grpChg>
        <pc:grpChg chg="add del">
          <ac:chgData name="Rhianydd Barnes" userId="326c492f-62bd-4e3e-8cab-61757232465d" providerId="ADAL" clId="{FF3D7D9F-2316-46D6-8BD3-7CAC0D623C41}" dt="2025-03-10T09:13:29.884" v="47"/>
          <ac:grpSpMkLst>
            <pc:docMk/>
            <pc:sldMk cId="3615574276" sldId="264"/>
            <ac:grpSpMk id="14" creationId="{4091D54B-59AB-4A5E-8E9E-0421BD66D4FB}"/>
          </ac:grpSpMkLst>
        </pc:grpChg>
        <pc:grpChg chg="add del">
          <ac:chgData name="Rhianydd Barnes" userId="326c492f-62bd-4e3e-8cab-61757232465d" providerId="ADAL" clId="{FF3D7D9F-2316-46D6-8BD3-7CAC0D623C41}" dt="2025-03-10T09:13:29.884" v="47"/>
          <ac:grpSpMkLst>
            <pc:docMk/>
            <pc:sldMk cId="3615574276" sldId="264"/>
            <ac:grpSpMk id="20" creationId="{25A657F0-42F3-40D3-BC75-7DA1F5C6A225}"/>
          </ac:grpSpMkLst>
        </pc:grpChg>
        <pc:picChg chg="del mod">
          <ac:chgData name="Rhianydd Barnes" userId="326c492f-62bd-4e3e-8cab-61757232465d" providerId="ADAL" clId="{FF3D7D9F-2316-46D6-8BD3-7CAC0D623C41}" dt="2025-03-10T09:16:02.013" v="97" actId="21"/>
          <ac:picMkLst>
            <pc:docMk/>
            <pc:sldMk cId="3615574276" sldId="264"/>
            <ac:picMk id="5" creationId="{5A212E2C-F429-E3A1-5BA3-112C4BD92275}"/>
          </ac:picMkLst>
        </pc:picChg>
        <pc:picChg chg="mod">
          <ac:chgData name="Rhianydd Barnes" userId="326c492f-62bd-4e3e-8cab-61757232465d" providerId="ADAL" clId="{FF3D7D9F-2316-46D6-8BD3-7CAC0D623C41}" dt="2025-03-10T09:13:34.756" v="48" actId="26606"/>
          <ac:picMkLst>
            <pc:docMk/>
            <pc:sldMk cId="3615574276" sldId="264"/>
            <ac:picMk id="9" creationId="{8A31280B-C464-510B-A7E6-8524BAE697B6}"/>
          </ac:picMkLst>
        </pc:picChg>
      </pc:sldChg>
      <pc:sldChg chg="modNotesTx">
        <pc:chgData name="Rhianydd Barnes" userId="326c492f-62bd-4e3e-8cab-61757232465d" providerId="ADAL" clId="{FF3D7D9F-2316-46D6-8BD3-7CAC0D623C41}" dt="2025-03-10T09:10:23.034" v="16" actId="6549"/>
        <pc:sldMkLst>
          <pc:docMk/>
          <pc:sldMk cId="2231182657" sldId="265"/>
        </pc:sldMkLst>
      </pc:sldChg>
      <pc:sldChg chg="delSp del mod delDesignElem">
        <pc:chgData name="Rhianydd Barnes" userId="326c492f-62bd-4e3e-8cab-61757232465d" providerId="ADAL" clId="{FF3D7D9F-2316-46D6-8BD3-7CAC0D623C41}" dt="2025-03-10T09:28:22.123" v="133" actId="47"/>
        <pc:sldMkLst>
          <pc:docMk/>
          <pc:sldMk cId="1642395213" sldId="267"/>
        </pc:sldMkLst>
        <pc:spChg chg="del">
          <ac:chgData name="Rhianydd Barnes" userId="326c492f-62bd-4e3e-8cab-61757232465d" providerId="ADAL" clId="{FF3D7D9F-2316-46D6-8BD3-7CAC0D623C41}" dt="2025-03-10T09:27:57.104" v="129" actId="21"/>
          <ac:spMkLst>
            <pc:docMk/>
            <pc:sldMk cId="1642395213" sldId="267"/>
            <ac:spMk id="5" creationId="{9B8BC5A1-E9A7-17C8-3624-FFE976A55FA4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1642395213" sldId="267"/>
            <ac:spMk id="1029" creationId="{B8144315-1C5A-4185-A952-25D98D303D46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1642395213" sldId="267"/>
            <ac:spMk id="1030" creationId="{11CAC6F2-0806-417B-BF5D-5AEF6195FA49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1642395213" sldId="267"/>
            <ac:spMk id="1039" creationId="{D4723B02-0AAB-4F6E-BA41-8ED99D559D93}"/>
          </ac:spMkLst>
        </pc:spChg>
        <pc:grpChg chg="del">
          <ac:chgData name="Rhianydd Barnes" userId="326c492f-62bd-4e3e-8cab-61757232465d" providerId="ADAL" clId="{FF3D7D9F-2316-46D6-8BD3-7CAC0D623C41}" dt="2025-03-10T09:12:10.952" v="30"/>
          <ac:grpSpMkLst>
            <pc:docMk/>
            <pc:sldMk cId="1642395213" sldId="267"/>
            <ac:grpSpMk id="1028" creationId="{4091D54B-59AB-4A5E-8E9E-0421BD66D4FB}"/>
          </ac:grpSpMkLst>
        </pc:grpChg>
        <pc:picChg chg="del">
          <ac:chgData name="Rhianydd Barnes" userId="326c492f-62bd-4e3e-8cab-61757232465d" providerId="ADAL" clId="{FF3D7D9F-2316-46D6-8BD3-7CAC0D623C41}" dt="2025-03-10T09:27:31.290" v="124" actId="21"/>
          <ac:picMkLst>
            <pc:docMk/>
            <pc:sldMk cId="1642395213" sldId="267"/>
            <ac:picMk id="1026" creationId="{79A174E1-5AC4-A1F7-6933-DF22C77FD65B}"/>
          </ac:picMkLst>
        </pc:picChg>
      </pc:sldChg>
      <pc:sldChg chg="modNotesTx">
        <pc:chgData name="Rhianydd Barnes" userId="326c492f-62bd-4e3e-8cab-61757232465d" providerId="ADAL" clId="{FF3D7D9F-2316-46D6-8BD3-7CAC0D623C41}" dt="2025-03-10T09:11:05.669" v="21" actId="6549"/>
        <pc:sldMkLst>
          <pc:docMk/>
          <pc:sldMk cId="1320860898" sldId="268"/>
        </pc:sldMkLst>
      </pc:sldChg>
      <pc:sldChg chg="modNotesTx">
        <pc:chgData name="Rhianydd Barnes" userId="326c492f-62bd-4e3e-8cab-61757232465d" providerId="ADAL" clId="{FF3D7D9F-2316-46D6-8BD3-7CAC0D623C41}" dt="2025-03-10T09:11:10.099" v="22" actId="6549"/>
        <pc:sldMkLst>
          <pc:docMk/>
          <pc:sldMk cId="353772913" sldId="269"/>
        </pc:sldMkLst>
      </pc:sldChg>
      <pc:sldChg chg="modNotesTx">
        <pc:chgData name="Rhianydd Barnes" userId="326c492f-62bd-4e3e-8cab-61757232465d" providerId="ADAL" clId="{FF3D7D9F-2316-46D6-8BD3-7CAC0D623C41}" dt="2025-03-10T09:10:52.661" v="19" actId="6549"/>
        <pc:sldMkLst>
          <pc:docMk/>
          <pc:sldMk cId="1926234789" sldId="270"/>
        </pc:sldMkLst>
      </pc:sldChg>
      <pc:sldChg chg="modNotesTx">
        <pc:chgData name="Rhianydd Barnes" userId="326c492f-62bd-4e3e-8cab-61757232465d" providerId="ADAL" clId="{FF3D7D9F-2316-46D6-8BD3-7CAC0D623C41}" dt="2025-03-10T09:10:57.945" v="20" actId="6549"/>
        <pc:sldMkLst>
          <pc:docMk/>
          <pc:sldMk cId="2966397929" sldId="271"/>
        </pc:sldMkLst>
      </pc:sldChg>
      <pc:sldChg chg="modNotesTx">
        <pc:chgData name="Rhianydd Barnes" userId="326c492f-62bd-4e3e-8cab-61757232465d" providerId="ADAL" clId="{FF3D7D9F-2316-46D6-8BD3-7CAC0D623C41}" dt="2025-03-10T09:10:38.823" v="17" actId="6549"/>
        <pc:sldMkLst>
          <pc:docMk/>
          <pc:sldMk cId="1802712726" sldId="273"/>
        </pc:sldMkLst>
      </pc:sldChg>
      <pc:sldChg chg="del">
        <pc:chgData name="Rhianydd Barnes" userId="326c492f-62bd-4e3e-8cab-61757232465d" providerId="ADAL" clId="{FF3D7D9F-2316-46D6-8BD3-7CAC0D623C41}" dt="2025-03-10T09:11:29.305" v="24" actId="47"/>
        <pc:sldMkLst>
          <pc:docMk/>
          <pc:sldMk cId="1921982523" sldId="275"/>
        </pc:sldMkLst>
      </pc:sldChg>
      <pc:sldChg chg="modNotesTx">
        <pc:chgData name="Rhianydd Barnes" userId="326c492f-62bd-4e3e-8cab-61757232465d" providerId="ADAL" clId="{FF3D7D9F-2316-46D6-8BD3-7CAC0D623C41}" dt="2025-03-10T09:10:46.560" v="18" actId="6549"/>
        <pc:sldMkLst>
          <pc:docMk/>
          <pc:sldMk cId="475934446" sldId="276"/>
        </pc:sldMkLst>
      </pc:sldChg>
      <pc:sldChg chg="modNotesTx">
        <pc:chgData name="Rhianydd Barnes" userId="326c492f-62bd-4e3e-8cab-61757232465d" providerId="ADAL" clId="{FF3D7D9F-2316-46D6-8BD3-7CAC0D623C41}" dt="2025-03-10T09:11:14.469" v="23" actId="20577"/>
        <pc:sldMkLst>
          <pc:docMk/>
          <pc:sldMk cId="2535962546" sldId="279"/>
        </pc:sldMkLst>
      </pc:sldChg>
      <pc:sldChg chg="addSp delSp modSp mod delDesignElem">
        <pc:chgData name="Rhianydd Barnes" userId="326c492f-62bd-4e3e-8cab-61757232465d" providerId="ADAL" clId="{FF3D7D9F-2316-46D6-8BD3-7CAC0D623C41}" dt="2025-03-10T09:18:00.125" v="114" actId="1076"/>
        <pc:sldMkLst>
          <pc:docMk/>
          <pc:sldMk cId="866924725" sldId="280"/>
        </pc:sldMkLst>
        <pc:spChg chg="mod">
          <ac:chgData name="Rhianydd Barnes" userId="326c492f-62bd-4e3e-8cab-61757232465d" providerId="ADAL" clId="{FF3D7D9F-2316-46D6-8BD3-7CAC0D623C41}" dt="2025-03-10T09:18:00.125" v="114" actId="1076"/>
          <ac:spMkLst>
            <pc:docMk/>
            <pc:sldMk cId="866924725" sldId="280"/>
            <ac:spMk id="2" creationId="{7A2341F9-084D-BBD7-A4B9-B922376AC1DC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866924725" sldId="280"/>
            <ac:spMk id="14" creationId="{670D6F2B-93AF-47D6-9378-5E54BE0AC69F}"/>
          </ac:spMkLst>
        </pc:spChg>
        <pc:spChg chg="add">
          <ac:chgData name="Rhianydd Barnes" userId="326c492f-62bd-4e3e-8cab-61757232465d" providerId="ADAL" clId="{FF3D7D9F-2316-46D6-8BD3-7CAC0D623C41}" dt="2025-03-10T09:17:50.625" v="112" actId="26606"/>
          <ac:spMkLst>
            <pc:docMk/>
            <pc:sldMk cId="866924725" sldId="280"/>
            <ac:spMk id="15" creationId="{670D6F2B-93AF-47D6-9378-5E54BE0AC69F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866924725" sldId="280"/>
            <ac:spMk id="16" creationId="{2D529E20-662F-4915-ACD7-970C026FDB7F}"/>
          </ac:spMkLst>
        </pc:spChg>
        <pc:spChg chg="add">
          <ac:chgData name="Rhianydd Barnes" userId="326c492f-62bd-4e3e-8cab-61757232465d" providerId="ADAL" clId="{FF3D7D9F-2316-46D6-8BD3-7CAC0D623C41}" dt="2025-03-10T09:17:50.625" v="112" actId="26606"/>
          <ac:spMkLst>
            <pc:docMk/>
            <pc:sldMk cId="866924725" sldId="280"/>
            <ac:spMk id="17" creationId="{2D529E20-662F-4915-ACD7-970C026FDB7F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866924725" sldId="280"/>
            <ac:spMk id="18" creationId="{1AD5EB79-7F9A-4BBC-92A5-188382CBA1B6}"/>
          </ac:spMkLst>
        </pc:spChg>
        <pc:spChg chg="add">
          <ac:chgData name="Rhianydd Barnes" userId="326c492f-62bd-4e3e-8cab-61757232465d" providerId="ADAL" clId="{FF3D7D9F-2316-46D6-8BD3-7CAC0D623C41}" dt="2025-03-10T09:17:50.625" v="112" actId="26606"/>
          <ac:spMkLst>
            <pc:docMk/>
            <pc:sldMk cId="866924725" sldId="280"/>
            <ac:spMk id="19" creationId="{1AD5EB79-7F9A-4BBC-92A5-188382CBA1B6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866924725" sldId="280"/>
            <ac:spMk id="20" creationId="{B9B8A17F-DC3A-4D9A-AA53-9BFB894CD7BA}"/>
          </ac:spMkLst>
        </pc:spChg>
        <pc:spChg chg="add">
          <ac:chgData name="Rhianydd Barnes" userId="326c492f-62bd-4e3e-8cab-61757232465d" providerId="ADAL" clId="{FF3D7D9F-2316-46D6-8BD3-7CAC0D623C41}" dt="2025-03-10T09:17:50.625" v="112" actId="26606"/>
          <ac:spMkLst>
            <pc:docMk/>
            <pc:sldMk cId="866924725" sldId="280"/>
            <ac:spMk id="21" creationId="{B9B8A17F-DC3A-4D9A-AA53-9BFB894CD7BA}"/>
          </ac:spMkLst>
        </pc:spChg>
        <pc:grpChg chg="del">
          <ac:chgData name="Rhianydd Barnes" userId="326c492f-62bd-4e3e-8cab-61757232465d" providerId="ADAL" clId="{FF3D7D9F-2316-46D6-8BD3-7CAC0D623C41}" dt="2025-03-10T09:12:10.952" v="30"/>
          <ac:grpSpMkLst>
            <pc:docMk/>
            <pc:sldMk cId="866924725" sldId="280"/>
            <ac:grpSpMk id="10" creationId="{6503EB0F-2257-4A3E-A73B-E1DE769B459F}"/>
          </ac:grpSpMkLst>
        </pc:grpChg>
        <pc:grpChg chg="add">
          <ac:chgData name="Rhianydd Barnes" userId="326c492f-62bd-4e3e-8cab-61757232465d" providerId="ADAL" clId="{FF3D7D9F-2316-46D6-8BD3-7CAC0D623C41}" dt="2025-03-10T09:17:50.625" v="112" actId="26606"/>
          <ac:grpSpMkLst>
            <pc:docMk/>
            <pc:sldMk cId="866924725" sldId="280"/>
            <ac:grpSpMk id="11" creationId="{6503EB0F-2257-4A3E-A73B-E1DE769B459F}"/>
          </ac:grpSpMkLst>
        </pc:grpChg>
      </pc:sldChg>
      <pc:sldChg chg="delSp delDesignElem">
        <pc:chgData name="Rhianydd Barnes" userId="326c492f-62bd-4e3e-8cab-61757232465d" providerId="ADAL" clId="{FF3D7D9F-2316-46D6-8BD3-7CAC0D623C41}" dt="2025-03-10T09:12:10.952" v="30"/>
        <pc:sldMkLst>
          <pc:docMk/>
          <pc:sldMk cId="2352314127" sldId="282"/>
        </pc:sldMkLst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2352314127" sldId="282"/>
            <ac:spMk id="19" creationId="{59647F54-801D-44AB-8284-EDDFF7763139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2352314127" sldId="282"/>
            <ac:spMk id="21" creationId="{6DFBE54E-A701-4039-AC57-CF06B37CC626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2352314127" sldId="282"/>
            <ac:spMk id="23" creationId="{D33A9890-FE1F-4F08-8EF4-FD2B43954605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2352314127" sldId="282"/>
            <ac:spMk id="25" creationId="{92515798-C8A3-40E7-A830-82681C81A0CD}"/>
          </ac:spMkLst>
        </pc:spChg>
        <pc:grpChg chg="del">
          <ac:chgData name="Rhianydd Barnes" userId="326c492f-62bd-4e3e-8cab-61757232465d" providerId="ADAL" clId="{FF3D7D9F-2316-46D6-8BD3-7CAC0D623C41}" dt="2025-03-10T09:12:10.952" v="30"/>
          <ac:grpSpMkLst>
            <pc:docMk/>
            <pc:sldMk cId="2352314127" sldId="282"/>
            <ac:grpSpMk id="8" creationId="{FAEF28A3-012D-4640-B8B8-1EF6EAF7233B}"/>
          </ac:grpSpMkLst>
        </pc:grpChg>
      </pc:sldChg>
      <pc:sldChg chg="delSp delDesignElem">
        <pc:chgData name="Rhianydd Barnes" userId="326c492f-62bd-4e3e-8cab-61757232465d" providerId="ADAL" clId="{FF3D7D9F-2316-46D6-8BD3-7CAC0D623C41}" dt="2025-03-10T09:12:10.952" v="30"/>
        <pc:sldMkLst>
          <pc:docMk/>
          <pc:sldMk cId="531867914" sldId="284"/>
        </pc:sldMkLst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531867914" sldId="284"/>
            <ac:spMk id="9" creationId="{4F78DAAE-B0C3-49A3-8AB1-AD2FF0E3686F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531867914" sldId="284"/>
            <ac:spMk id="11" creationId="{F6A8A81D-3338-4B0F-A26F-A3D259D27681}"/>
          </ac:spMkLst>
        </pc:spChg>
        <pc:spChg chg="del">
          <ac:chgData name="Rhianydd Barnes" userId="326c492f-62bd-4e3e-8cab-61757232465d" providerId="ADAL" clId="{FF3D7D9F-2316-46D6-8BD3-7CAC0D623C41}" dt="2025-03-10T09:12:10.952" v="30"/>
          <ac:spMkLst>
            <pc:docMk/>
            <pc:sldMk cId="531867914" sldId="284"/>
            <ac:spMk id="13" creationId="{40155665-7CE2-4939-AE5E-020DC1D20753}"/>
          </ac:spMkLst>
        </pc:spChg>
      </pc:sldChg>
      <pc:sldChg chg="addSp delSp modSp new mod">
        <pc:chgData name="Rhianydd Barnes" userId="326c492f-62bd-4e3e-8cab-61757232465d" providerId="ADAL" clId="{FF3D7D9F-2316-46D6-8BD3-7CAC0D623C41}" dt="2025-03-10T09:16:05.886" v="98"/>
        <pc:sldMkLst>
          <pc:docMk/>
          <pc:sldMk cId="2632751541" sldId="287"/>
        </pc:sldMkLst>
        <pc:spChg chg="mod">
          <ac:chgData name="Rhianydd Barnes" userId="326c492f-62bd-4e3e-8cab-61757232465d" providerId="ADAL" clId="{FF3D7D9F-2316-46D6-8BD3-7CAC0D623C41}" dt="2025-03-10T09:15:35.799" v="94" actId="1076"/>
          <ac:spMkLst>
            <pc:docMk/>
            <pc:sldMk cId="2632751541" sldId="287"/>
            <ac:spMk id="2" creationId="{F9144D29-BD38-23E3-34BC-0CA3CDB30938}"/>
          </ac:spMkLst>
        </pc:spChg>
        <pc:spChg chg="del">
          <ac:chgData name="Rhianydd Barnes" userId="326c492f-62bd-4e3e-8cab-61757232465d" providerId="ADAL" clId="{FF3D7D9F-2316-46D6-8BD3-7CAC0D623C41}" dt="2025-03-10T09:15:43.375" v="95" actId="478"/>
          <ac:spMkLst>
            <pc:docMk/>
            <pc:sldMk cId="2632751541" sldId="287"/>
            <ac:spMk id="3" creationId="{1B254DBD-1956-B03B-3B8B-11FF44AEC79A}"/>
          </ac:spMkLst>
        </pc:spChg>
        <pc:picChg chg="add mod">
          <ac:chgData name="Rhianydd Barnes" userId="326c492f-62bd-4e3e-8cab-61757232465d" providerId="ADAL" clId="{FF3D7D9F-2316-46D6-8BD3-7CAC0D623C41}" dt="2025-03-10T09:15:52.040" v="96"/>
          <ac:picMkLst>
            <pc:docMk/>
            <pc:sldMk cId="2632751541" sldId="287"/>
            <ac:picMk id="4" creationId="{FC55B77E-49ED-2DAF-BB67-1C3FF1CE11B3}"/>
          </ac:picMkLst>
        </pc:picChg>
        <pc:picChg chg="add mod">
          <ac:chgData name="Rhianydd Barnes" userId="326c492f-62bd-4e3e-8cab-61757232465d" providerId="ADAL" clId="{FF3D7D9F-2316-46D6-8BD3-7CAC0D623C41}" dt="2025-03-10T09:16:05.886" v="98"/>
          <ac:picMkLst>
            <pc:docMk/>
            <pc:sldMk cId="2632751541" sldId="287"/>
            <ac:picMk id="5" creationId="{371FA6EE-8C0C-B9F6-BA2A-7491BE0F5678}"/>
          </ac:picMkLst>
        </pc:picChg>
      </pc:sldChg>
      <pc:sldChg chg="add">
        <pc:chgData name="Rhianydd Barnes" userId="326c492f-62bd-4e3e-8cab-61757232465d" providerId="ADAL" clId="{FF3D7D9F-2316-46D6-8BD3-7CAC0D623C41}" dt="2025-03-10T09:18:43.514" v="116" actId="2890"/>
        <pc:sldMkLst>
          <pc:docMk/>
          <pc:sldMk cId="3928423557" sldId="288"/>
        </pc:sldMkLst>
      </pc:sldChg>
      <pc:sldChg chg="add">
        <pc:chgData name="Rhianydd Barnes" userId="326c492f-62bd-4e3e-8cab-61757232465d" providerId="ADAL" clId="{FF3D7D9F-2316-46D6-8BD3-7CAC0D623C41}" dt="2025-03-10T09:18:55.821" v="119" actId="2890"/>
        <pc:sldMkLst>
          <pc:docMk/>
          <pc:sldMk cId="2423445706" sldId="289"/>
        </pc:sldMkLst>
      </pc:sldChg>
      <pc:sldChg chg="addSp delSp modSp new mod ord">
        <pc:chgData name="Rhianydd Barnes" userId="326c492f-62bd-4e3e-8cab-61757232465d" providerId="ADAL" clId="{FF3D7D9F-2316-46D6-8BD3-7CAC0D623C41}" dt="2025-03-10T09:28:16.161" v="132" actId="1076"/>
        <pc:sldMkLst>
          <pc:docMk/>
          <pc:sldMk cId="1859757102" sldId="290"/>
        </pc:sldMkLst>
        <pc:spChg chg="del">
          <ac:chgData name="Rhianydd Barnes" userId="326c492f-62bd-4e3e-8cab-61757232465d" providerId="ADAL" clId="{FF3D7D9F-2316-46D6-8BD3-7CAC0D623C41}" dt="2025-03-10T09:27:46.889" v="128" actId="478"/>
          <ac:spMkLst>
            <pc:docMk/>
            <pc:sldMk cId="1859757102" sldId="290"/>
            <ac:spMk id="2" creationId="{C8E7C99E-FC9B-272E-6832-F65BC681D6E5}"/>
          </ac:spMkLst>
        </pc:spChg>
        <pc:spChg chg="del">
          <ac:chgData name="Rhianydd Barnes" userId="326c492f-62bd-4e3e-8cab-61757232465d" providerId="ADAL" clId="{FF3D7D9F-2316-46D6-8BD3-7CAC0D623C41}" dt="2025-03-10T09:27:36.880" v="125" actId="478"/>
          <ac:spMkLst>
            <pc:docMk/>
            <pc:sldMk cId="1859757102" sldId="290"/>
            <ac:spMk id="3" creationId="{8D57CD57-4D25-15A5-6F6E-753BA36231A7}"/>
          </ac:spMkLst>
        </pc:spChg>
        <pc:spChg chg="del">
          <ac:chgData name="Rhianydd Barnes" userId="326c492f-62bd-4e3e-8cab-61757232465d" providerId="ADAL" clId="{FF3D7D9F-2316-46D6-8BD3-7CAC0D623C41}" dt="2025-03-10T09:28:06.614" v="131" actId="478"/>
          <ac:spMkLst>
            <pc:docMk/>
            <pc:sldMk cId="1859757102" sldId="290"/>
            <ac:spMk id="4" creationId="{29DA9D2F-C249-0DDF-9148-A731EE5A6BC1}"/>
          </ac:spMkLst>
        </pc:spChg>
        <pc:spChg chg="add mod">
          <ac:chgData name="Rhianydd Barnes" userId="326c492f-62bd-4e3e-8cab-61757232465d" providerId="ADAL" clId="{FF3D7D9F-2316-46D6-8BD3-7CAC0D623C41}" dt="2025-03-10T09:28:16.161" v="132" actId="1076"/>
          <ac:spMkLst>
            <pc:docMk/>
            <pc:sldMk cId="1859757102" sldId="290"/>
            <ac:spMk id="6" creationId="{FF7E9B35-3259-2B1B-50F1-EF8AB179D946}"/>
          </ac:spMkLst>
        </pc:spChg>
        <pc:picChg chg="add mod">
          <ac:chgData name="Rhianydd Barnes" userId="326c492f-62bd-4e3e-8cab-61757232465d" providerId="ADAL" clId="{FF3D7D9F-2316-46D6-8BD3-7CAC0D623C41}" dt="2025-03-10T09:27:43.286" v="127" actId="1076"/>
          <ac:picMkLst>
            <pc:docMk/>
            <pc:sldMk cId="1859757102" sldId="290"/>
            <ac:picMk id="5" creationId="{26F07BE5-93F9-2B70-C185-927085AE1E90}"/>
          </ac:picMkLst>
        </pc:picChg>
      </pc:sldChg>
      <pc:sldChg chg="addSp delSp modSp new mod">
        <pc:chgData name="Rhianydd Barnes" userId="326c492f-62bd-4e3e-8cab-61757232465d" providerId="ADAL" clId="{FF3D7D9F-2316-46D6-8BD3-7CAC0D623C41}" dt="2025-03-10T09:30:23.971" v="141"/>
        <pc:sldMkLst>
          <pc:docMk/>
          <pc:sldMk cId="3960423358" sldId="291"/>
        </pc:sldMkLst>
        <pc:spChg chg="del">
          <ac:chgData name="Rhianydd Barnes" userId="326c492f-62bd-4e3e-8cab-61757232465d" providerId="ADAL" clId="{FF3D7D9F-2316-46D6-8BD3-7CAC0D623C41}" dt="2025-03-10T09:30:09.185" v="136" actId="478"/>
          <ac:spMkLst>
            <pc:docMk/>
            <pc:sldMk cId="3960423358" sldId="291"/>
            <ac:spMk id="2" creationId="{EAE276D3-11C9-D50B-EB41-A6546E352D66}"/>
          </ac:spMkLst>
        </pc:spChg>
        <pc:spChg chg="del">
          <ac:chgData name="Rhianydd Barnes" userId="326c492f-62bd-4e3e-8cab-61757232465d" providerId="ADAL" clId="{FF3D7D9F-2316-46D6-8BD3-7CAC0D623C41}" dt="2025-03-10T09:30:11.152" v="137" actId="478"/>
          <ac:spMkLst>
            <pc:docMk/>
            <pc:sldMk cId="3960423358" sldId="291"/>
            <ac:spMk id="3" creationId="{778B724C-3F3C-1658-59EC-61E03213561B}"/>
          </ac:spMkLst>
        </pc:spChg>
        <pc:picChg chg="add mod">
          <ac:chgData name="Rhianydd Barnes" userId="326c492f-62bd-4e3e-8cab-61757232465d" providerId="ADAL" clId="{FF3D7D9F-2316-46D6-8BD3-7CAC0D623C41}" dt="2025-03-10T09:30:13.030" v="138"/>
          <ac:picMkLst>
            <pc:docMk/>
            <pc:sldMk cId="3960423358" sldId="291"/>
            <ac:picMk id="4" creationId="{B2C36110-1DD1-BDED-CE4F-06B2DD5BD1DF}"/>
          </ac:picMkLst>
        </pc:picChg>
        <pc:picChg chg="add mod">
          <ac:chgData name="Rhianydd Barnes" userId="326c492f-62bd-4e3e-8cab-61757232465d" providerId="ADAL" clId="{FF3D7D9F-2316-46D6-8BD3-7CAC0D623C41}" dt="2025-03-10T09:30:23.971" v="141"/>
          <ac:picMkLst>
            <pc:docMk/>
            <pc:sldMk cId="3960423358" sldId="291"/>
            <ac:picMk id="5" creationId="{242E7E17-7EB5-53FC-3168-D2D7284F733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39A07-488A-44D7-B8AF-DB66AF1D3201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85EFA-7013-4124-A378-3D3EFA29AB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91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E3D93-F0D4-3A60-150A-D07D68654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6F7FE9-1204-EF30-2153-BD81AFE0CC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A56AAD-61BF-254E-2D00-0CE74F0A7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A60C7-2E65-269F-E223-C9D9CA9F16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28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576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183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2D93C-279F-D924-EC35-C44A399F8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CA981B-D6DA-40A9-6EDD-72012146D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BBEFEE-3C50-C428-BE8B-40479DA35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5E45F-29DE-B984-2CDF-DE2441A0CD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271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644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Workstream set up Oct 2024 – members from all 3 LA’s and Health </a:t>
            </a:r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To develop a sustainable means of young people being exposed to as many health and social care roles as possible to aid them with their career choices. </a:t>
            </a:r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To align experiences for students with roles which are difficult to recruit into.  </a:t>
            </a:r>
          </a:p>
          <a:p>
            <a:pPr marL="342900" lvl="0" indent="-342900">
              <a:lnSpc>
                <a:spcPct val="9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To offer Secondary Schools a health and social care careers pathway programme from year 7 to year 12.  From experiencing careers through VR, to work site visits, to work placements to employment.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1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713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90000"/>
              </a:lnSpc>
              <a:tabLst>
                <a:tab pos="457200" algn="l"/>
              </a:tabLst>
            </a:pP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958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980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5635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425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611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2266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7448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85EFA-7013-4124-A378-3D3EFA29AB5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506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8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94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81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658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42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185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443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8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040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893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556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595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951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899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936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507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447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31D497C-099A-4B66-A8C5-6B195A376F1A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FAB21C1-F324-44E2-9694-122E875D5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63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39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2B3A27-7B02-2410-B6C2-4167CCBC2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59603EE-EF2F-C5F3-05C8-2A5CBF4AF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693DE5-7092-1694-2D73-519440F6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B719AB8-E6CA-AE0E-29BD-2340416CF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133850"/>
            <a:ext cx="11277600" cy="2250018"/>
          </a:xfrm>
          <a:custGeom>
            <a:avLst/>
            <a:gdLst>
              <a:gd name="connsiteX0" fmla="*/ 5264150 w 11277600"/>
              <a:gd name="connsiteY0" fmla="*/ 0 h 2250018"/>
              <a:gd name="connsiteX1" fmla="*/ 5499100 w 11277600"/>
              <a:gd name="connsiteY1" fmla="*/ 1588 h 2250018"/>
              <a:gd name="connsiteX2" fmla="*/ 5730875 w 11277600"/>
              <a:gd name="connsiteY2" fmla="*/ 1588 h 2250018"/>
              <a:gd name="connsiteX3" fmla="*/ 5961063 w 11277600"/>
              <a:gd name="connsiteY3" fmla="*/ 4763 h 2250018"/>
              <a:gd name="connsiteX4" fmla="*/ 6186488 w 11277600"/>
              <a:gd name="connsiteY4" fmla="*/ 9525 h 2250018"/>
              <a:gd name="connsiteX5" fmla="*/ 6410325 w 11277600"/>
              <a:gd name="connsiteY5" fmla="*/ 14288 h 2250018"/>
              <a:gd name="connsiteX6" fmla="*/ 6629400 w 11277600"/>
              <a:gd name="connsiteY6" fmla="*/ 19050 h 2250018"/>
              <a:gd name="connsiteX7" fmla="*/ 6846888 w 11277600"/>
              <a:gd name="connsiteY7" fmla="*/ 26988 h 2250018"/>
              <a:gd name="connsiteX8" fmla="*/ 7061200 w 11277600"/>
              <a:gd name="connsiteY8" fmla="*/ 34925 h 2250018"/>
              <a:gd name="connsiteX9" fmla="*/ 7270750 w 11277600"/>
              <a:gd name="connsiteY9" fmla="*/ 42863 h 2250018"/>
              <a:gd name="connsiteX10" fmla="*/ 7680325 w 11277600"/>
              <a:gd name="connsiteY10" fmla="*/ 63500 h 2250018"/>
              <a:gd name="connsiteX11" fmla="*/ 8072438 w 11277600"/>
              <a:gd name="connsiteY11" fmla="*/ 85725 h 2250018"/>
              <a:gd name="connsiteX12" fmla="*/ 8448675 w 11277600"/>
              <a:gd name="connsiteY12" fmla="*/ 109538 h 2250018"/>
              <a:gd name="connsiteX13" fmla="*/ 8805862 w 11277600"/>
              <a:gd name="connsiteY13" fmla="*/ 134938 h 2250018"/>
              <a:gd name="connsiteX14" fmla="*/ 9145588 w 11277600"/>
              <a:gd name="connsiteY14" fmla="*/ 161925 h 2250018"/>
              <a:gd name="connsiteX15" fmla="*/ 9461500 w 11277600"/>
              <a:gd name="connsiteY15" fmla="*/ 190500 h 2250018"/>
              <a:gd name="connsiteX16" fmla="*/ 9758362 w 11277600"/>
              <a:gd name="connsiteY16" fmla="*/ 219075 h 2250018"/>
              <a:gd name="connsiteX17" fmla="*/ 10031412 w 11277600"/>
              <a:gd name="connsiteY17" fmla="*/ 247650 h 2250018"/>
              <a:gd name="connsiteX18" fmla="*/ 10282238 w 11277600"/>
              <a:gd name="connsiteY18" fmla="*/ 274638 h 2250018"/>
              <a:gd name="connsiteX19" fmla="*/ 10504488 w 11277600"/>
              <a:gd name="connsiteY19" fmla="*/ 300038 h 2250018"/>
              <a:gd name="connsiteX20" fmla="*/ 10704512 w 11277600"/>
              <a:gd name="connsiteY20" fmla="*/ 323850 h 2250018"/>
              <a:gd name="connsiteX21" fmla="*/ 10874375 w 11277600"/>
              <a:gd name="connsiteY21" fmla="*/ 344488 h 2250018"/>
              <a:gd name="connsiteX22" fmla="*/ 11015662 w 11277600"/>
              <a:gd name="connsiteY22" fmla="*/ 363538 h 2250018"/>
              <a:gd name="connsiteX23" fmla="*/ 11210925 w 11277600"/>
              <a:gd name="connsiteY23" fmla="*/ 390525 h 2250018"/>
              <a:gd name="connsiteX24" fmla="*/ 11277600 w 11277600"/>
              <a:gd name="connsiteY24" fmla="*/ 400050 h 2250018"/>
              <a:gd name="connsiteX25" fmla="*/ 11277600 w 11277600"/>
              <a:gd name="connsiteY25" fmla="*/ 2250018 h 2250018"/>
              <a:gd name="connsiteX26" fmla="*/ 0 w 11277600"/>
              <a:gd name="connsiteY26" fmla="*/ 2250018 h 2250018"/>
              <a:gd name="connsiteX27" fmla="*/ 0 w 11277600"/>
              <a:gd name="connsiteY27" fmla="*/ 398463 h 2250018"/>
              <a:gd name="connsiteX28" fmla="*/ 255588 w 11277600"/>
              <a:gd name="connsiteY28" fmla="*/ 358775 h 2250018"/>
              <a:gd name="connsiteX29" fmla="*/ 511175 w 11277600"/>
              <a:gd name="connsiteY29" fmla="*/ 320675 h 2250018"/>
              <a:gd name="connsiteX30" fmla="*/ 766762 w 11277600"/>
              <a:gd name="connsiteY30" fmla="*/ 284163 h 2250018"/>
              <a:gd name="connsiteX31" fmla="*/ 1023938 w 11277600"/>
              <a:gd name="connsiteY31" fmla="*/ 252413 h 2250018"/>
              <a:gd name="connsiteX32" fmla="*/ 1279525 w 11277600"/>
              <a:gd name="connsiteY32" fmla="*/ 220663 h 2250018"/>
              <a:gd name="connsiteX33" fmla="*/ 1536700 w 11277600"/>
              <a:gd name="connsiteY33" fmla="*/ 190500 h 2250018"/>
              <a:gd name="connsiteX34" fmla="*/ 1790700 w 11277600"/>
              <a:gd name="connsiteY34" fmla="*/ 165100 h 2250018"/>
              <a:gd name="connsiteX35" fmla="*/ 2047875 w 11277600"/>
              <a:gd name="connsiteY35" fmla="*/ 141288 h 2250018"/>
              <a:gd name="connsiteX36" fmla="*/ 2303462 w 11277600"/>
              <a:gd name="connsiteY36" fmla="*/ 119063 h 2250018"/>
              <a:gd name="connsiteX37" fmla="*/ 2555875 w 11277600"/>
              <a:gd name="connsiteY37" fmla="*/ 100013 h 2250018"/>
              <a:gd name="connsiteX38" fmla="*/ 2809875 w 11277600"/>
              <a:gd name="connsiteY38" fmla="*/ 80963 h 2250018"/>
              <a:gd name="connsiteX39" fmla="*/ 3062288 w 11277600"/>
              <a:gd name="connsiteY39" fmla="*/ 65088 h 2250018"/>
              <a:gd name="connsiteX40" fmla="*/ 3313113 w 11277600"/>
              <a:gd name="connsiteY40" fmla="*/ 52388 h 2250018"/>
              <a:gd name="connsiteX41" fmla="*/ 3563938 w 11277600"/>
              <a:gd name="connsiteY41" fmla="*/ 39688 h 2250018"/>
              <a:gd name="connsiteX42" fmla="*/ 3811588 w 11277600"/>
              <a:gd name="connsiteY42" fmla="*/ 28575 h 2250018"/>
              <a:gd name="connsiteX43" fmla="*/ 4057650 w 11277600"/>
              <a:gd name="connsiteY43" fmla="*/ 20638 h 2250018"/>
              <a:gd name="connsiteX44" fmla="*/ 4303713 w 11277600"/>
              <a:gd name="connsiteY44" fmla="*/ 14288 h 2250018"/>
              <a:gd name="connsiteX45" fmla="*/ 4546600 w 11277600"/>
              <a:gd name="connsiteY45" fmla="*/ 7938 h 2250018"/>
              <a:gd name="connsiteX46" fmla="*/ 4787900 w 11277600"/>
              <a:gd name="connsiteY46" fmla="*/ 4763 h 2250018"/>
              <a:gd name="connsiteX47" fmla="*/ 5027613 w 11277600"/>
              <a:gd name="connsiteY47" fmla="*/ 1588 h 225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277600" h="2250018">
                <a:moveTo>
                  <a:pt x="5264150" y="0"/>
                </a:moveTo>
                <a:lnTo>
                  <a:pt x="5499100" y="1588"/>
                </a:lnTo>
                <a:lnTo>
                  <a:pt x="5730875" y="1588"/>
                </a:lnTo>
                <a:lnTo>
                  <a:pt x="5961063" y="4763"/>
                </a:lnTo>
                <a:lnTo>
                  <a:pt x="6186488" y="9525"/>
                </a:lnTo>
                <a:lnTo>
                  <a:pt x="6410325" y="14288"/>
                </a:lnTo>
                <a:lnTo>
                  <a:pt x="6629400" y="19050"/>
                </a:lnTo>
                <a:lnTo>
                  <a:pt x="6846888" y="26988"/>
                </a:lnTo>
                <a:lnTo>
                  <a:pt x="7061200" y="34925"/>
                </a:lnTo>
                <a:lnTo>
                  <a:pt x="7270750" y="42863"/>
                </a:lnTo>
                <a:lnTo>
                  <a:pt x="7680325" y="63500"/>
                </a:lnTo>
                <a:lnTo>
                  <a:pt x="8072438" y="85725"/>
                </a:lnTo>
                <a:lnTo>
                  <a:pt x="8448675" y="109538"/>
                </a:lnTo>
                <a:lnTo>
                  <a:pt x="8805862" y="134938"/>
                </a:lnTo>
                <a:lnTo>
                  <a:pt x="9145588" y="161925"/>
                </a:lnTo>
                <a:lnTo>
                  <a:pt x="9461500" y="190500"/>
                </a:lnTo>
                <a:lnTo>
                  <a:pt x="9758362" y="219075"/>
                </a:lnTo>
                <a:lnTo>
                  <a:pt x="10031412" y="247650"/>
                </a:lnTo>
                <a:lnTo>
                  <a:pt x="10282238" y="274638"/>
                </a:lnTo>
                <a:lnTo>
                  <a:pt x="10504488" y="300038"/>
                </a:lnTo>
                <a:lnTo>
                  <a:pt x="10704512" y="323850"/>
                </a:lnTo>
                <a:lnTo>
                  <a:pt x="10874375" y="344488"/>
                </a:lnTo>
                <a:lnTo>
                  <a:pt x="11015662" y="363538"/>
                </a:lnTo>
                <a:lnTo>
                  <a:pt x="11210925" y="390525"/>
                </a:lnTo>
                <a:lnTo>
                  <a:pt x="11277600" y="400050"/>
                </a:lnTo>
                <a:lnTo>
                  <a:pt x="11277600" y="2250018"/>
                </a:lnTo>
                <a:lnTo>
                  <a:pt x="0" y="2250018"/>
                </a:lnTo>
                <a:lnTo>
                  <a:pt x="0" y="398463"/>
                </a:lnTo>
                <a:lnTo>
                  <a:pt x="255588" y="358775"/>
                </a:lnTo>
                <a:lnTo>
                  <a:pt x="511175" y="320675"/>
                </a:lnTo>
                <a:lnTo>
                  <a:pt x="766762" y="284163"/>
                </a:lnTo>
                <a:lnTo>
                  <a:pt x="1023938" y="252413"/>
                </a:lnTo>
                <a:lnTo>
                  <a:pt x="1279525" y="220663"/>
                </a:lnTo>
                <a:lnTo>
                  <a:pt x="1536700" y="190500"/>
                </a:lnTo>
                <a:lnTo>
                  <a:pt x="1790700" y="165100"/>
                </a:lnTo>
                <a:lnTo>
                  <a:pt x="2047875" y="141288"/>
                </a:lnTo>
                <a:lnTo>
                  <a:pt x="2303462" y="119063"/>
                </a:lnTo>
                <a:lnTo>
                  <a:pt x="2555875" y="100013"/>
                </a:lnTo>
                <a:lnTo>
                  <a:pt x="2809875" y="80963"/>
                </a:lnTo>
                <a:lnTo>
                  <a:pt x="3062288" y="65088"/>
                </a:lnTo>
                <a:lnTo>
                  <a:pt x="3313113" y="52388"/>
                </a:lnTo>
                <a:lnTo>
                  <a:pt x="3563938" y="39688"/>
                </a:lnTo>
                <a:lnTo>
                  <a:pt x="3811588" y="28575"/>
                </a:lnTo>
                <a:lnTo>
                  <a:pt x="4057650" y="20638"/>
                </a:lnTo>
                <a:lnTo>
                  <a:pt x="4303713" y="14288"/>
                </a:lnTo>
                <a:lnTo>
                  <a:pt x="4546600" y="7938"/>
                </a:lnTo>
                <a:lnTo>
                  <a:pt x="4787900" y="4763"/>
                </a:lnTo>
                <a:lnTo>
                  <a:pt x="5027613" y="158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F87271C7-3F74-C4B7-7CA6-3D3935167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0371525">
            <a:off x="263767" y="4117124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0E82EB-0149-40CF-C06B-FA53F3D155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976" y="4174067"/>
            <a:ext cx="10893094" cy="1481440"/>
          </a:xfrm>
        </p:spPr>
        <p:txBody>
          <a:bodyPr>
            <a:normAutofit/>
          </a:bodyPr>
          <a:lstStyle/>
          <a:p>
            <a:pPr algn="ctr"/>
            <a:r>
              <a:rPr lang="en-GB" sz="7200"/>
              <a:t>Workforce Workshop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60433-0681-B2C1-EA64-025A2A1B8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529" y="5656301"/>
            <a:ext cx="9684774" cy="535304"/>
          </a:xfrm>
        </p:spPr>
        <p:txBody>
          <a:bodyPr>
            <a:normAutofit/>
          </a:bodyPr>
          <a:lstStyle/>
          <a:p>
            <a:pPr algn="ctr"/>
            <a:r>
              <a:rPr lang="en-GB" b="1"/>
              <a:t>Rhianydd Barnes &amp; Leanne </a:t>
            </a:r>
            <a:r>
              <a:rPr lang="en-GB" b="1" err="1"/>
              <a:t>Mcfarland</a:t>
            </a:r>
            <a:endParaRPr lang="en-GB" b="1"/>
          </a:p>
        </p:txBody>
      </p:sp>
      <p:pic>
        <p:nvPicPr>
          <p:cNvPr id="6" name="Picture 5" descr="A purple and white logo&#10;&#10;AI-generated content may be incorrect.">
            <a:extLst>
              <a:ext uri="{FF2B5EF4-FFF2-40B4-BE49-F238E27FC236}">
                <a16:creationId xmlns:a16="http://schemas.microsoft.com/office/drawing/2014/main" id="{3B25B5BF-39BB-4DC3-4C72-29E5B4B16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124" y="934065"/>
            <a:ext cx="3020468" cy="2517058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4" name="Picture 2" descr="West Wales Regional Partnership Board ...">
            <a:extLst>
              <a:ext uri="{FF2B5EF4-FFF2-40B4-BE49-F238E27FC236}">
                <a16:creationId xmlns:a16="http://schemas.microsoft.com/office/drawing/2014/main" id="{EEA7EC1F-7408-C863-652D-A1383B9E6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2946" y="1147247"/>
            <a:ext cx="3775725" cy="2081010"/>
          </a:xfrm>
          <a:prstGeom prst="roundRect">
            <a:avLst>
              <a:gd name="adj" fmla="val 1858"/>
            </a:avLst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purple figure with a green leaf&#10;&#10;AI-generated content may be incorrect.">
            <a:extLst>
              <a:ext uri="{FF2B5EF4-FFF2-40B4-BE49-F238E27FC236}">
                <a16:creationId xmlns:a16="http://schemas.microsoft.com/office/drawing/2014/main" id="{D2A405A3-3D21-673B-66A5-D7A0C8AD7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423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DD2A6-12CF-3287-DF32-A5CA13461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en-GB" sz="6000" dirty="0"/>
              <a:t>Background</a:t>
            </a:r>
          </a:p>
        </p:txBody>
      </p:sp>
      <p:pic>
        <p:nvPicPr>
          <p:cNvPr id="5" name="Picture 4" descr="A close-up of a brochure&#10;&#10;Description automatically generated">
            <a:extLst>
              <a:ext uri="{FF2B5EF4-FFF2-40B4-BE49-F238E27FC236}">
                <a16:creationId xmlns:a16="http://schemas.microsoft.com/office/drawing/2014/main" id="{ADD5CC5E-5122-318E-D7D7-92862CF3F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8010" y="733024"/>
            <a:ext cx="2121841" cy="3439617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6" name="Picture 5" descr="A poster of a document&#10;&#10;Description automatically generated with medium confidence">
            <a:extLst>
              <a:ext uri="{FF2B5EF4-FFF2-40B4-BE49-F238E27FC236}">
                <a16:creationId xmlns:a16="http://schemas.microsoft.com/office/drawing/2014/main" id="{7F188ECC-4BC5-0532-7B72-5080458FC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5676" y="733025"/>
            <a:ext cx="2460648" cy="3439617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7" name="Picture 6" descr="A card with a logo and text&#10;&#10;Description automatically generated">
            <a:extLst>
              <a:ext uri="{FF2B5EF4-FFF2-40B4-BE49-F238E27FC236}">
                <a16:creationId xmlns:a16="http://schemas.microsoft.com/office/drawing/2014/main" id="{165C124C-8BE5-1A87-638D-0DF592BE8B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825" y="733025"/>
            <a:ext cx="2779964" cy="3439617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83AB43-CC36-B915-FECC-D06A628E74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8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C36110-1DD1-BDED-CE4F-06B2DD5BD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439" y="1284394"/>
            <a:ext cx="6692291" cy="42830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2E7E17-7EB5-53FC-3168-D2D7284F7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23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A0FB4-54C2-62AA-B8F9-E05B1D257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86" y="2287088"/>
            <a:ext cx="4351025" cy="2283824"/>
          </a:xfrm>
        </p:spPr>
        <p:txBody>
          <a:bodyPr/>
          <a:lstStyle/>
          <a:p>
            <a:r>
              <a:rPr lang="en-GB" sz="4400" dirty="0"/>
              <a:t>Regional Workforce Board</a:t>
            </a:r>
          </a:p>
        </p:txBody>
      </p:sp>
      <p:pic>
        <p:nvPicPr>
          <p:cNvPr id="4" name="Picture 3" descr="West Wales Regional Partnership Board ...">
            <a:extLst>
              <a:ext uri="{FF2B5EF4-FFF2-40B4-BE49-F238E27FC236}">
                <a16:creationId xmlns:a16="http://schemas.microsoft.com/office/drawing/2014/main" id="{EC925CC7-EFAB-2447-61F7-272C58770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7149" y="2287089"/>
            <a:ext cx="4143703" cy="2283823"/>
          </a:xfrm>
          <a:prstGeom prst="roundRect">
            <a:avLst>
              <a:gd name="adj" fmla="val 1858"/>
            </a:avLst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47EB8C-79B8-B047-4945-B905CFAB0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93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CB58-0701-D858-9805-70C86DFA4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4733" y="1014431"/>
            <a:ext cx="4582531" cy="1372986"/>
          </a:xfrm>
        </p:spPr>
        <p:txBody>
          <a:bodyPr/>
          <a:lstStyle/>
          <a:p>
            <a:pPr algn="ctr"/>
            <a:r>
              <a:rPr lang="en-GB" sz="4400" dirty="0"/>
              <a:t>Workstreams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CBB38E-98C4-A838-71CB-FFD3A6595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41814" y="4098470"/>
            <a:ext cx="7108371" cy="1372986"/>
          </a:xfrm>
        </p:spPr>
        <p:txBody>
          <a:bodyPr>
            <a:no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tx1"/>
                </a:solidFill>
              </a:rPr>
              <a:t>Leadership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tx1"/>
                </a:solidFill>
              </a:rPr>
              <a:t>Data &amp; Intelligence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tx1"/>
                </a:solidFill>
              </a:rPr>
              <a:t>Education &amp; Development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tx1"/>
                </a:solidFill>
              </a:rPr>
              <a:t>Retention and Recruitment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6D75F2-4779-FC04-C579-0B62D8E69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44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13E30B-ABCB-E06C-A49C-384260733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CC50-DDF9-1E72-8678-9397F4875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55" y="1241266"/>
            <a:ext cx="3161016" cy="31537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800">
                <a:solidFill>
                  <a:srgbClr val="EBEBEB"/>
                </a:solidFill>
              </a:rPr>
              <a:t>Leadership Workstream</a:t>
            </a:r>
            <a:endParaRPr lang="en-GB" sz="3800" dirty="0">
              <a:solidFill>
                <a:srgbClr val="EBEBEB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AEE81EB-428C-7276-32B2-6B87D5729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F40AFD2-5118-9AAC-FEE5-0F10D659D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3B664305-617C-C5E0-3530-EDEB39C05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11FB0536-4654-733D-F215-0F457FAEC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A1CD6F3-5AC2-2F0E-9B64-2ABD78A55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763" y="1415507"/>
            <a:ext cx="6443180" cy="40269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E56AB3-F5BF-6BB5-280D-0E4D2B7F4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45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44D29-BD38-23E3-34BC-0CA3CDB30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03355" y="2042880"/>
            <a:ext cx="4163805" cy="2677648"/>
          </a:xfrm>
        </p:spPr>
        <p:txBody>
          <a:bodyPr/>
          <a:lstStyle/>
          <a:p>
            <a:pPr algn="ctr"/>
            <a:r>
              <a:rPr lang="en-GB" sz="4400" dirty="0"/>
              <a:t>Data &amp; Intelligence Workstream </a:t>
            </a:r>
          </a:p>
        </p:txBody>
      </p:sp>
      <p:pic>
        <p:nvPicPr>
          <p:cNvPr id="4" name="Picture 3" descr="A person typing on a computer&#10;&#10;AI-generated content may be incorrect.">
            <a:extLst>
              <a:ext uri="{FF2B5EF4-FFF2-40B4-BE49-F238E27FC236}">
                <a16:creationId xmlns:a16="http://schemas.microsoft.com/office/drawing/2014/main" id="{FC55B77E-49ED-2DAF-BB67-1C3FF1CE1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763" y="1460794"/>
            <a:ext cx="6470907" cy="393329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A purple figure with a green leaf&#10;&#10;AI-generated content may be incorrect.">
            <a:extLst>
              <a:ext uri="{FF2B5EF4-FFF2-40B4-BE49-F238E27FC236}">
                <a16:creationId xmlns:a16="http://schemas.microsoft.com/office/drawing/2014/main" id="{371FA6EE-8C0C-B9F6-BA2A-7491BE0F5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51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F418E-2B19-2BA8-E16B-6BD8C37A9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727" y="2375807"/>
            <a:ext cx="4489176" cy="2106386"/>
          </a:xfrm>
        </p:spPr>
        <p:txBody>
          <a:bodyPr>
            <a:noAutofit/>
          </a:bodyPr>
          <a:lstStyle/>
          <a:p>
            <a:pPr algn="ctr"/>
            <a:r>
              <a:rPr lang="en-GB" sz="4400" dirty="0"/>
              <a:t>Education &amp; Development Workstream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DA5D16-CC8D-2107-EEC0-9C05D6C0F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8255E6-0ABB-DA1A-A6E4-878A7C4DE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783725"/>
            <a:ext cx="5928249" cy="383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82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BB09-3F98-C8EF-AEEA-6095C86A2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0" y="587828"/>
            <a:ext cx="8825658" cy="1527995"/>
          </a:xfrm>
        </p:spPr>
        <p:txBody>
          <a:bodyPr/>
          <a:lstStyle/>
          <a:p>
            <a:pPr algn="ctr"/>
            <a:r>
              <a:rPr lang="en-GB" sz="4400" dirty="0"/>
              <a:t>Retention &amp; Recruitment Workstream </a:t>
            </a:r>
          </a:p>
        </p:txBody>
      </p:sp>
      <p:pic>
        <p:nvPicPr>
          <p:cNvPr id="5" name="Picture 4" descr="A person holding a stuffed animal&#10;&#10;Description automatically generated">
            <a:extLst>
              <a:ext uri="{FF2B5EF4-FFF2-40B4-BE49-F238E27FC236}">
                <a16:creationId xmlns:a16="http://schemas.microsoft.com/office/drawing/2014/main" id="{34B7D016-9D7A-E905-43BF-EC22FD55C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163" y="2322077"/>
            <a:ext cx="4131673" cy="380113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ADF66A-79FB-8254-EABC-51D883158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462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B10218-606E-80B0-9E41-018717906290}"/>
              </a:ext>
            </a:extLst>
          </p:cNvPr>
          <p:cNvSpPr txBox="1"/>
          <p:nvPr/>
        </p:nvSpPr>
        <p:spPr>
          <a:xfrm>
            <a:off x="593386" y="271924"/>
            <a:ext cx="5502614" cy="5954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4000" dirty="0">
                <a:solidFill>
                  <a:schemeClr val="bg1"/>
                </a:solidFill>
              </a:rPr>
              <a:t>Do you have any ideas on how we can </a:t>
            </a:r>
            <a: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expose</a:t>
            </a:r>
            <a:r>
              <a:rPr lang="en-US" sz="4000" dirty="0">
                <a:solidFill>
                  <a:schemeClr val="bg1"/>
                </a:solidFill>
              </a:rPr>
              <a:t> children to roles in Health &amp; Social Care to help them make </a:t>
            </a:r>
            <a: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informed</a:t>
            </a:r>
            <a:r>
              <a:rPr lang="en-US" sz="4000" dirty="0">
                <a:solidFill>
                  <a:schemeClr val="bg1"/>
                </a:solidFill>
              </a:rPr>
              <a:t> career choices?  </a:t>
            </a:r>
          </a:p>
        </p:txBody>
      </p:sp>
      <p:pic>
        <p:nvPicPr>
          <p:cNvPr id="10242" name="Picture 2" descr="presenting new ideas Great inspiration ...">
            <a:extLst>
              <a:ext uri="{FF2B5EF4-FFF2-40B4-BE49-F238E27FC236}">
                <a16:creationId xmlns:a16="http://schemas.microsoft.com/office/drawing/2014/main" id="{E532599B-5621-67C9-648E-1281227C5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06671"/>
            <a:ext cx="5777491" cy="384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E60BDC-622F-F262-95BD-11FE299AB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290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AC05B-6131-BA7E-4D2D-E58A32BDD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265396" cy="706964"/>
          </a:xfrm>
        </p:spPr>
        <p:txBody>
          <a:bodyPr/>
          <a:lstStyle/>
          <a:p>
            <a:pPr algn="ctr"/>
            <a:r>
              <a:rPr lang="en-GB" dirty="0"/>
              <a:t>Group Discussion / Feedback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C6C017-ED99-7F7D-4BDF-EF1F87FC6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625" y="2271593"/>
            <a:ext cx="4817008" cy="458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82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Man diving from rocks into the sea ...">
            <a:extLst>
              <a:ext uri="{FF2B5EF4-FFF2-40B4-BE49-F238E27FC236}">
                <a16:creationId xmlns:a16="http://schemas.microsoft.com/office/drawing/2014/main" id="{26F07BE5-93F9-2B70-C185-927085AE1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63309" y="1553365"/>
            <a:ext cx="6470907" cy="4306094"/>
          </a:xfrm>
          <a:prstGeom prst="roundRect">
            <a:avLst>
              <a:gd name="adj" fmla="val 1858"/>
            </a:avLst>
          </a:prstGeom>
          <a:noFill/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7E9B35-3259-2B1B-50F1-EF8AB179D946}"/>
              </a:ext>
            </a:extLst>
          </p:cNvPr>
          <p:cNvSpPr txBox="1"/>
          <p:nvPr/>
        </p:nvSpPr>
        <p:spPr>
          <a:xfrm>
            <a:off x="952253" y="2641190"/>
            <a:ext cx="3382297" cy="15756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Let's take a deep dive </a:t>
            </a:r>
          </a:p>
        </p:txBody>
      </p:sp>
    </p:spTree>
    <p:extLst>
      <p:ext uri="{BB962C8B-B14F-4D97-AF65-F5344CB8AC3E}">
        <p14:creationId xmlns:p14="http://schemas.microsoft.com/office/powerpoint/2010/main" val="1859757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D2EAE-6A1C-54BE-2DB6-B4126745E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265396" cy="706964"/>
          </a:xfrm>
        </p:spPr>
        <p:txBody>
          <a:bodyPr/>
          <a:lstStyle/>
          <a:p>
            <a:pPr algn="ctr"/>
            <a:r>
              <a:rPr lang="en-GB" dirty="0"/>
              <a:t>Our Workforce now/ future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866C7-A198-2E12-D7AC-D3FFE3502C01}"/>
              </a:ext>
            </a:extLst>
          </p:cNvPr>
          <p:cNvSpPr txBox="1">
            <a:spLocks/>
          </p:cNvSpPr>
          <p:nvPr/>
        </p:nvSpPr>
        <p:spPr>
          <a:xfrm>
            <a:off x="970844" y="2603502"/>
            <a:ext cx="3325988" cy="825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Aging population and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low birth rates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18108EF-A633-AC88-DC2C-23E5409B4759}"/>
              </a:ext>
            </a:extLst>
          </p:cNvPr>
          <p:cNvSpPr txBox="1">
            <a:spLocks/>
          </p:cNvSpPr>
          <p:nvPr/>
        </p:nvSpPr>
        <p:spPr>
          <a:xfrm>
            <a:off x="977876" y="3223992"/>
            <a:ext cx="3325988" cy="284729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There is a growing aging population with care and support needs. Predictions suggest that in Wales1 in 4 will be aged over 65 by 2050 </a:t>
            </a:r>
            <a:r>
              <a:rPr lang="en-GB" i="1" dirty="0"/>
              <a:t>(Senedd Research 2021), </a:t>
            </a:r>
            <a:r>
              <a:rPr lang="en-GB" dirty="0"/>
              <a:t>and needs are becoming more complex </a:t>
            </a:r>
            <a:r>
              <a:rPr lang="en-GB" i="1" dirty="0"/>
              <a:t>(Sion and Trickey, 2020).</a:t>
            </a:r>
          </a:p>
          <a:p>
            <a:endParaRPr lang="en-GB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1AD2C78-B7FB-D69F-4D08-0F346387ACE2}"/>
              </a:ext>
            </a:extLst>
          </p:cNvPr>
          <p:cNvSpPr txBox="1">
            <a:spLocks/>
          </p:cNvSpPr>
          <p:nvPr/>
        </p:nvSpPr>
        <p:spPr>
          <a:xfrm>
            <a:off x="4512721" y="2603500"/>
            <a:ext cx="3382449" cy="5762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Need to attract young people into the workforce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2FBF82B-F571-5463-2309-321FB9B4CA7F}"/>
              </a:ext>
            </a:extLst>
          </p:cNvPr>
          <p:cNvSpPr txBox="1">
            <a:spLocks/>
          </p:cNvSpPr>
          <p:nvPr/>
        </p:nvSpPr>
        <p:spPr>
          <a:xfrm>
            <a:off x="4525060" y="3255546"/>
            <a:ext cx="3628340" cy="284729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Between Jan – March 2020 and Nov 2020 to Jan 2021, employment numbers had decreased by the largest amount for 18–24-year-olds. A decrease of 250,000 in total employed. </a:t>
            </a:r>
            <a:r>
              <a:rPr lang="en-GB" i="1" dirty="0"/>
              <a:t>(Powell et al. 2022). </a:t>
            </a:r>
          </a:p>
          <a:p>
            <a:pPr marL="0" indent="0">
              <a:buNone/>
            </a:pPr>
            <a:r>
              <a:rPr lang="en-GB" dirty="0"/>
              <a:t>6.4% of 16–18year-olds were classified as (NEET) in 2021</a:t>
            </a:r>
            <a:r>
              <a:rPr lang="en-GB" i="1" dirty="0"/>
              <a:t>(UK Government, 2022).</a:t>
            </a:r>
          </a:p>
          <a:p>
            <a:endParaRPr lang="en-GB" sz="1600" i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AB1A417-8852-6586-847B-26AA8D9A8EEF}"/>
              </a:ext>
            </a:extLst>
          </p:cNvPr>
          <p:cNvSpPr txBox="1">
            <a:spLocks/>
          </p:cNvSpPr>
          <p:nvPr/>
        </p:nvSpPr>
        <p:spPr>
          <a:xfrm>
            <a:off x="8407424" y="2603500"/>
            <a:ext cx="3784576" cy="5762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30% of the workforce will be </a:t>
            </a:r>
            <a:r>
              <a:rPr lang="en-GB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GenZ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within 10 years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188C5A-F58A-F033-AB47-1FF628EDF9D6}"/>
              </a:ext>
            </a:extLst>
          </p:cNvPr>
          <p:cNvSpPr txBox="1">
            <a:spLocks/>
          </p:cNvSpPr>
          <p:nvPr/>
        </p:nvSpPr>
        <p:spPr>
          <a:xfrm>
            <a:off x="8407424" y="3255546"/>
            <a:ext cx="3145536" cy="28472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Future projections estimate high demand for staff: it is estimated that at least 20,000 additional social care employees will be required by 2030 </a:t>
            </a:r>
            <a:r>
              <a:rPr lang="en-GB" i="1" dirty="0"/>
              <a:t>(Social Care Wales, 2023).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463DF1-012D-0967-0563-3D6F06DBCFE4}"/>
              </a:ext>
            </a:extLst>
          </p:cNvPr>
          <p:cNvSpPr txBox="1"/>
          <p:nvPr/>
        </p:nvSpPr>
        <p:spPr>
          <a:xfrm>
            <a:off x="530578" y="6039731"/>
            <a:ext cx="11142133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6">
                    <a:lumMod val="50000"/>
                  </a:schemeClr>
                </a:solidFill>
              </a:rPr>
              <a:t>The social care workforce must expand or look for alternatives in the coming years                          to keep pace with increasing demand.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BCE98A-2E04-31D4-44FB-A6B395342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12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663D0-CA64-3F7B-B63A-FED2F7F2C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246346" cy="706964"/>
          </a:xfrm>
        </p:spPr>
        <p:txBody>
          <a:bodyPr/>
          <a:lstStyle/>
          <a:p>
            <a:pPr algn="ctr"/>
            <a:r>
              <a:rPr lang="en-GB" dirty="0"/>
              <a:t>Generations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CFB6B3-04DF-DC42-4FB2-2FC3ADE85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649" y="2398875"/>
            <a:ext cx="9246346" cy="4459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1A0455-F6E5-CE28-2A73-279BF53CB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934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D6EB-88F0-708E-BDA6-BDB9F77B4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655" y="1273628"/>
            <a:ext cx="3865134" cy="4310744"/>
          </a:xfrm>
        </p:spPr>
        <p:txBody>
          <a:bodyPr>
            <a:noAutofit/>
          </a:bodyPr>
          <a:lstStyle/>
          <a:p>
            <a:r>
              <a:rPr lang="en-GB" sz="4000" dirty="0"/>
              <a:t>Did you know Careers Wales </a:t>
            </a:r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 longer </a:t>
            </a:r>
            <a:r>
              <a:rPr lang="en-GB" sz="4000" dirty="0"/>
              <a:t>offer Work Based Placements for all children across Wales!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D5ACB4-89E1-CD63-3A76-0FF01C4AF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  <p:pic>
        <p:nvPicPr>
          <p:cNvPr id="6" name="Picture 2" descr="Y10 &amp; Y12 Work Experience - Open Academy">
            <a:extLst>
              <a:ext uri="{FF2B5EF4-FFF2-40B4-BE49-F238E27FC236}">
                <a16:creationId xmlns:a16="http://schemas.microsoft.com/office/drawing/2014/main" id="{36400DAC-E551-00C0-1B53-644CB747B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0" r="-1" b="5467"/>
          <a:stretch/>
        </p:blipFill>
        <p:spPr bwMode="auto">
          <a:xfrm>
            <a:off x="5946426" y="1273628"/>
            <a:ext cx="5839417" cy="479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234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A023B-1B49-7A82-D38B-625AF1C1C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627" y="859368"/>
            <a:ext cx="5588746" cy="706964"/>
          </a:xfrm>
        </p:spPr>
        <p:txBody>
          <a:bodyPr>
            <a:normAutofit/>
          </a:bodyPr>
          <a:lstStyle/>
          <a:p>
            <a:r>
              <a:rPr lang="en-GB" dirty="0"/>
              <a:t>Work Based Placements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A0F16-F96F-9E48-6D4B-F63109AB1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362200"/>
            <a:ext cx="7391400" cy="4495800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Currently Welsh Government only fund work placements for children who are likely to become NEET in schools who have the highest population of free school meals allocated.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Therefore, the tailored work-based Programme can only be accessed by children in receipt of free school meals.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Some schools do continue to offer a work placement opportunity, but they manage it all themselves. </a:t>
            </a:r>
          </a:p>
          <a:p>
            <a:endParaRPr lang="en-GB" sz="1700" dirty="0"/>
          </a:p>
        </p:txBody>
      </p:sp>
      <p:pic>
        <p:nvPicPr>
          <p:cNvPr id="3074" name="Picture 2" descr="How Volunteering Helps Teens Achieve ...">
            <a:extLst>
              <a:ext uri="{FF2B5EF4-FFF2-40B4-BE49-F238E27FC236}">
                <a16:creationId xmlns:a16="http://schemas.microsoft.com/office/drawing/2014/main" id="{B3BC84E9-5EFA-BFEC-C748-797BD8D18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2" r="32816" b="-2"/>
          <a:stretch/>
        </p:blipFill>
        <p:spPr bwMode="auto">
          <a:xfrm>
            <a:off x="8020571" y="2775951"/>
            <a:ext cx="3080048" cy="3067163"/>
          </a:xfrm>
          <a:prstGeom prst="roundRect">
            <a:avLst>
              <a:gd name="adj" fmla="val 1858"/>
            </a:avLst>
          </a:prstGeom>
          <a:noFill/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D46FBA-4D1A-564E-C684-2F692B292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397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7976-FFF5-B448-7C13-F5448D3C2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208246" cy="706964"/>
          </a:xfrm>
        </p:spPr>
        <p:txBody>
          <a:bodyPr/>
          <a:lstStyle/>
          <a:p>
            <a:pPr algn="ctr"/>
            <a:r>
              <a:rPr lang="en-GB" dirty="0"/>
              <a:t>Importance of </a:t>
            </a:r>
            <a:br>
              <a:rPr lang="en-GB" dirty="0"/>
            </a:br>
            <a:r>
              <a:rPr lang="en-GB" dirty="0"/>
              <a:t>Work Based Placements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FEFB8-B7C8-832E-4A13-4D4C335D0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055" y="2317750"/>
            <a:ext cx="8236695" cy="454025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3200" dirty="0"/>
              <a:t>Future Workforce - Key in attracting the new and future workforce </a:t>
            </a:r>
          </a:p>
          <a:p>
            <a:pPr>
              <a:lnSpc>
                <a:spcPct val="17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3200" dirty="0"/>
              <a:t>Learning - Is vital and extremely valuable (Skill building)</a:t>
            </a:r>
          </a:p>
          <a:p>
            <a:pPr>
              <a:lnSpc>
                <a:spcPct val="17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3200" dirty="0"/>
              <a:t>Equity - Opportunities should be made accessible to all students</a:t>
            </a:r>
          </a:p>
          <a:p>
            <a:pPr>
              <a:lnSpc>
                <a:spcPct val="17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3200" dirty="0"/>
              <a:t>Benefits - Meaningful experiences that are mutually   beneficial to both the individual and the employer </a:t>
            </a:r>
          </a:p>
          <a:p>
            <a:pPr>
              <a:lnSpc>
                <a:spcPct val="17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3200" dirty="0"/>
              <a:t>No standardised model – Create a pathway</a:t>
            </a:r>
          </a:p>
          <a:p>
            <a:pPr>
              <a:lnSpc>
                <a:spcPct val="17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3200" dirty="0"/>
              <a:t>Virtual - ‘Immersive’ work experience resources</a:t>
            </a:r>
          </a:p>
          <a:p>
            <a:endParaRPr lang="en-GB" dirty="0"/>
          </a:p>
        </p:txBody>
      </p:sp>
      <p:pic>
        <p:nvPicPr>
          <p:cNvPr id="6146" name="Picture 2" descr="Higher Education ...">
            <a:extLst>
              <a:ext uri="{FF2B5EF4-FFF2-40B4-BE49-F238E27FC236}">
                <a16:creationId xmlns:a16="http://schemas.microsoft.com/office/drawing/2014/main" id="{40C9DBC3-ADE8-AD3F-E8C0-817FFDA79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743" y="3381770"/>
            <a:ext cx="3624906" cy="241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276A28-642A-3C65-08C4-58EDB5717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21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DB755-A230-E194-E79C-83639B8EA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246346" cy="706964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Outcomes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79B5D-BBB0-A3A1-AA08-04D87BB51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2537069"/>
            <a:ext cx="6008913" cy="399435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To support young people earlier from year 7 (prior to choosing their GCSE options).  </a:t>
            </a:r>
          </a:p>
          <a:p>
            <a:pPr>
              <a:lnSpc>
                <a:spcPct val="90000"/>
              </a:lnSpc>
            </a:pPr>
            <a:endParaRPr lang="en-GB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To create a pathway of opportunities for each year group. Developing our work with employers, to offer such opportunities.</a:t>
            </a:r>
          </a:p>
          <a:p>
            <a:pPr>
              <a:lnSpc>
                <a:spcPct val="90000"/>
              </a:lnSpc>
            </a:pPr>
            <a:endParaRPr lang="en-GB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To bring greater connectively between young people and employers, giving students an insight into the world of world and care careers whilst developing some of the skills needed.</a:t>
            </a:r>
          </a:p>
          <a:p>
            <a:pPr>
              <a:lnSpc>
                <a:spcPct val="90000"/>
              </a:lnSpc>
            </a:pPr>
            <a:endParaRPr lang="en-GB" sz="1700" dirty="0"/>
          </a:p>
        </p:txBody>
      </p:sp>
      <p:pic>
        <p:nvPicPr>
          <p:cNvPr id="4" name="Picture 3" descr="A person standing in front of a classroom&#10;&#10;Description automatically generated">
            <a:extLst>
              <a:ext uri="{FF2B5EF4-FFF2-40B4-BE49-F238E27FC236}">
                <a16:creationId xmlns:a16="http://schemas.microsoft.com/office/drawing/2014/main" id="{5AAB9EB6-641F-7CBB-A070-927EA3859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581"/>
          <a:stretch/>
        </p:blipFill>
        <p:spPr>
          <a:xfrm>
            <a:off x="6585337" y="2537069"/>
            <a:ext cx="5172754" cy="365146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B0AD99-8868-E5D1-A7E9-D20ACD8F7A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60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E143C-8001-A8CB-0BDB-6535489D1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279003" cy="706964"/>
          </a:xfrm>
        </p:spPr>
        <p:txBody>
          <a:bodyPr/>
          <a:lstStyle/>
          <a:p>
            <a:pPr algn="ctr"/>
            <a:r>
              <a:rPr lang="en-GB" dirty="0"/>
              <a:t>Outcomes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86C50-EF96-BDC8-794E-E7DBBC0B0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611" y="2468031"/>
            <a:ext cx="7156289" cy="41287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GB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To promote a variety of opportunities from apprenticeships, further learning and showcase some of our harder to recruit roles.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To create virtual reality (VR) resources to inspire young people to pursue a carer in care. Previously students have been expected to be physically present in the workplace to gain experience, however technology advances now enable this to be more accessible than before. </a:t>
            </a:r>
          </a:p>
          <a:p>
            <a:endParaRPr lang="en-GB" dirty="0"/>
          </a:p>
        </p:txBody>
      </p:sp>
      <p:pic>
        <p:nvPicPr>
          <p:cNvPr id="2050" name="Picture 2" descr="VR's effects on kids are mostly unknown ...">
            <a:extLst>
              <a:ext uri="{FF2B5EF4-FFF2-40B4-BE49-F238E27FC236}">
                <a16:creationId xmlns:a16="http://schemas.microsoft.com/office/drawing/2014/main" id="{4222F2A8-B0A6-DC7F-1AD0-F559E9700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13" y="3429000"/>
            <a:ext cx="4198775" cy="235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3E538C-AC84-03F6-D100-B0CB5500C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2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BAAA6-8475-02A5-EDDD-1BA6933A3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905" y="2427816"/>
            <a:ext cx="3865134" cy="1735667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Ambition </a:t>
            </a:r>
            <a:br>
              <a:rPr lang="en-GB" sz="4400" dirty="0"/>
            </a:br>
            <a:r>
              <a:rPr lang="en-GB" sz="4400" dirty="0"/>
              <a:t>School Offer</a:t>
            </a:r>
          </a:p>
        </p:txBody>
      </p:sp>
      <p:pic>
        <p:nvPicPr>
          <p:cNvPr id="5" name="Picture 4" descr="A diagram of a person&#10;&#10;Description automatically generated">
            <a:extLst>
              <a:ext uri="{FF2B5EF4-FFF2-40B4-BE49-F238E27FC236}">
                <a16:creationId xmlns:a16="http://schemas.microsoft.com/office/drawing/2014/main" id="{39629FB1-85FB-4245-AFE9-06084A1C6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849" y="0"/>
            <a:ext cx="4847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62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503EB0F-2257-4A3E-A73B-E1DE769B4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7012B2A-0D78-433A-8C68-8889D3DCD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19D0202-ED3F-47CC-90E9-4E963BCDAB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670D6F2B-93AF-47D6-9378-5E54BE0A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5" name="Picture 4" descr="A poster of a person talking on a phone&#10;&#10;AI-generated content may be incorrect.">
            <a:extLst>
              <a:ext uri="{FF2B5EF4-FFF2-40B4-BE49-F238E27FC236}">
                <a16:creationId xmlns:a16="http://schemas.microsoft.com/office/drawing/2014/main" id="{C371D89E-699A-AE7D-FA3E-AE97AFC62E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177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2341F9-084D-BBD7-A4B9-B922376AC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768" y="1852123"/>
            <a:ext cx="4742751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 dirty="0"/>
              <a:t>Ambition</a:t>
            </a:r>
            <a:br>
              <a:rPr lang="en-US" sz="5400" dirty="0"/>
            </a:br>
            <a:r>
              <a:rPr lang="en-US" sz="5400" dirty="0"/>
              <a:t>Work-based Placement </a:t>
            </a:r>
            <a:br>
              <a:rPr lang="en-US" sz="5400" dirty="0"/>
            </a:br>
            <a:r>
              <a:rPr lang="en-US" sz="5400" dirty="0"/>
              <a:t>Pathway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AD3B0D-D806-5C52-9ADA-4BD6E9905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2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08D1D-4E92-4A7B-EEBF-7FFBE30F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246346" cy="706964"/>
          </a:xfrm>
        </p:spPr>
        <p:txBody>
          <a:bodyPr/>
          <a:lstStyle/>
          <a:p>
            <a:pPr algn="ctr"/>
            <a:r>
              <a:rPr lang="en-GB" dirty="0"/>
              <a:t>The journey has begun….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E1718F-33B6-81BA-C4B7-B7C6E8C3D3DE}"/>
              </a:ext>
            </a:extLst>
          </p:cNvPr>
          <p:cNvSpPr txBox="1"/>
          <p:nvPr/>
        </p:nvSpPr>
        <p:spPr>
          <a:xfrm>
            <a:off x="571500" y="2491876"/>
            <a:ext cx="11410950" cy="456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GB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Research into the possibility of developing VR and AR content and immersive technologies to take to secondary schools in west Wales for year 7 students has already begun.  </a:t>
            </a:r>
          </a:p>
          <a:p>
            <a:pPr marL="342900" indent="-342900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GB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The team have met with a few VR content creators to test and discuss development of VR material in depth. Funding will be commissioned once a pilot has been agreed by the Recruitment and Retention group and Regional Workforce Board.  </a:t>
            </a:r>
          </a:p>
          <a:p>
            <a:pPr marL="342900" indent="-342900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GB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The R &amp; R group have approved job roles to be covered e.g. residential childcare, residential carer, home carer, Physios and reablement.</a:t>
            </a:r>
            <a:b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</a:br>
            <a:b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EFDBAE-A1CB-7A3A-F869-7F6F960A7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489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I, vibes and digital detox zones – what will the future workplace look  like? - Design Week">
            <a:extLst>
              <a:ext uri="{FF2B5EF4-FFF2-40B4-BE49-F238E27FC236}">
                <a16:creationId xmlns:a16="http://schemas.microsoft.com/office/drawing/2014/main" id="{F305BF84-695F-2081-A22D-ED6679831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20" b="9092"/>
          <a:stretch/>
        </p:blipFill>
        <p:spPr bwMode="auto">
          <a:xfrm>
            <a:off x="454894" y="451977"/>
            <a:ext cx="11243734" cy="590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DEB745-A9FB-2479-7767-33CB7C40ADD1}"/>
              </a:ext>
            </a:extLst>
          </p:cNvPr>
          <p:cNvSpPr txBox="1"/>
          <p:nvPr/>
        </p:nvSpPr>
        <p:spPr>
          <a:xfrm>
            <a:off x="1955053" y="1519046"/>
            <a:ext cx="8825659" cy="4199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4400" dirty="0">
                <a:solidFill>
                  <a:srgbClr val="FFFFFF"/>
                </a:solidFill>
              </a:rPr>
              <a:t>How can your Organisation/Team 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4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support</a:t>
            </a:r>
            <a:r>
              <a:rPr lang="en-US" sz="4400" dirty="0">
                <a:solidFill>
                  <a:srgbClr val="FFFFFF"/>
                </a:solidFill>
              </a:rPr>
              <a:t> the region’s </a:t>
            </a:r>
            <a:r>
              <a:rPr lang="en-US" sz="4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ambition</a:t>
            </a:r>
            <a:r>
              <a:rPr lang="en-US" sz="4400" dirty="0">
                <a:solidFill>
                  <a:srgbClr val="FFFFFF"/>
                </a:solidFill>
              </a:rPr>
              <a:t> for future workforce </a:t>
            </a:r>
            <a:r>
              <a:rPr lang="en-US" sz="4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planning</a:t>
            </a:r>
            <a:r>
              <a:rPr lang="en-US" sz="4400" dirty="0">
                <a:solidFill>
                  <a:srgbClr val="FFFFFF"/>
                </a:solidFill>
              </a:rPr>
              <a:t>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3C04B0-3820-23B7-A399-A0AA3569B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314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943DA-AA68-642D-600A-D47508E9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246346" cy="706964"/>
          </a:xfrm>
        </p:spPr>
        <p:txBody>
          <a:bodyPr/>
          <a:lstStyle/>
          <a:p>
            <a:pPr algn="ctr"/>
            <a:r>
              <a:rPr lang="en-GB" dirty="0"/>
              <a:t>Group Discussion / Feedback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11C419-462C-F6A3-3A77-280D5E6E2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625" y="2271593"/>
            <a:ext cx="4817008" cy="458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59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713E2-510E-D093-E1D5-F13DA7028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798" y="1063417"/>
            <a:ext cx="9290602" cy="1372986"/>
          </a:xfrm>
        </p:spPr>
        <p:txBody>
          <a:bodyPr/>
          <a:lstStyle/>
          <a:p>
            <a:pPr algn="ctr"/>
            <a:r>
              <a:rPr lang="en-GB" dirty="0"/>
              <a:t>Thank you for Listening! </a:t>
            </a:r>
            <a:br>
              <a:rPr lang="en-GB" dirty="0"/>
            </a:br>
            <a:r>
              <a:rPr lang="en-GB" dirty="0"/>
              <a:t>Any Questions?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06EE45-9B2E-13C9-8AE7-4533B4B1D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A3D07A-1D6E-6C3C-F0C3-9A670D04A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697" y="3318240"/>
            <a:ext cx="1852653" cy="31586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E33622E-C15A-8340-2CE7-C83E5D6502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2650" y="3422234"/>
            <a:ext cx="3591430" cy="296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427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F52AED-DD49-08B1-DC29-FA81EC447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066" y="1481639"/>
            <a:ext cx="10035037" cy="38885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39935BE-0881-4EC5-FB2D-22FA87DF9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812" y="0"/>
            <a:ext cx="7027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679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5d379e-caaa-4af4-9836-c7ad0847b636" xsi:nil="true"/>
    <lcf76f155ced4ddcb4097134ff3c332f xmlns="6cc4e000-dc91-4563-b7fb-7173de09eec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A22F843F47DC49B00199FB92148A87" ma:contentTypeVersion="14" ma:contentTypeDescription="Create a new document." ma:contentTypeScope="" ma:versionID="486f9bb3baef1b00fffa52b0832d406f">
  <xsd:schema xmlns:xsd="http://www.w3.org/2001/XMLSchema" xmlns:xs="http://www.w3.org/2001/XMLSchema" xmlns:p="http://schemas.microsoft.com/office/2006/metadata/properties" xmlns:ns2="6cc4e000-dc91-4563-b7fb-7173de09eec8" xmlns:ns3="275d379e-caaa-4af4-9836-c7ad0847b636" targetNamespace="http://schemas.microsoft.com/office/2006/metadata/properties" ma:root="true" ma:fieldsID="1a15a3f56b1e0c81fc3eb17f66982c7c" ns2:_="" ns3:_="">
    <xsd:import namespace="6cc4e000-dc91-4563-b7fb-7173de09eec8"/>
    <xsd:import namespace="275d379e-caaa-4af4-9836-c7ad0847b6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c4e000-dc91-4563-b7fb-7173de09ee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b820720-3cae-4e0f-87a0-a0b1591a73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5d379e-caaa-4af4-9836-c7ad0847b6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3f4d648-a5ce-4f0f-b863-9d463000bfa1}" ma:internalName="TaxCatchAll" ma:showField="CatchAllData" ma:web="275d379e-caaa-4af4-9836-c7ad0847b6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B46CEA-79E6-4F73-9A5F-E847C77D0F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C1DF76-B43E-40F7-9089-16678FEB3C69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6cc4e000-dc91-4563-b7fb-7173de09eec8"/>
    <ds:schemaRef ds:uri="http://purl.org/dc/dcmitype/"/>
    <ds:schemaRef ds:uri="http://schemas.microsoft.com/office/infopath/2007/PartnerControls"/>
    <ds:schemaRef ds:uri="275d379e-caaa-4af4-9836-c7ad0847b636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0EFD1A2-D219-4834-BCDC-88B7E4825C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c4e000-dc91-4563-b7fb-7173de09eec8"/>
    <ds:schemaRef ds:uri="275d379e-caaa-4af4-9836-c7ad0847b6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634</TotalTime>
  <Words>800</Words>
  <Application>Microsoft Office PowerPoint</Application>
  <PresentationFormat>Widescreen</PresentationFormat>
  <Paragraphs>78</Paragraphs>
  <Slides>26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Aptos</vt:lpstr>
      <vt:lpstr>Arial</vt:lpstr>
      <vt:lpstr>Century Gothic</vt:lpstr>
      <vt:lpstr>Symbol</vt:lpstr>
      <vt:lpstr>Wingdings</vt:lpstr>
      <vt:lpstr>Wingdings 3</vt:lpstr>
      <vt:lpstr>Ion Boardroom</vt:lpstr>
      <vt:lpstr>Workforce Workshop</vt:lpstr>
      <vt:lpstr>PowerPoint Presentation</vt:lpstr>
      <vt:lpstr>PowerPoint Presentation</vt:lpstr>
      <vt:lpstr>Regional Workforce Board</vt:lpstr>
      <vt:lpstr>Workstreams</vt:lpstr>
      <vt:lpstr>Leadership Workstream</vt:lpstr>
      <vt:lpstr>Data &amp; Intelligence Workstream </vt:lpstr>
      <vt:lpstr>Education &amp; Development Workstream </vt:lpstr>
      <vt:lpstr>Retention &amp; Recruitment Workstream </vt:lpstr>
      <vt:lpstr>PowerPoint Presentation</vt:lpstr>
      <vt:lpstr>Group Discussion / Feedback</vt:lpstr>
      <vt:lpstr>PowerPoint Presentation</vt:lpstr>
      <vt:lpstr>Our Workforce now/ future</vt:lpstr>
      <vt:lpstr>Generations</vt:lpstr>
      <vt:lpstr>Did you know Careers Wales no longer offer Work Based Placements for all children across Wales!</vt:lpstr>
      <vt:lpstr>Work Based Placements</vt:lpstr>
      <vt:lpstr>Importance of  Work Based Placements</vt:lpstr>
      <vt:lpstr>Outcomes </vt:lpstr>
      <vt:lpstr>Outcomes (continued)</vt:lpstr>
      <vt:lpstr>Ambition  School Offer</vt:lpstr>
      <vt:lpstr>Ambition Work-based Placement  Pathway</vt:lpstr>
      <vt:lpstr>The journey has begun….</vt:lpstr>
      <vt:lpstr>PowerPoint Presentation</vt:lpstr>
      <vt:lpstr>Group Discussion / Feedback</vt:lpstr>
      <vt:lpstr>Thank you for Listening!  Any 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Rhianydd Barnes</dc:creator>
  <cp:lastModifiedBy>Rhianydd Barnes</cp:lastModifiedBy>
  <cp:revision>2</cp:revision>
  <cp:lastPrinted>2025-03-07T15:11:53Z</cp:lastPrinted>
  <dcterms:created xsi:type="dcterms:W3CDTF">2025-02-19T14:03:44Z</dcterms:created>
  <dcterms:modified xsi:type="dcterms:W3CDTF">2025-03-10T09:30:29Z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0x010100D9A22F843F47DC49B00199FB92148A87</vt:lpwstr>
  </property>
  <property fmtid="{D5CDD505-2E9C-101B-9397-08002B2CF9AE}" pid="3" name="MediaServiceImageTags">
    <vt:lpwstr/>
  </property>
</Properties>
</file>