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96" r:id="rId5"/>
    <p:sldId id="317" r:id="rId6"/>
    <p:sldId id="318" r:id="rId7"/>
    <p:sldId id="321" r:id="rId8"/>
    <p:sldId id="297" r:id="rId9"/>
    <p:sldId id="301" r:id="rId10"/>
    <p:sldId id="322" r:id="rId11"/>
    <p:sldId id="302" r:id="rId12"/>
    <p:sldId id="320" r:id="rId13"/>
    <p:sldId id="329" r:id="rId14"/>
    <p:sldId id="330" r:id="rId15"/>
    <p:sldId id="331" r:id="rId16"/>
    <p:sldId id="323" r:id="rId17"/>
    <p:sldId id="328" r:id="rId18"/>
    <p:sldId id="32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F7DA84-47E7-4835-B86F-F2A954A4A3EA}">
          <p14:sldIdLst>
            <p14:sldId id="296"/>
            <p14:sldId id="317"/>
            <p14:sldId id="318"/>
            <p14:sldId id="321"/>
            <p14:sldId id="297"/>
            <p14:sldId id="301"/>
            <p14:sldId id="322"/>
            <p14:sldId id="302"/>
            <p14:sldId id="320"/>
            <p14:sldId id="329"/>
            <p14:sldId id="330"/>
            <p14:sldId id="331"/>
            <p14:sldId id="323"/>
            <p14:sldId id="328"/>
          </p14:sldIdLst>
        </p14:section>
        <p14:section name="Facilitator Session" id="{B07E7FE4-F8A2-4415-B9FA-8B8787C7A21F}">
          <p14:sldIdLst>
            <p14:sldId id="32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6FDBEA-D319-ADED-B8C6-222A67A3080E}" v="65" dt="2025-03-10T12:57:15.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yn Williams (Hywel Dda UHB - Head of Digital Innovation &amp; Transformation)" userId="S::carolyn.j.williams@wales.nhs.uk::b1484ef9-c2c8-4d89-8157-78b1c7c176eb" providerId="AD" clId="Web-{D12CECE0-DCF8-B3EA-A86E-F1D58C13E226}"/>
    <pc:docChg chg="sldOrd">
      <pc:chgData name="Carolyn Williams (Hywel Dda UHB - Head of Digital Innovation &amp; Transformation)" userId="S::carolyn.j.williams@wales.nhs.uk::b1484ef9-c2c8-4d89-8157-78b1c7c176eb" providerId="AD" clId="Web-{D12CECE0-DCF8-B3EA-A86E-F1D58C13E226}" dt="2024-09-09T08:38:47.346" v="0"/>
      <pc:docMkLst>
        <pc:docMk/>
      </pc:docMkLst>
      <pc:sldChg chg="ord">
        <pc:chgData name="Carolyn Williams (Hywel Dda UHB - Head of Digital Innovation &amp; Transformation)" userId="S::carolyn.j.williams@wales.nhs.uk::b1484ef9-c2c8-4d89-8157-78b1c7c176eb" providerId="AD" clId="Web-{D12CECE0-DCF8-B3EA-A86E-F1D58C13E226}" dt="2024-09-09T08:38:47.346" v="0"/>
        <pc:sldMkLst>
          <pc:docMk/>
          <pc:sldMk cId="4208513354" sldId="311"/>
        </pc:sldMkLst>
      </pc:sldChg>
    </pc:docChg>
  </pc:docChgLst>
  <pc:docChgLst>
    <pc:chgData name="Ellen Lewis (Hywel Dda UHB - Project Manager (interim))" userId="bcc6708e-25a3-4db7-948f-1ff1f33daadd" providerId="ADAL" clId="{46AE1B03-9AED-403C-B318-F4F5B5D0944C}"/>
    <pc:docChg chg="custSel modSld">
      <pc:chgData name="Ellen Lewis (Hywel Dda UHB - Project Manager (interim))" userId="bcc6708e-25a3-4db7-948f-1ff1f33daadd" providerId="ADAL" clId="{46AE1B03-9AED-403C-B318-F4F5B5D0944C}" dt="2025-01-28T12:56:51.124" v="48" actId="20577"/>
      <pc:docMkLst>
        <pc:docMk/>
      </pc:docMkLst>
      <pc:sldChg chg="modSp mod">
        <pc:chgData name="Ellen Lewis (Hywel Dda UHB - Project Manager (interim))" userId="bcc6708e-25a3-4db7-948f-1ff1f33daadd" providerId="ADAL" clId="{46AE1B03-9AED-403C-B318-F4F5B5D0944C}" dt="2025-01-28T12:56:51.124" v="48" actId="20577"/>
        <pc:sldMkLst>
          <pc:docMk/>
          <pc:sldMk cId="3964913670" sldId="297"/>
        </pc:sldMkLst>
        <pc:spChg chg="mod">
          <ac:chgData name="Ellen Lewis (Hywel Dda UHB - Project Manager (interim))" userId="bcc6708e-25a3-4db7-948f-1ff1f33daadd" providerId="ADAL" clId="{46AE1B03-9AED-403C-B318-F4F5B5D0944C}" dt="2025-01-28T12:56:51.124" v="48" actId="20577"/>
          <ac:spMkLst>
            <pc:docMk/>
            <pc:sldMk cId="3964913670" sldId="297"/>
            <ac:spMk id="4" creationId="{0DF10C75-C3DF-CD7A-47BF-A1D5194FDCB6}"/>
          </ac:spMkLst>
        </pc:spChg>
      </pc:sldChg>
      <pc:sldChg chg="modSp mod">
        <pc:chgData name="Ellen Lewis (Hywel Dda UHB - Project Manager (interim))" userId="bcc6708e-25a3-4db7-948f-1ff1f33daadd" providerId="ADAL" clId="{46AE1B03-9AED-403C-B318-F4F5B5D0944C}" dt="2025-01-28T12:34:34.184" v="0" actId="1076"/>
        <pc:sldMkLst>
          <pc:docMk/>
          <pc:sldMk cId="4242992223" sldId="323"/>
        </pc:sldMkLst>
        <pc:picChg chg="mod">
          <ac:chgData name="Ellen Lewis (Hywel Dda UHB - Project Manager (interim))" userId="bcc6708e-25a3-4db7-948f-1ff1f33daadd" providerId="ADAL" clId="{46AE1B03-9AED-403C-B318-F4F5B5D0944C}" dt="2025-01-28T12:34:34.184" v="0" actId="1076"/>
          <ac:picMkLst>
            <pc:docMk/>
            <pc:sldMk cId="4242992223" sldId="323"/>
            <ac:picMk id="121" creationId="{B743D6AF-2CDA-554C-52C6-B11D87ADD3E6}"/>
          </ac:picMkLst>
        </pc:picChg>
      </pc:sldChg>
    </pc:docChg>
  </pc:docChgLst>
  <pc:docChgLst>
    <pc:chgData name="Jessica Svetz (Hywel Dda UHB - Service Delivery Manager Urgent and Intermediate Care)" userId="S::jessica.svetz@wales.nhs.uk::0ac4e000-d4bb-4ed5-b3ee-58d69e5c3532" providerId="AD" clId="Web-{B4D9B126-4F60-45DA-B39F-053BD31D2BA3}"/>
    <pc:docChg chg="modSld">
      <pc:chgData name="Jessica Svetz (Hywel Dda UHB - Service Delivery Manager Urgent and Intermediate Care)" userId="S::jessica.svetz@wales.nhs.uk::0ac4e000-d4bb-4ed5-b3ee-58d69e5c3532" providerId="AD" clId="Web-{B4D9B126-4F60-45DA-B39F-053BD31D2BA3}" dt="2024-09-12T12:33:56.756" v="0" actId="1076"/>
      <pc:docMkLst>
        <pc:docMk/>
      </pc:docMkLst>
      <pc:sldChg chg="modSp">
        <pc:chgData name="Jessica Svetz (Hywel Dda UHB - Service Delivery Manager Urgent and Intermediate Care)" userId="S::jessica.svetz@wales.nhs.uk::0ac4e000-d4bb-4ed5-b3ee-58d69e5c3532" providerId="AD" clId="Web-{B4D9B126-4F60-45DA-B39F-053BD31D2BA3}" dt="2024-09-12T12:33:56.756" v="0" actId="1076"/>
        <pc:sldMkLst>
          <pc:docMk/>
          <pc:sldMk cId="1625712098" sldId="317"/>
        </pc:sldMkLst>
        <pc:picChg chg="mod">
          <ac:chgData name="Jessica Svetz (Hywel Dda UHB - Service Delivery Manager Urgent and Intermediate Care)" userId="S::jessica.svetz@wales.nhs.uk::0ac4e000-d4bb-4ed5-b3ee-58d69e5c3532" providerId="AD" clId="Web-{B4D9B126-4F60-45DA-B39F-053BD31D2BA3}" dt="2024-09-12T12:33:56.756" v="0" actId="1076"/>
          <ac:picMkLst>
            <pc:docMk/>
            <pc:sldMk cId="1625712098" sldId="317"/>
            <ac:picMk id="4" creationId="{ABB4DC53-D9BF-A382-2B41-3DC2CBA36866}"/>
          </ac:picMkLst>
        </pc:picChg>
      </pc:sldChg>
    </pc:docChg>
  </pc:docChgLst>
  <pc:docChgLst>
    <pc:chgData name="Ellen Lewis (Hywel Dda UHB - Project Manager (interim))" userId="bcc6708e-25a3-4db7-948f-1ff1f33daadd" providerId="ADAL" clId="{377E4E83-2DD5-41BB-90C6-0F791F73ECE7}"/>
    <pc:docChg chg="undo custSel addSld delSld modSld sldOrd modSection">
      <pc:chgData name="Ellen Lewis (Hywel Dda UHB - Project Manager (interim))" userId="bcc6708e-25a3-4db7-948f-1ff1f33daadd" providerId="ADAL" clId="{377E4E83-2DD5-41BB-90C6-0F791F73ECE7}" dt="2024-10-18T14:17:13.826" v="636" actId="33524"/>
      <pc:docMkLst>
        <pc:docMk/>
      </pc:docMkLst>
      <pc:sldChg chg="modSp mod">
        <pc:chgData name="Ellen Lewis (Hywel Dda UHB - Project Manager (interim))" userId="bcc6708e-25a3-4db7-948f-1ff1f33daadd" providerId="ADAL" clId="{377E4E83-2DD5-41BB-90C6-0F791F73ECE7}" dt="2024-10-11T08:42:13.404" v="635" actId="20577"/>
        <pc:sldMkLst>
          <pc:docMk/>
          <pc:sldMk cId="3964913670" sldId="297"/>
        </pc:sldMkLst>
        <pc:spChg chg="mod">
          <ac:chgData name="Ellen Lewis (Hywel Dda UHB - Project Manager (interim))" userId="bcc6708e-25a3-4db7-948f-1ff1f33daadd" providerId="ADAL" clId="{377E4E83-2DD5-41BB-90C6-0F791F73ECE7}" dt="2024-10-11T08:42:13.404" v="635" actId="20577"/>
          <ac:spMkLst>
            <pc:docMk/>
            <pc:sldMk cId="3964913670" sldId="297"/>
            <ac:spMk id="4" creationId="{0DF10C75-C3DF-CD7A-47BF-A1D5194FDCB6}"/>
          </ac:spMkLst>
        </pc:spChg>
      </pc:sldChg>
      <pc:sldChg chg="modSp mod">
        <pc:chgData name="Ellen Lewis (Hywel Dda UHB - Project Manager (interim))" userId="bcc6708e-25a3-4db7-948f-1ff1f33daadd" providerId="ADAL" clId="{377E4E83-2DD5-41BB-90C6-0F791F73ECE7}" dt="2024-10-04T08:59:49.770" v="527" actId="313"/>
        <pc:sldMkLst>
          <pc:docMk/>
          <pc:sldMk cId="693734657" sldId="301"/>
        </pc:sldMkLst>
        <pc:spChg chg="mod">
          <ac:chgData name="Ellen Lewis (Hywel Dda UHB - Project Manager (interim))" userId="bcc6708e-25a3-4db7-948f-1ff1f33daadd" providerId="ADAL" clId="{377E4E83-2DD5-41BB-90C6-0F791F73ECE7}" dt="2024-10-04T08:59:16.789" v="526" actId="1076"/>
          <ac:spMkLst>
            <pc:docMk/>
            <pc:sldMk cId="693734657" sldId="301"/>
            <ac:spMk id="7" creationId="{4B26670D-1E01-03CD-7C01-EB67BC7B117C}"/>
          </ac:spMkLst>
        </pc:spChg>
        <pc:spChg chg="mod">
          <ac:chgData name="Ellen Lewis (Hywel Dda UHB - Project Manager (interim))" userId="bcc6708e-25a3-4db7-948f-1ff1f33daadd" providerId="ADAL" clId="{377E4E83-2DD5-41BB-90C6-0F791F73ECE7}" dt="2024-10-04T08:59:49.770" v="527" actId="313"/>
          <ac:spMkLst>
            <pc:docMk/>
            <pc:sldMk cId="693734657" sldId="301"/>
            <ac:spMk id="22" creationId="{E3ABC1F0-3A19-0120-4CF4-DE641CE64EC8}"/>
          </ac:spMkLst>
        </pc:spChg>
      </pc:sldChg>
      <pc:sldChg chg="modSp mod">
        <pc:chgData name="Ellen Lewis (Hywel Dda UHB - Project Manager (interim))" userId="bcc6708e-25a3-4db7-948f-1ff1f33daadd" providerId="ADAL" clId="{377E4E83-2DD5-41BB-90C6-0F791F73ECE7}" dt="2024-10-18T14:17:13.826" v="636" actId="33524"/>
        <pc:sldMkLst>
          <pc:docMk/>
          <pc:sldMk cId="202209425" sldId="322"/>
        </pc:sldMkLst>
        <pc:spChg chg="mod">
          <ac:chgData name="Ellen Lewis (Hywel Dda UHB - Project Manager (interim))" userId="bcc6708e-25a3-4db7-948f-1ff1f33daadd" providerId="ADAL" clId="{377E4E83-2DD5-41BB-90C6-0F791F73ECE7}" dt="2024-10-18T14:17:13.826" v="636" actId="33524"/>
          <ac:spMkLst>
            <pc:docMk/>
            <pc:sldMk cId="202209425" sldId="322"/>
            <ac:spMk id="17" creationId="{BD93FFA4-7AA0-743D-556B-E5CB1BAFCFF1}"/>
          </ac:spMkLst>
        </pc:spChg>
      </pc:sldChg>
      <pc:sldChg chg="modSp mod">
        <pc:chgData name="Ellen Lewis (Hywel Dda UHB - Project Manager (interim))" userId="bcc6708e-25a3-4db7-948f-1ff1f33daadd" providerId="ADAL" clId="{377E4E83-2DD5-41BB-90C6-0F791F73ECE7}" dt="2024-10-07T12:58:17.048" v="631" actId="14100"/>
        <pc:sldMkLst>
          <pc:docMk/>
          <pc:sldMk cId="4242992223" sldId="323"/>
        </pc:sldMkLst>
        <pc:spChg chg="mod">
          <ac:chgData name="Ellen Lewis (Hywel Dda UHB - Project Manager (interim))" userId="bcc6708e-25a3-4db7-948f-1ff1f33daadd" providerId="ADAL" clId="{377E4E83-2DD5-41BB-90C6-0F791F73ECE7}" dt="2024-10-07T12:58:10.150" v="630" actId="1076"/>
          <ac:spMkLst>
            <pc:docMk/>
            <pc:sldMk cId="4242992223" sldId="323"/>
            <ac:spMk id="129" creationId="{00E8C2D1-99D8-CFA7-A075-5648F517B3B1}"/>
          </ac:spMkLst>
        </pc:spChg>
        <pc:grpChg chg="mod">
          <ac:chgData name="Ellen Lewis (Hywel Dda UHB - Project Manager (interim))" userId="bcc6708e-25a3-4db7-948f-1ff1f33daadd" providerId="ADAL" clId="{377E4E83-2DD5-41BB-90C6-0F791F73ECE7}" dt="2024-10-07T12:58:17.048" v="631" actId="14100"/>
          <ac:grpSpMkLst>
            <pc:docMk/>
            <pc:sldMk cId="4242992223" sldId="323"/>
            <ac:grpSpMk id="3" creationId="{CF82E00F-4B16-DC4D-675D-344ACBD931D7}"/>
          </ac:grpSpMkLst>
        </pc:grpChg>
      </pc:sldChg>
      <pc:sldChg chg="addSp delSp modSp add mod ord delAnim">
        <pc:chgData name="Ellen Lewis (Hywel Dda UHB - Project Manager (interim))" userId="bcc6708e-25a3-4db7-948f-1ff1f33daadd" providerId="ADAL" clId="{377E4E83-2DD5-41BB-90C6-0F791F73ECE7}" dt="2024-10-03T16:24:43.090" v="520"/>
        <pc:sldMkLst>
          <pc:docMk/>
          <pc:sldMk cId="557301010" sldId="325"/>
        </pc:sldMkLst>
        <pc:spChg chg="mod">
          <ac:chgData name="Ellen Lewis (Hywel Dda UHB - Project Manager (interim))" userId="bcc6708e-25a3-4db7-948f-1ff1f33daadd" providerId="ADAL" clId="{377E4E83-2DD5-41BB-90C6-0F791F73ECE7}" dt="2024-10-03T16:22:30.123" v="450" actId="1076"/>
          <ac:spMkLst>
            <pc:docMk/>
            <pc:sldMk cId="557301010" sldId="325"/>
            <ac:spMk id="2" creationId="{6A223F07-A760-EB16-C767-0E4F3652E361}"/>
          </ac:spMkLst>
        </pc:spChg>
        <pc:spChg chg="del">
          <ac:chgData name="Ellen Lewis (Hywel Dda UHB - Project Manager (interim))" userId="bcc6708e-25a3-4db7-948f-1ff1f33daadd" providerId="ADAL" clId="{377E4E83-2DD5-41BB-90C6-0F791F73ECE7}" dt="2024-10-03T16:14:24.762" v="6" actId="478"/>
          <ac:spMkLst>
            <pc:docMk/>
            <pc:sldMk cId="557301010" sldId="325"/>
            <ac:spMk id="5" creationId="{25F955A1-2971-8ABF-7EB7-EAD1A583D1F3}"/>
          </ac:spMkLst>
        </pc:spChg>
        <pc:spChg chg="del">
          <ac:chgData name="Ellen Lewis (Hywel Dda UHB - Project Manager (interim))" userId="bcc6708e-25a3-4db7-948f-1ff1f33daadd" providerId="ADAL" clId="{377E4E83-2DD5-41BB-90C6-0F791F73ECE7}" dt="2024-10-03T16:14:25.395" v="7" actId="478"/>
          <ac:spMkLst>
            <pc:docMk/>
            <pc:sldMk cId="557301010" sldId="325"/>
            <ac:spMk id="6" creationId="{B54D2CC0-2431-8447-95DA-4DFD28A42947}"/>
          </ac:spMkLst>
        </pc:spChg>
        <pc:spChg chg="add mod">
          <ac:chgData name="Ellen Lewis (Hywel Dda UHB - Project Manager (interim))" userId="bcc6708e-25a3-4db7-948f-1ff1f33daadd" providerId="ADAL" clId="{377E4E83-2DD5-41BB-90C6-0F791F73ECE7}" dt="2024-10-03T16:22:28.218" v="449" actId="1076"/>
          <ac:spMkLst>
            <pc:docMk/>
            <pc:sldMk cId="557301010" sldId="325"/>
            <ac:spMk id="7" creationId="{DA2ED41B-527D-6468-2182-54F3A1935B70}"/>
          </ac:spMkLst>
        </pc:spChg>
        <pc:spChg chg="add del mod">
          <ac:chgData name="Ellen Lewis (Hywel Dda UHB - Project Manager (interim))" userId="bcc6708e-25a3-4db7-948f-1ff1f33daadd" providerId="ADAL" clId="{377E4E83-2DD5-41BB-90C6-0F791F73ECE7}" dt="2024-10-03T16:16:27.595" v="111"/>
          <ac:spMkLst>
            <pc:docMk/>
            <pc:sldMk cId="557301010" sldId="325"/>
            <ac:spMk id="10" creationId="{CEC7A728-34AD-857D-D176-16FEB01DF8C2}"/>
          </ac:spMkLst>
        </pc:spChg>
        <pc:spChg chg="add del mod">
          <ac:chgData name="Ellen Lewis (Hywel Dda UHB - Project Manager (interim))" userId="bcc6708e-25a3-4db7-948f-1ff1f33daadd" providerId="ADAL" clId="{377E4E83-2DD5-41BB-90C6-0F791F73ECE7}" dt="2024-10-03T16:23:14.739" v="518" actId="6549"/>
          <ac:spMkLst>
            <pc:docMk/>
            <pc:sldMk cId="557301010" sldId="325"/>
            <ac:spMk id="12" creationId="{4B4975EA-0356-480F-B64B-E09E77425F03}"/>
          </ac:spMkLst>
        </pc:spChg>
        <pc:spChg chg="mod">
          <ac:chgData name="Ellen Lewis (Hywel Dda UHB - Project Manager (interim))" userId="bcc6708e-25a3-4db7-948f-1ff1f33daadd" providerId="ADAL" clId="{377E4E83-2DD5-41BB-90C6-0F791F73ECE7}" dt="2024-10-03T16:22:35.957" v="451"/>
          <ac:spMkLst>
            <pc:docMk/>
            <pc:sldMk cId="557301010" sldId="325"/>
            <ac:spMk id="19" creationId="{07A03C8A-28E6-D35A-4DE9-44D3CC256AAC}"/>
          </ac:spMkLst>
        </pc:spChg>
        <pc:spChg chg="mod">
          <ac:chgData name="Ellen Lewis (Hywel Dda UHB - Project Manager (interim))" userId="bcc6708e-25a3-4db7-948f-1ff1f33daadd" providerId="ADAL" clId="{377E4E83-2DD5-41BB-90C6-0F791F73ECE7}" dt="2024-10-03T16:22:35.957" v="451"/>
          <ac:spMkLst>
            <pc:docMk/>
            <pc:sldMk cId="557301010" sldId="325"/>
            <ac:spMk id="20" creationId="{5A357406-9ACA-0DD6-AF74-5E34BC41E8F8}"/>
          </ac:spMkLst>
        </pc:spChg>
        <pc:grpChg chg="add mod">
          <ac:chgData name="Ellen Lewis (Hywel Dda UHB - Project Manager (interim))" userId="bcc6708e-25a3-4db7-948f-1ff1f33daadd" providerId="ADAL" clId="{377E4E83-2DD5-41BB-90C6-0F791F73ECE7}" dt="2024-10-03T16:22:55.431" v="480" actId="1076"/>
          <ac:grpSpMkLst>
            <pc:docMk/>
            <pc:sldMk cId="557301010" sldId="325"/>
            <ac:grpSpMk id="14" creationId="{49687825-7B3E-1E1B-DCB4-D604BBCF63EF}"/>
          </ac:grpSpMkLst>
        </pc:grpChg>
        <pc:grpChg chg="mod">
          <ac:chgData name="Ellen Lewis (Hywel Dda UHB - Project Manager (interim))" userId="bcc6708e-25a3-4db7-948f-1ff1f33daadd" providerId="ADAL" clId="{377E4E83-2DD5-41BB-90C6-0F791F73ECE7}" dt="2024-10-03T16:22:35.957" v="451"/>
          <ac:grpSpMkLst>
            <pc:docMk/>
            <pc:sldMk cId="557301010" sldId="325"/>
            <ac:grpSpMk id="16" creationId="{B05FE6D8-D293-78AF-84BD-CA8FBBBB9CF0}"/>
          </ac:grpSpMkLst>
        </pc:grpChg>
        <pc:picChg chg="del">
          <ac:chgData name="Ellen Lewis (Hywel Dda UHB - Project Manager (interim))" userId="bcc6708e-25a3-4db7-948f-1ff1f33daadd" providerId="ADAL" clId="{377E4E83-2DD5-41BB-90C6-0F791F73ECE7}" dt="2024-10-03T16:14:23.824" v="4" actId="478"/>
          <ac:picMkLst>
            <pc:docMk/>
            <pc:sldMk cId="557301010" sldId="325"/>
            <ac:picMk id="3" creationId="{B89F0C14-F04E-DFEE-267D-56484D7100A6}"/>
          </ac:picMkLst>
        </pc:picChg>
        <pc:picChg chg="del">
          <ac:chgData name="Ellen Lewis (Hywel Dda UHB - Project Manager (interim))" userId="bcc6708e-25a3-4db7-948f-1ff1f33daadd" providerId="ADAL" clId="{377E4E83-2DD5-41BB-90C6-0F791F73ECE7}" dt="2024-10-03T16:14:24.115" v="5" actId="478"/>
          <ac:picMkLst>
            <pc:docMk/>
            <pc:sldMk cId="557301010" sldId="325"/>
            <ac:picMk id="4" creationId="{ABB4DC53-D9BF-A382-2B41-3DC2CBA36866}"/>
          </ac:picMkLst>
        </pc:picChg>
        <pc:picChg chg="add del mod">
          <ac:chgData name="Ellen Lewis (Hywel Dda UHB - Project Manager (interim))" userId="bcc6708e-25a3-4db7-948f-1ff1f33daadd" providerId="ADAL" clId="{377E4E83-2DD5-41BB-90C6-0F791F73ECE7}" dt="2024-10-03T16:16:38.993" v="112" actId="478"/>
          <ac:picMkLst>
            <pc:docMk/>
            <pc:sldMk cId="557301010" sldId="325"/>
            <ac:picMk id="9" creationId="{E1BDA0EB-3380-D279-1FCA-535F21BE4B67}"/>
          </ac:picMkLst>
        </pc:picChg>
        <pc:picChg chg="mod">
          <ac:chgData name="Ellen Lewis (Hywel Dda UHB - Project Manager (interim))" userId="bcc6708e-25a3-4db7-948f-1ff1f33daadd" providerId="ADAL" clId="{377E4E83-2DD5-41BB-90C6-0F791F73ECE7}" dt="2024-10-03T16:22:35.957" v="451"/>
          <ac:picMkLst>
            <pc:docMk/>
            <pc:sldMk cId="557301010" sldId="325"/>
            <ac:picMk id="17" creationId="{004951BB-EA3F-51E6-FAAD-76317B98FCEA}"/>
          </ac:picMkLst>
        </pc:picChg>
        <pc:picChg chg="mod">
          <ac:chgData name="Ellen Lewis (Hywel Dda UHB - Project Manager (interim))" userId="bcc6708e-25a3-4db7-948f-1ff1f33daadd" providerId="ADAL" clId="{377E4E83-2DD5-41BB-90C6-0F791F73ECE7}" dt="2024-10-03T16:22:35.957" v="451"/>
          <ac:picMkLst>
            <pc:docMk/>
            <pc:sldMk cId="557301010" sldId="325"/>
            <ac:picMk id="18" creationId="{6DA68C34-4A54-9579-B100-749F21832C69}"/>
          </ac:picMkLst>
        </pc:picChg>
      </pc:sldChg>
      <pc:sldChg chg="addSp delSp modSp new del mod">
        <pc:chgData name="Ellen Lewis (Hywel Dda UHB - Project Manager (interim))" userId="bcc6708e-25a3-4db7-948f-1ff1f33daadd" providerId="ADAL" clId="{377E4E83-2DD5-41BB-90C6-0F791F73ECE7}" dt="2024-10-04T09:39:21.446" v="549" actId="47"/>
        <pc:sldMkLst>
          <pc:docMk/>
          <pc:sldMk cId="469535412" sldId="326"/>
        </pc:sldMkLst>
        <pc:spChg chg="del">
          <ac:chgData name="Ellen Lewis (Hywel Dda UHB - Project Manager (interim))" userId="bcc6708e-25a3-4db7-948f-1ff1f33daadd" providerId="ADAL" clId="{377E4E83-2DD5-41BB-90C6-0F791F73ECE7}" dt="2024-10-04T09:36:55.756" v="530" actId="478"/>
          <ac:spMkLst>
            <pc:docMk/>
            <pc:sldMk cId="469535412" sldId="326"/>
            <ac:spMk id="2" creationId="{D75D2E58-8B0E-4D11-723A-013DDCEF0A61}"/>
          </ac:spMkLst>
        </pc:spChg>
        <pc:spChg chg="del">
          <ac:chgData name="Ellen Lewis (Hywel Dda UHB - Project Manager (interim))" userId="bcc6708e-25a3-4db7-948f-1ff1f33daadd" providerId="ADAL" clId="{377E4E83-2DD5-41BB-90C6-0F791F73ECE7}" dt="2024-10-04T09:36:54.637" v="529" actId="478"/>
          <ac:spMkLst>
            <pc:docMk/>
            <pc:sldMk cId="469535412" sldId="326"/>
            <ac:spMk id="3" creationId="{B391FCBF-0314-55C6-A7D9-DE9AF15CE419}"/>
          </ac:spMkLst>
        </pc:spChg>
        <pc:spChg chg="add mod">
          <ac:chgData name="Ellen Lewis (Hywel Dda UHB - Project Manager (interim))" userId="bcc6708e-25a3-4db7-948f-1ff1f33daadd" providerId="ADAL" clId="{377E4E83-2DD5-41BB-90C6-0F791F73ECE7}" dt="2024-10-04T09:37:11.776" v="531"/>
          <ac:spMkLst>
            <pc:docMk/>
            <pc:sldMk cId="469535412" sldId="326"/>
            <ac:spMk id="8" creationId="{CECAA65F-CAB6-1025-79CA-1312D8BA7E59}"/>
          </ac:spMkLst>
        </pc:spChg>
        <pc:spChg chg="add mod">
          <ac:chgData name="Ellen Lewis (Hywel Dda UHB - Project Manager (interim))" userId="bcc6708e-25a3-4db7-948f-1ff1f33daadd" providerId="ADAL" clId="{377E4E83-2DD5-41BB-90C6-0F791F73ECE7}" dt="2024-10-04T09:37:11.776" v="531"/>
          <ac:spMkLst>
            <pc:docMk/>
            <pc:sldMk cId="469535412" sldId="326"/>
            <ac:spMk id="9" creationId="{BEE82A0E-DAEC-47C5-2D50-44E95FCC5FD6}"/>
          </ac:spMkLst>
        </pc:spChg>
        <pc:spChg chg="add mod">
          <ac:chgData name="Ellen Lewis (Hywel Dda UHB - Project Manager (interim))" userId="bcc6708e-25a3-4db7-948f-1ff1f33daadd" providerId="ADAL" clId="{377E4E83-2DD5-41BB-90C6-0F791F73ECE7}" dt="2024-10-04T09:38:38.686" v="548" actId="164"/>
          <ac:spMkLst>
            <pc:docMk/>
            <pc:sldMk cId="469535412" sldId="326"/>
            <ac:spMk id="10" creationId="{704A5F61-8175-6339-8B1A-5DC16C7A8713}"/>
          </ac:spMkLst>
        </pc:spChg>
        <pc:spChg chg="add mod ord">
          <ac:chgData name="Ellen Lewis (Hywel Dda UHB - Project Manager (interim))" userId="bcc6708e-25a3-4db7-948f-1ff1f33daadd" providerId="ADAL" clId="{377E4E83-2DD5-41BB-90C6-0F791F73ECE7}" dt="2024-10-04T09:38:38.686" v="548" actId="164"/>
          <ac:spMkLst>
            <pc:docMk/>
            <pc:sldMk cId="469535412" sldId="326"/>
            <ac:spMk id="11" creationId="{174D322D-3B32-CE98-2DD5-FD8BE2C3D0E3}"/>
          </ac:spMkLst>
        </pc:spChg>
        <pc:grpChg chg="add mod">
          <ac:chgData name="Ellen Lewis (Hywel Dda UHB - Project Manager (interim))" userId="bcc6708e-25a3-4db7-948f-1ff1f33daadd" providerId="ADAL" clId="{377E4E83-2DD5-41BB-90C6-0F791F73ECE7}" dt="2024-10-04T09:38:38.686" v="548" actId="164"/>
          <ac:grpSpMkLst>
            <pc:docMk/>
            <pc:sldMk cId="469535412" sldId="326"/>
            <ac:grpSpMk id="4" creationId="{EF9E988F-FE66-D3C8-092C-C74F53CA5150}"/>
          </ac:grpSpMkLst>
        </pc:grpChg>
        <pc:grpChg chg="add mod">
          <ac:chgData name="Ellen Lewis (Hywel Dda UHB - Project Manager (interim))" userId="bcc6708e-25a3-4db7-948f-1ff1f33daadd" providerId="ADAL" clId="{377E4E83-2DD5-41BB-90C6-0F791F73ECE7}" dt="2024-10-04T09:37:11.776" v="531"/>
          <ac:grpSpMkLst>
            <pc:docMk/>
            <pc:sldMk cId="469535412" sldId="326"/>
            <ac:grpSpMk id="5" creationId="{5341CEBB-B740-9095-B2D6-877281066C32}"/>
          </ac:grpSpMkLst>
        </pc:grpChg>
        <pc:grpChg chg="add mod">
          <ac:chgData name="Ellen Lewis (Hywel Dda UHB - Project Manager (interim))" userId="bcc6708e-25a3-4db7-948f-1ff1f33daadd" providerId="ADAL" clId="{377E4E83-2DD5-41BB-90C6-0F791F73ECE7}" dt="2024-10-04T09:38:38.686" v="548" actId="164"/>
          <ac:grpSpMkLst>
            <pc:docMk/>
            <pc:sldMk cId="469535412" sldId="326"/>
            <ac:grpSpMk id="12" creationId="{656AB30C-316A-570A-44F0-D258D0725402}"/>
          </ac:grpSpMkLst>
        </pc:grpChg>
        <pc:picChg chg="add mod">
          <ac:chgData name="Ellen Lewis (Hywel Dda UHB - Project Manager (interim))" userId="bcc6708e-25a3-4db7-948f-1ff1f33daadd" providerId="ADAL" clId="{377E4E83-2DD5-41BB-90C6-0F791F73ECE7}" dt="2024-10-04T09:37:11.776" v="531"/>
          <ac:picMkLst>
            <pc:docMk/>
            <pc:sldMk cId="469535412" sldId="326"/>
            <ac:picMk id="6" creationId="{87CF059D-8447-9987-6071-4A456257866C}"/>
          </ac:picMkLst>
        </pc:picChg>
        <pc:picChg chg="add mod">
          <ac:chgData name="Ellen Lewis (Hywel Dda UHB - Project Manager (interim))" userId="bcc6708e-25a3-4db7-948f-1ff1f33daadd" providerId="ADAL" clId="{377E4E83-2DD5-41BB-90C6-0F791F73ECE7}" dt="2024-10-04T09:37:11.776" v="531"/>
          <ac:picMkLst>
            <pc:docMk/>
            <pc:sldMk cId="469535412" sldId="326"/>
            <ac:picMk id="7" creationId="{822666DD-63F9-357F-1D4B-3059C55AC1B2}"/>
          </ac:picMkLst>
        </pc:picChg>
      </pc:sldChg>
      <pc:sldChg chg="addSp delSp modSp add del mod">
        <pc:chgData name="Ellen Lewis (Hywel Dda UHB - Project Manager (interim))" userId="bcc6708e-25a3-4db7-948f-1ff1f33daadd" providerId="ADAL" clId="{377E4E83-2DD5-41BB-90C6-0F791F73ECE7}" dt="2024-10-04T09:39:49.217" v="556" actId="47"/>
        <pc:sldMkLst>
          <pc:docMk/>
          <pc:sldMk cId="764922442" sldId="326"/>
        </pc:sldMkLst>
        <pc:spChg chg="mod">
          <ac:chgData name="Ellen Lewis (Hywel Dda UHB - Project Manager (interim))" userId="bcc6708e-25a3-4db7-948f-1ff1f33daadd" providerId="ADAL" clId="{377E4E83-2DD5-41BB-90C6-0F791F73ECE7}" dt="2024-10-04T09:39:29.528" v="551"/>
          <ac:spMkLst>
            <pc:docMk/>
            <pc:sldMk cId="764922442" sldId="326"/>
            <ac:spMk id="8" creationId="{7EC2E0D6-E143-5EDA-9C62-94EA536A085D}"/>
          </ac:spMkLst>
        </pc:spChg>
        <pc:spChg chg="mod">
          <ac:chgData name="Ellen Lewis (Hywel Dda UHB - Project Manager (interim))" userId="bcc6708e-25a3-4db7-948f-1ff1f33daadd" providerId="ADAL" clId="{377E4E83-2DD5-41BB-90C6-0F791F73ECE7}" dt="2024-10-04T09:39:29.528" v="551"/>
          <ac:spMkLst>
            <pc:docMk/>
            <pc:sldMk cId="764922442" sldId="326"/>
            <ac:spMk id="10" creationId="{775DFA6F-88A0-0476-FC5F-9C6E1BE3A951}"/>
          </ac:spMkLst>
        </pc:spChg>
        <pc:grpChg chg="add del mod">
          <ac:chgData name="Ellen Lewis (Hywel Dda UHB - Project Manager (interim))" userId="bcc6708e-25a3-4db7-948f-1ff1f33daadd" providerId="ADAL" clId="{377E4E83-2DD5-41BB-90C6-0F791F73ECE7}" dt="2024-10-04T09:39:48.266" v="555" actId="478"/>
          <ac:grpSpMkLst>
            <pc:docMk/>
            <pc:sldMk cId="764922442" sldId="326"/>
            <ac:grpSpMk id="3" creationId="{4EDE2506-62CB-D50C-1498-DD8569BC6C8C}"/>
          </ac:grpSpMkLst>
        </pc:grpChg>
        <pc:grpChg chg="mod">
          <ac:chgData name="Ellen Lewis (Hywel Dda UHB - Project Manager (interim))" userId="bcc6708e-25a3-4db7-948f-1ff1f33daadd" providerId="ADAL" clId="{377E4E83-2DD5-41BB-90C6-0F791F73ECE7}" dt="2024-10-04T09:39:29.528" v="551"/>
          <ac:grpSpMkLst>
            <pc:docMk/>
            <pc:sldMk cId="764922442" sldId="326"/>
            <ac:grpSpMk id="4" creationId="{A6C0D2C9-64CA-38D1-75E0-11F76C3BF252}"/>
          </ac:grpSpMkLst>
        </pc:grpChg>
        <pc:picChg chg="mod">
          <ac:chgData name="Ellen Lewis (Hywel Dda UHB - Project Manager (interim))" userId="bcc6708e-25a3-4db7-948f-1ff1f33daadd" providerId="ADAL" clId="{377E4E83-2DD5-41BB-90C6-0F791F73ECE7}" dt="2024-10-04T09:39:29.528" v="551"/>
          <ac:picMkLst>
            <pc:docMk/>
            <pc:sldMk cId="764922442" sldId="326"/>
            <ac:picMk id="6" creationId="{B470A044-EA6F-4F8B-A801-2E8ABD5ECF85}"/>
          </ac:picMkLst>
        </pc:picChg>
        <pc:picChg chg="mod">
          <ac:chgData name="Ellen Lewis (Hywel Dda UHB - Project Manager (interim))" userId="bcc6708e-25a3-4db7-948f-1ff1f33daadd" providerId="ADAL" clId="{377E4E83-2DD5-41BB-90C6-0F791F73ECE7}" dt="2024-10-04T09:39:29.528" v="551"/>
          <ac:picMkLst>
            <pc:docMk/>
            <pc:sldMk cId="764922442" sldId="326"/>
            <ac:picMk id="7" creationId="{13FF53D1-53D4-F0FF-D7A5-657DDC756907}"/>
          </ac:picMkLst>
        </pc:picChg>
      </pc:sldChg>
      <pc:sldChg chg="addSp delSp modSp add del mod">
        <pc:chgData name="Ellen Lewis (Hywel Dda UHB - Project Manager (interim))" userId="bcc6708e-25a3-4db7-948f-1ff1f33daadd" providerId="ADAL" clId="{377E4E83-2DD5-41BB-90C6-0F791F73ECE7}" dt="2024-10-04T08:58:52.508" v="525" actId="47"/>
        <pc:sldMkLst>
          <pc:docMk/>
          <pc:sldMk cId="2582482331" sldId="326"/>
        </pc:sldMkLst>
        <pc:spChg chg="mod">
          <ac:chgData name="Ellen Lewis (Hywel Dda UHB - Project Manager (interim))" userId="bcc6708e-25a3-4db7-948f-1ff1f33daadd" providerId="ADAL" clId="{377E4E83-2DD5-41BB-90C6-0F791F73ECE7}" dt="2024-10-04T08:57:26.566" v="524" actId="164"/>
          <ac:spMkLst>
            <pc:docMk/>
            <pc:sldMk cId="2582482331" sldId="326"/>
            <ac:spMk id="5" creationId="{B715EEB7-A126-8DC8-C621-413B99E9B67E}"/>
          </ac:spMkLst>
        </pc:spChg>
        <pc:spChg chg="del">
          <ac:chgData name="Ellen Lewis (Hywel Dda UHB - Project Manager (interim))" userId="bcc6708e-25a3-4db7-948f-1ff1f33daadd" providerId="ADAL" clId="{377E4E83-2DD5-41BB-90C6-0F791F73ECE7}" dt="2024-10-04T08:57:06.870" v="523" actId="478"/>
          <ac:spMkLst>
            <pc:docMk/>
            <pc:sldMk cId="2582482331" sldId="326"/>
            <ac:spMk id="31" creationId="{FEEDCE83-85CC-5B39-50B6-B7EB9BF4E934}"/>
          </ac:spMkLst>
        </pc:spChg>
        <pc:grpChg chg="add mod">
          <ac:chgData name="Ellen Lewis (Hywel Dda UHB - Project Manager (interim))" userId="bcc6708e-25a3-4db7-948f-1ff1f33daadd" providerId="ADAL" clId="{377E4E83-2DD5-41BB-90C6-0F791F73ECE7}" dt="2024-10-04T08:57:26.566" v="524" actId="164"/>
          <ac:grpSpMkLst>
            <pc:docMk/>
            <pc:sldMk cId="2582482331" sldId="326"/>
            <ac:grpSpMk id="3" creationId="{3F34E61C-5618-7A97-B2B8-AAADDC404656}"/>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10" creationId="{0BFFB116-163B-12F1-1F8E-B3BD804B114C}"/>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17" creationId="{98F2D957-2755-83A6-F4DD-A8A485C80E5D}"/>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21" creationId="{48D701FB-4434-4115-1253-378D61D29A89}"/>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25" creationId="{8F087E8E-352C-540A-5562-BF2C42C30C08}"/>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29" creationId="{47FECB14-3FA2-D5AF-C96A-F0913D1A2A44}"/>
          </ac:grpSpMkLst>
        </pc:grpChg>
        <pc:grpChg chg="mod">
          <ac:chgData name="Ellen Lewis (Hywel Dda UHB - Project Manager (interim))" userId="bcc6708e-25a3-4db7-948f-1ff1f33daadd" providerId="ADAL" clId="{377E4E83-2DD5-41BB-90C6-0F791F73ECE7}" dt="2024-10-04T08:57:26.566" v="524" actId="164"/>
          <ac:grpSpMkLst>
            <pc:docMk/>
            <pc:sldMk cId="2582482331" sldId="326"/>
            <ac:grpSpMk id="35" creationId="{B49830EB-906C-5174-1F96-24D359F52B26}"/>
          </ac:grpSpMkLst>
        </pc:grpChg>
        <pc:picChg chg="del">
          <ac:chgData name="Ellen Lewis (Hywel Dda UHB - Project Manager (interim))" userId="bcc6708e-25a3-4db7-948f-1ff1f33daadd" providerId="ADAL" clId="{377E4E83-2DD5-41BB-90C6-0F791F73ECE7}" dt="2024-10-04T08:57:05.883" v="522" actId="478"/>
          <ac:picMkLst>
            <pc:docMk/>
            <pc:sldMk cId="2582482331" sldId="326"/>
            <ac:picMk id="37" creationId="{CE38B436-A8E8-E1E5-CA67-F5A658306897}"/>
          </ac:picMkLst>
        </pc:picChg>
      </pc:sldChg>
    </pc:docChg>
  </pc:docChgLst>
  <pc:docChgLst>
    <pc:chgData name="Ellen Lewis (Hywel Dda UHB - Project Manager (interim))" userId="S::ellen.lewis3@wales.nhs.uk::bcc6708e-25a3-4db7-948f-1ff1f33daadd" providerId="AD" clId="Web-{D4570D0B-27C1-8C89-EC56-C87D7677D1F1}"/>
    <pc:docChg chg="modSld">
      <pc:chgData name="Ellen Lewis (Hywel Dda UHB - Project Manager (interim))" userId="S::ellen.lewis3@wales.nhs.uk::bcc6708e-25a3-4db7-948f-1ff1f33daadd" providerId="AD" clId="Web-{D4570D0B-27C1-8C89-EC56-C87D7677D1F1}" dt="2024-09-09T09:04:36.658" v="32" actId="1076"/>
      <pc:docMkLst>
        <pc:docMk/>
      </pc:docMkLst>
      <pc:sldChg chg="addSp modSp">
        <pc:chgData name="Ellen Lewis (Hywel Dda UHB - Project Manager (interim))" userId="S::ellen.lewis3@wales.nhs.uk::bcc6708e-25a3-4db7-948f-1ff1f33daadd" providerId="AD" clId="Web-{D4570D0B-27C1-8C89-EC56-C87D7677D1F1}" dt="2024-09-09T09:04:36.658" v="32" actId="1076"/>
        <pc:sldMkLst>
          <pc:docMk/>
          <pc:sldMk cId="2178666814" sldId="300"/>
        </pc:sldMkLst>
        <pc:spChg chg="add mod">
          <ac:chgData name="Ellen Lewis (Hywel Dda UHB - Project Manager (interim))" userId="S::ellen.lewis3@wales.nhs.uk::bcc6708e-25a3-4db7-948f-1ff1f33daadd" providerId="AD" clId="Web-{D4570D0B-27C1-8C89-EC56-C87D7677D1F1}" dt="2024-09-09T09:04:36.658" v="32" actId="1076"/>
          <ac:spMkLst>
            <pc:docMk/>
            <pc:sldMk cId="2178666814" sldId="300"/>
            <ac:spMk id="19" creationId="{D8D2A480-19F6-7B40-A423-6B984B8A1DFD}"/>
          </ac:spMkLst>
        </pc:spChg>
        <pc:spChg chg="mod">
          <ac:chgData name="Ellen Lewis (Hywel Dda UHB - Project Manager (interim))" userId="S::ellen.lewis3@wales.nhs.uk::bcc6708e-25a3-4db7-948f-1ff1f33daadd" providerId="AD" clId="Web-{D4570D0B-27C1-8C89-EC56-C87D7677D1F1}" dt="2024-09-09T09:04:33.877" v="31" actId="1076"/>
          <ac:spMkLst>
            <pc:docMk/>
            <pc:sldMk cId="2178666814" sldId="300"/>
            <ac:spMk id="53" creationId="{3C8568F9-D15B-1C7A-7331-550122821DDD}"/>
          </ac:spMkLst>
        </pc:spChg>
        <pc:cxnChg chg="add mod">
          <ac:chgData name="Ellen Lewis (Hywel Dda UHB - Project Manager (interim))" userId="S::ellen.lewis3@wales.nhs.uk::bcc6708e-25a3-4db7-948f-1ff1f33daadd" providerId="AD" clId="Web-{D4570D0B-27C1-8C89-EC56-C87D7677D1F1}" dt="2024-09-09T09:04:31.689" v="30" actId="1076"/>
          <ac:cxnSpMkLst>
            <pc:docMk/>
            <pc:sldMk cId="2178666814" sldId="300"/>
            <ac:cxnSpMk id="30" creationId="{FD69ADF3-21CD-BC8D-6703-A410F5A6B050}"/>
          </ac:cxnSpMkLst>
        </pc:cxnChg>
      </pc:sldChg>
    </pc:docChg>
  </pc:docChgLst>
  <pc:docChgLst>
    <pc:chgData name="Jessica Svetz (Hywel Dda UHB - Service Delivery Manager Urgent and Intermediate Care)" userId="S::jessica.svetz@wales.nhs.uk::0ac4e000-d4bb-4ed5-b3ee-58d69e5c3532" providerId="AD" clId="Web-{61B6A5AC-8DA0-4976-9B0A-8D5251FFE3D5}"/>
    <pc:docChg chg="modSld">
      <pc:chgData name="Jessica Svetz (Hywel Dda UHB - Service Delivery Manager Urgent and Intermediate Care)" userId="S::jessica.svetz@wales.nhs.uk::0ac4e000-d4bb-4ed5-b3ee-58d69e5c3532" providerId="AD" clId="Web-{61B6A5AC-8DA0-4976-9B0A-8D5251FFE3D5}" dt="2024-09-13T09:19:23.413" v="13" actId="1076"/>
      <pc:docMkLst>
        <pc:docMk/>
      </pc:docMkLst>
      <pc:sldChg chg="modSp">
        <pc:chgData name="Jessica Svetz (Hywel Dda UHB - Service Delivery Manager Urgent and Intermediate Care)" userId="S::jessica.svetz@wales.nhs.uk::0ac4e000-d4bb-4ed5-b3ee-58d69e5c3532" providerId="AD" clId="Web-{61B6A5AC-8DA0-4976-9B0A-8D5251FFE3D5}" dt="2024-09-13T09:19:23.413" v="13" actId="1076"/>
        <pc:sldMkLst>
          <pc:docMk/>
          <pc:sldMk cId="1625712098" sldId="317"/>
        </pc:sldMkLst>
        <pc:spChg chg="mod">
          <ac:chgData name="Jessica Svetz (Hywel Dda UHB - Service Delivery Manager Urgent and Intermediate Care)" userId="S::jessica.svetz@wales.nhs.uk::0ac4e000-d4bb-4ed5-b3ee-58d69e5c3532" providerId="AD" clId="Web-{61B6A5AC-8DA0-4976-9B0A-8D5251FFE3D5}" dt="2024-09-13T09:10:53.288" v="1" actId="1076"/>
          <ac:spMkLst>
            <pc:docMk/>
            <pc:sldMk cId="1625712098" sldId="317"/>
            <ac:spMk id="5" creationId="{25F955A1-2971-8ABF-7EB7-EAD1A583D1F3}"/>
          </ac:spMkLst>
        </pc:spChg>
        <pc:spChg chg="mod">
          <ac:chgData name="Jessica Svetz (Hywel Dda UHB - Service Delivery Manager Urgent and Intermediate Care)" userId="S::jessica.svetz@wales.nhs.uk::0ac4e000-d4bb-4ed5-b3ee-58d69e5c3532" providerId="AD" clId="Web-{61B6A5AC-8DA0-4976-9B0A-8D5251FFE3D5}" dt="2024-09-13T09:11:24.961" v="5" actId="1076"/>
          <ac:spMkLst>
            <pc:docMk/>
            <pc:sldMk cId="1625712098" sldId="317"/>
            <ac:spMk id="6" creationId="{B54D2CC0-2431-8447-95DA-4DFD28A42947}"/>
          </ac:spMkLst>
        </pc:spChg>
        <pc:picChg chg="mod">
          <ac:chgData name="Jessica Svetz (Hywel Dda UHB - Service Delivery Manager Urgent and Intermediate Care)" userId="S::jessica.svetz@wales.nhs.uk::0ac4e000-d4bb-4ed5-b3ee-58d69e5c3532" providerId="AD" clId="Web-{61B6A5AC-8DA0-4976-9B0A-8D5251FFE3D5}" dt="2024-09-13T09:19:23.413" v="13" actId="1076"/>
          <ac:picMkLst>
            <pc:docMk/>
            <pc:sldMk cId="1625712098" sldId="317"/>
            <ac:picMk id="4" creationId="{ABB4DC53-D9BF-A382-2B41-3DC2CBA36866}"/>
          </ac:picMkLst>
        </pc:picChg>
      </pc:sldChg>
    </pc:docChg>
  </pc:docChgLst>
  <pc:docChgLst>
    <pc:chgData name="Jessica Svetz (Hywel Dda UHB - Service Delivery Manager Urgent and Intermediate Care)" userId="S::jessica.svetz@wales.nhs.uk::0ac4e000-d4bb-4ed5-b3ee-58d69e5c3532" providerId="AD" clId="Web-{33C949DA-2F68-4BFA-BA88-606D39BDB04F}"/>
    <pc:docChg chg="addSld delSld modSld modSection">
      <pc:chgData name="Jessica Svetz (Hywel Dda UHB - Service Delivery Manager Urgent and Intermediate Care)" userId="S::jessica.svetz@wales.nhs.uk::0ac4e000-d4bb-4ed5-b3ee-58d69e5c3532" providerId="AD" clId="Web-{33C949DA-2F68-4BFA-BA88-606D39BDB04F}" dt="2025-03-03T17:13:49.877" v="61"/>
      <pc:docMkLst>
        <pc:docMk/>
      </pc:docMkLst>
      <pc:sldChg chg="del">
        <pc:chgData name="Jessica Svetz (Hywel Dda UHB - Service Delivery Manager Urgent and Intermediate Care)" userId="S::jessica.svetz@wales.nhs.uk::0ac4e000-d4bb-4ed5-b3ee-58d69e5c3532" providerId="AD" clId="Web-{33C949DA-2F68-4BFA-BA88-606D39BDB04F}" dt="2025-03-03T16:45:13.225" v="0"/>
        <pc:sldMkLst>
          <pc:docMk/>
          <pc:sldMk cId="1210827005" sldId="316"/>
        </pc:sldMkLst>
      </pc:sldChg>
      <pc:sldChg chg="new del">
        <pc:chgData name="Jessica Svetz (Hywel Dda UHB - Service Delivery Manager Urgent and Intermediate Care)" userId="S::jessica.svetz@wales.nhs.uk::0ac4e000-d4bb-4ed5-b3ee-58d69e5c3532" providerId="AD" clId="Web-{33C949DA-2F68-4BFA-BA88-606D39BDB04F}" dt="2025-03-03T16:45:20.241" v="2"/>
        <pc:sldMkLst>
          <pc:docMk/>
          <pc:sldMk cId="2515685907" sldId="329"/>
        </pc:sldMkLst>
      </pc:sldChg>
      <pc:sldChg chg="addSp delSp modSp add replId">
        <pc:chgData name="Jessica Svetz (Hywel Dda UHB - Service Delivery Manager Urgent and Intermediate Care)" userId="S::jessica.svetz@wales.nhs.uk::0ac4e000-d4bb-4ed5-b3ee-58d69e5c3532" providerId="AD" clId="Web-{33C949DA-2F68-4BFA-BA88-606D39BDB04F}" dt="2025-03-03T17:13:25.938" v="49" actId="1076"/>
        <pc:sldMkLst>
          <pc:docMk/>
          <pc:sldMk cId="3999502632" sldId="329"/>
        </pc:sldMkLst>
        <pc:spChg chg="mod">
          <ac:chgData name="Jessica Svetz (Hywel Dda UHB - Service Delivery Manager Urgent and Intermediate Care)" userId="S::jessica.svetz@wales.nhs.uk::0ac4e000-d4bb-4ed5-b3ee-58d69e5c3532" providerId="AD" clId="Web-{33C949DA-2F68-4BFA-BA88-606D39BDB04F}" dt="2025-03-03T17:10:37.022" v="26" actId="20577"/>
          <ac:spMkLst>
            <pc:docMk/>
            <pc:sldMk cId="3999502632" sldId="329"/>
            <ac:spMk id="2" creationId="{88150676-5217-79B4-65B6-095AEB3F9B88}"/>
          </ac:spMkLst>
        </pc:spChg>
        <pc:spChg chg="del mod">
          <ac:chgData name="Jessica Svetz (Hywel Dda UHB - Service Delivery Manager Urgent and Intermediate Care)" userId="S::jessica.svetz@wales.nhs.uk::0ac4e000-d4bb-4ed5-b3ee-58d69e5c3532" providerId="AD" clId="Web-{33C949DA-2F68-4BFA-BA88-606D39BDB04F}" dt="2025-03-03T16:45:43.148" v="7"/>
          <ac:spMkLst>
            <pc:docMk/>
            <pc:sldMk cId="3999502632" sldId="329"/>
            <ac:spMk id="3" creationId="{8C75F997-D6B2-C564-CAE0-4FC4FA906189}"/>
          </ac:spMkLst>
        </pc:spChg>
        <pc:grpChg chg="del">
          <ac:chgData name="Jessica Svetz (Hywel Dda UHB - Service Delivery Manager Urgent and Intermediate Care)" userId="S::jessica.svetz@wales.nhs.uk::0ac4e000-d4bb-4ed5-b3ee-58d69e5c3532" providerId="AD" clId="Web-{33C949DA-2F68-4BFA-BA88-606D39BDB04F}" dt="2025-03-03T17:10:10.051" v="13"/>
          <ac:grpSpMkLst>
            <pc:docMk/>
            <pc:sldMk cId="3999502632" sldId="329"/>
            <ac:grpSpMk id="4" creationId="{5A508157-007E-B9BC-5103-D9ED42E42853}"/>
          </ac:grpSpMkLst>
        </pc:grpChg>
        <pc:picChg chg="add mod modCrop">
          <ac:chgData name="Jessica Svetz (Hywel Dda UHB - Service Delivery Manager Urgent and Intermediate Care)" userId="S::jessica.svetz@wales.nhs.uk::0ac4e000-d4bb-4ed5-b3ee-58d69e5c3532" providerId="AD" clId="Web-{33C949DA-2F68-4BFA-BA88-606D39BDB04F}" dt="2025-03-03T17:13:25.938" v="49" actId="1076"/>
          <ac:picMkLst>
            <pc:docMk/>
            <pc:sldMk cId="3999502632" sldId="329"/>
            <ac:picMk id="3" creationId="{FAC9BEFB-4157-CDDA-8669-BFF8979CFF9C}"/>
          </ac:picMkLst>
        </pc:picChg>
      </pc:sldChg>
      <pc:sldChg chg="addSp delSp modSp add replId">
        <pc:chgData name="Jessica Svetz (Hywel Dda UHB - Service Delivery Manager Urgent and Intermediate Care)" userId="S::jessica.svetz@wales.nhs.uk::0ac4e000-d4bb-4ed5-b3ee-58d69e5c3532" providerId="AD" clId="Web-{33C949DA-2F68-4BFA-BA88-606D39BDB04F}" dt="2025-03-03T17:13:12.125" v="45" actId="1076"/>
        <pc:sldMkLst>
          <pc:docMk/>
          <pc:sldMk cId="1183603687" sldId="330"/>
        </pc:sldMkLst>
        <pc:spChg chg="mod">
          <ac:chgData name="Jessica Svetz (Hywel Dda UHB - Service Delivery Manager Urgent and Intermediate Care)" userId="S::jessica.svetz@wales.nhs.uk::0ac4e000-d4bb-4ed5-b3ee-58d69e5c3532" providerId="AD" clId="Web-{33C949DA-2F68-4BFA-BA88-606D39BDB04F}" dt="2025-03-03T17:12:36.044" v="40" actId="20577"/>
          <ac:spMkLst>
            <pc:docMk/>
            <pc:sldMk cId="1183603687" sldId="330"/>
            <ac:spMk id="2" creationId="{16132B63-14EF-7939-55CD-FF9BBE1752EE}"/>
          </ac:spMkLst>
        </pc:spChg>
        <pc:picChg chg="del mod">
          <ac:chgData name="Jessica Svetz (Hywel Dda UHB - Service Delivery Manager Urgent and Intermediate Care)" userId="S::jessica.svetz@wales.nhs.uk::0ac4e000-d4bb-4ed5-b3ee-58d69e5c3532" providerId="AD" clId="Web-{33C949DA-2F68-4BFA-BA88-606D39BDB04F}" dt="2025-03-03T17:13:00.749" v="42"/>
          <ac:picMkLst>
            <pc:docMk/>
            <pc:sldMk cId="1183603687" sldId="330"/>
            <ac:picMk id="3" creationId="{5093F77E-02FC-10F2-077B-FC285B5D81D6}"/>
          </ac:picMkLst>
        </pc:picChg>
        <pc:picChg chg="add mod">
          <ac:chgData name="Jessica Svetz (Hywel Dda UHB - Service Delivery Manager Urgent and Intermediate Care)" userId="S::jessica.svetz@wales.nhs.uk::0ac4e000-d4bb-4ed5-b3ee-58d69e5c3532" providerId="AD" clId="Web-{33C949DA-2F68-4BFA-BA88-606D39BDB04F}" dt="2025-03-03T17:13:12.125" v="45" actId="1076"/>
          <ac:picMkLst>
            <pc:docMk/>
            <pc:sldMk cId="1183603687" sldId="330"/>
            <ac:picMk id="4" creationId="{B760485B-FB12-D5CF-0374-04B7E4F32DC7}"/>
          </ac:picMkLst>
        </pc:picChg>
      </pc:sldChg>
      <pc:sldChg chg="new del">
        <pc:chgData name="Jessica Svetz (Hywel Dda UHB - Service Delivery Manager Urgent and Intermediate Care)" userId="S::jessica.svetz@wales.nhs.uk::0ac4e000-d4bb-4ed5-b3ee-58d69e5c3532" providerId="AD" clId="Web-{33C949DA-2F68-4BFA-BA88-606D39BDB04F}" dt="2025-03-03T17:12:15.746" v="28"/>
        <pc:sldMkLst>
          <pc:docMk/>
          <pc:sldMk cId="3433856028" sldId="330"/>
        </pc:sldMkLst>
      </pc:sldChg>
      <pc:sldChg chg="new del">
        <pc:chgData name="Jessica Svetz (Hywel Dda UHB - Service Delivery Manager Urgent and Intermediate Care)" userId="S::jessica.svetz@wales.nhs.uk::0ac4e000-d4bb-4ed5-b3ee-58d69e5c3532" providerId="AD" clId="Web-{33C949DA-2F68-4BFA-BA88-606D39BDB04F}" dt="2025-03-03T17:13:34.579" v="51"/>
        <pc:sldMkLst>
          <pc:docMk/>
          <pc:sldMk cId="910971476" sldId="331"/>
        </pc:sldMkLst>
      </pc:sldChg>
      <pc:sldChg chg="delSp modSp add replId">
        <pc:chgData name="Jessica Svetz (Hywel Dda UHB - Service Delivery Manager Urgent and Intermediate Care)" userId="S::jessica.svetz@wales.nhs.uk::0ac4e000-d4bb-4ed5-b3ee-58d69e5c3532" providerId="AD" clId="Web-{33C949DA-2F68-4BFA-BA88-606D39BDB04F}" dt="2025-03-03T17:13:49.877" v="61"/>
        <pc:sldMkLst>
          <pc:docMk/>
          <pc:sldMk cId="1756811186" sldId="331"/>
        </pc:sldMkLst>
        <pc:spChg chg="mod">
          <ac:chgData name="Jessica Svetz (Hywel Dda UHB - Service Delivery Manager Urgent and Intermediate Care)" userId="S::jessica.svetz@wales.nhs.uk::0ac4e000-d4bb-4ed5-b3ee-58d69e5c3532" providerId="AD" clId="Web-{33C949DA-2F68-4BFA-BA88-606D39BDB04F}" dt="2025-03-03T17:13:47.752" v="60" actId="20577"/>
          <ac:spMkLst>
            <pc:docMk/>
            <pc:sldMk cId="1756811186" sldId="331"/>
            <ac:spMk id="2" creationId="{236E886B-6A07-B4F8-7F36-ED255A34DEF1}"/>
          </ac:spMkLst>
        </pc:spChg>
        <pc:picChg chg="del">
          <ac:chgData name="Jessica Svetz (Hywel Dda UHB - Service Delivery Manager Urgent and Intermediate Care)" userId="S::jessica.svetz@wales.nhs.uk::0ac4e000-d4bb-4ed5-b3ee-58d69e5c3532" providerId="AD" clId="Web-{33C949DA-2F68-4BFA-BA88-606D39BDB04F}" dt="2025-03-03T17:13:49.877" v="61"/>
          <ac:picMkLst>
            <pc:docMk/>
            <pc:sldMk cId="1756811186" sldId="331"/>
            <ac:picMk id="4" creationId="{48672876-C460-C580-DC21-3687274952F7}"/>
          </ac:picMkLst>
        </pc:picChg>
      </pc:sldChg>
    </pc:docChg>
  </pc:docChgLst>
  <pc:docChgLst>
    <pc:chgData name="Ellen Lewis (Hywel Dda UHB - Project Manager (interim))" userId="bcc6708e-25a3-4db7-948f-1ff1f33daadd" providerId="ADAL" clId="{38817F9E-1FF4-48A4-86CB-77179A7218A2}"/>
    <pc:docChg chg="undo custSel addSld delSld modSld sldOrd">
      <pc:chgData name="Ellen Lewis (Hywel Dda UHB - Project Manager (interim))" userId="bcc6708e-25a3-4db7-948f-1ff1f33daadd" providerId="ADAL" clId="{38817F9E-1FF4-48A4-86CB-77179A7218A2}" dt="2024-09-13T11:12:52.521" v="3910" actId="1076"/>
      <pc:docMkLst>
        <pc:docMk/>
      </pc:docMkLst>
      <pc:sldChg chg="del">
        <pc:chgData name="Ellen Lewis (Hywel Dda UHB - Project Manager (interim))" userId="bcc6708e-25a3-4db7-948f-1ff1f33daadd" providerId="ADAL" clId="{38817F9E-1FF4-48A4-86CB-77179A7218A2}" dt="2024-08-14T17:34:36.414" v="2388" actId="47"/>
        <pc:sldMkLst>
          <pc:docMk/>
          <pc:sldMk cId="2285161365" sldId="259"/>
        </pc:sldMkLst>
      </pc:sldChg>
      <pc:sldChg chg="addSp delSp modSp mod">
        <pc:chgData name="Ellen Lewis (Hywel Dda UHB - Project Manager (interim))" userId="bcc6708e-25a3-4db7-948f-1ff1f33daadd" providerId="ADAL" clId="{38817F9E-1FF4-48A4-86CB-77179A7218A2}" dt="2024-09-06T14:21:23.485" v="3905" actId="207"/>
        <pc:sldMkLst>
          <pc:docMk/>
          <pc:sldMk cId="2379817180" sldId="296"/>
        </pc:sldMkLst>
        <pc:spChg chg="mod">
          <ac:chgData name="Ellen Lewis (Hywel Dda UHB - Project Manager (interim))" userId="bcc6708e-25a3-4db7-948f-1ff1f33daadd" providerId="ADAL" clId="{38817F9E-1FF4-48A4-86CB-77179A7218A2}" dt="2024-08-14T17:12:36.693" v="937" actId="1076"/>
          <ac:spMkLst>
            <pc:docMk/>
            <pc:sldMk cId="2379817180" sldId="296"/>
            <ac:spMk id="16" creationId="{465CE4C5-A5A8-5969-B502-0FE9829339F4}"/>
          </ac:spMkLst>
        </pc:spChg>
        <pc:spChg chg="mod">
          <ac:chgData name="Ellen Lewis (Hywel Dda UHB - Project Manager (interim))" userId="bcc6708e-25a3-4db7-948f-1ff1f33daadd" providerId="ADAL" clId="{38817F9E-1FF4-48A4-86CB-77179A7218A2}" dt="2024-09-06T14:21:23.485" v="3905" actId="207"/>
          <ac:spMkLst>
            <pc:docMk/>
            <pc:sldMk cId="2379817180" sldId="296"/>
            <ac:spMk id="24" creationId="{A284E4EB-159C-0164-0624-7493BFDF73E2}"/>
          </ac:spMkLst>
        </pc:spChg>
        <pc:spChg chg="mod">
          <ac:chgData name="Ellen Lewis (Hywel Dda UHB - Project Manager (interim))" userId="bcc6708e-25a3-4db7-948f-1ff1f33daadd" providerId="ADAL" clId="{38817F9E-1FF4-48A4-86CB-77179A7218A2}" dt="2024-09-06T14:21:07.653" v="3904" actId="207"/>
          <ac:spMkLst>
            <pc:docMk/>
            <pc:sldMk cId="2379817180" sldId="296"/>
            <ac:spMk id="26" creationId="{43957C6E-680E-4315-3D75-68007B243AC3}"/>
          </ac:spMkLst>
        </pc:spChg>
        <pc:grpChg chg="del mod">
          <ac:chgData name="Ellen Lewis (Hywel Dda UHB - Project Manager (interim))" userId="bcc6708e-25a3-4db7-948f-1ff1f33daadd" providerId="ADAL" clId="{38817F9E-1FF4-48A4-86CB-77179A7218A2}" dt="2024-08-14T17:15:07.445" v="969" actId="27803"/>
          <ac:grpSpMkLst>
            <pc:docMk/>
            <pc:sldMk cId="2379817180" sldId="296"/>
            <ac:grpSpMk id="22" creationId="{C305769A-47FF-7116-5D2F-F8783E6728AF}"/>
          </ac:grpSpMkLst>
        </pc:grpChg>
        <pc:grpChg chg="add mod">
          <ac:chgData name="Ellen Lewis (Hywel Dda UHB - Project Manager (interim))" userId="bcc6708e-25a3-4db7-948f-1ff1f33daadd" providerId="ADAL" clId="{38817F9E-1FF4-48A4-86CB-77179A7218A2}" dt="2024-08-14T17:18:34.344" v="1020" actId="164"/>
          <ac:grpSpMkLst>
            <pc:docMk/>
            <pc:sldMk cId="2379817180" sldId="296"/>
            <ac:grpSpMk id="28" creationId="{F50B46D2-2C28-0DE1-ADB9-08CE3FFFE207}"/>
          </ac:grpSpMkLst>
        </pc:grpChg>
        <pc:grpChg chg="add mod">
          <ac:chgData name="Ellen Lewis (Hywel Dda UHB - Project Manager (interim))" userId="bcc6708e-25a3-4db7-948f-1ff1f33daadd" providerId="ADAL" clId="{38817F9E-1FF4-48A4-86CB-77179A7218A2}" dt="2024-08-14T17:18:08.682" v="1016" actId="164"/>
          <ac:grpSpMkLst>
            <pc:docMk/>
            <pc:sldMk cId="2379817180" sldId="296"/>
            <ac:grpSpMk id="33" creationId="{84373578-9FE4-0943-A67F-30C96A31167D}"/>
          </ac:grpSpMkLst>
        </pc:grpChg>
        <pc:grpChg chg="add mod">
          <ac:chgData name="Ellen Lewis (Hywel Dda UHB - Project Manager (interim))" userId="bcc6708e-25a3-4db7-948f-1ff1f33daadd" providerId="ADAL" clId="{38817F9E-1FF4-48A4-86CB-77179A7218A2}" dt="2024-08-14T17:18:50.062" v="1029" actId="1076"/>
          <ac:grpSpMkLst>
            <pc:docMk/>
            <pc:sldMk cId="2379817180" sldId="296"/>
            <ac:grpSpMk id="34" creationId="{8A1B11EA-A961-88C4-E605-31E79D8C3440}"/>
          </ac:grpSpMkLst>
        </pc:grpChg>
        <pc:picChg chg="add del mod ord">
          <ac:chgData name="Ellen Lewis (Hywel Dda UHB - Project Manager (interim))" userId="bcc6708e-25a3-4db7-948f-1ff1f33daadd" providerId="ADAL" clId="{38817F9E-1FF4-48A4-86CB-77179A7218A2}" dt="2024-08-14T17:15:07.445" v="969" actId="27803"/>
          <ac:picMkLst>
            <pc:docMk/>
            <pc:sldMk cId="2379817180" sldId="296"/>
            <ac:picMk id="4" creationId="{D680E142-7ACF-BDDB-A0C6-67B7FB3BA8DD}"/>
          </ac:picMkLst>
        </pc:picChg>
        <pc:picChg chg="add mod">
          <ac:chgData name="Ellen Lewis (Hywel Dda UHB - Project Manager (interim))" userId="bcc6708e-25a3-4db7-948f-1ff1f33daadd" providerId="ADAL" clId="{38817F9E-1FF4-48A4-86CB-77179A7218A2}" dt="2024-08-14T17:15:02.797" v="967" actId="1076"/>
          <ac:picMkLst>
            <pc:docMk/>
            <pc:sldMk cId="2379817180" sldId="296"/>
            <ac:picMk id="7" creationId="{F502BF12-EB56-3DA5-C67C-A04704984AF1}"/>
          </ac:picMkLst>
        </pc:picChg>
        <pc:picChg chg="add del mod">
          <ac:chgData name="Ellen Lewis (Hywel Dda UHB - Project Manager (interim))" userId="bcc6708e-25a3-4db7-948f-1ff1f33daadd" providerId="ADAL" clId="{38817F9E-1FF4-48A4-86CB-77179A7218A2}" dt="2024-08-14T17:12:52.876" v="940" actId="478"/>
          <ac:picMkLst>
            <pc:docMk/>
            <pc:sldMk cId="2379817180" sldId="296"/>
            <ac:picMk id="10" creationId="{5264098B-8B98-9215-FCD8-B1B38A33F169}"/>
          </ac:picMkLst>
        </pc:picChg>
        <pc:picChg chg="del mod">
          <ac:chgData name="Ellen Lewis (Hywel Dda UHB - Project Manager (interim))" userId="bcc6708e-25a3-4db7-948f-1ff1f33daadd" providerId="ADAL" clId="{38817F9E-1FF4-48A4-86CB-77179A7218A2}" dt="2024-08-14T17:18:39.388" v="1023" actId="478"/>
          <ac:picMkLst>
            <pc:docMk/>
            <pc:sldMk cId="2379817180" sldId="296"/>
            <ac:picMk id="13" creationId="{CFEF2133-0B87-0007-93E6-98273046FC3A}"/>
          </ac:picMkLst>
        </pc:picChg>
        <pc:picChg chg="add del mod ord">
          <ac:chgData name="Ellen Lewis (Hywel Dda UHB - Project Manager (interim))" userId="bcc6708e-25a3-4db7-948f-1ff1f33daadd" providerId="ADAL" clId="{38817F9E-1FF4-48A4-86CB-77179A7218A2}" dt="2024-08-14T17:18:38.837" v="1022" actId="478"/>
          <ac:picMkLst>
            <pc:docMk/>
            <pc:sldMk cId="2379817180" sldId="296"/>
            <ac:picMk id="14" creationId="{F43F8E19-8850-B7B7-1BF0-6C06521A5E8D}"/>
          </ac:picMkLst>
        </pc:picChg>
        <pc:picChg chg="add mod">
          <ac:chgData name="Ellen Lewis (Hywel Dda UHB - Project Manager (interim))" userId="bcc6708e-25a3-4db7-948f-1ff1f33daadd" providerId="ADAL" clId="{38817F9E-1FF4-48A4-86CB-77179A7218A2}" dt="2024-08-14T17:18:34.344" v="1020" actId="164"/>
          <ac:picMkLst>
            <pc:docMk/>
            <pc:sldMk cId="2379817180" sldId="296"/>
            <ac:picMk id="15" creationId="{922347C1-C301-7C74-0714-695632C86F1F}"/>
          </ac:picMkLst>
        </pc:picChg>
        <pc:picChg chg="add del mod">
          <ac:chgData name="Ellen Lewis (Hywel Dda UHB - Project Manager (interim))" userId="bcc6708e-25a3-4db7-948f-1ff1f33daadd" providerId="ADAL" clId="{38817F9E-1FF4-48A4-86CB-77179A7218A2}" dt="2024-08-14T17:16:31.524" v="988" actId="478"/>
          <ac:picMkLst>
            <pc:docMk/>
            <pc:sldMk cId="2379817180" sldId="296"/>
            <ac:picMk id="18" creationId="{413BBEC7-F1E1-26CA-0888-E551D0115913}"/>
          </ac:picMkLst>
        </pc:picChg>
        <pc:picChg chg="add del mod">
          <ac:chgData name="Ellen Lewis (Hywel Dda UHB - Project Manager (interim))" userId="bcc6708e-25a3-4db7-948f-1ff1f33daadd" providerId="ADAL" clId="{38817F9E-1FF4-48A4-86CB-77179A7218A2}" dt="2024-08-14T17:14:59.446" v="966" actId="478"/>
          <ac:picMkLst>
            <pc:docMk/>
            <pc:sldMk cId="2379817180" sldId="296"/>
            <ac:picMk id="20" creationId="{80D423D6-B71D-81B8-F7E0-74F38A4A300B}"/>
          </ac:picMkLst>
        </pc:picChg>
        <pc:picChg chg="add mod">
          <ac:chgData name="Ellen Lewis (Hywel Dda UHB - Project Manager (interim))" userId="bcc6708e-25a3-4db7-948f-1ff1f33daadd" providerId="ADAL" clId="{38817F9E-1FF4-48A4-86CB-77179A7218A2}" dt="2024-08-14T17:18:34.344" v="1020" actId="164"/>
          <ac:picMkLst>
            <pc:docMk/>
            <pc:sldMk cId="2379817180" sldId="296"/>
            <ac:picMk id="32" creationId="{8874244D-633A-9B50-9D21-0651FB7C761F}"/>
          </ac:picMkLst>
        </pc:picChg>
      </pc:sldChg>
      <pc:sldChg chg="addSp delSp modSp mod ord">
        <pc:chgData name="Ellen Lewis (Hywel Dda UHB - Project Manager (interim))" userId="bcc6708e-25a3-4db7-948f-1ff1f33daadd" providerId="ADAL" clId="{38817F9E-1FF4-48A4-86CB-77179A7218A2}" dt="2024-08-14T17:19:34.782" v="1045" actId="1076"/>
        <pc:sldMkLst>
          <pc:docMk/>
          <pc:sldMk cId="3964913670" sldId="297"/>
        </pc:sldMkLst>
        <pc:spChg chg="mod">
          <ac:chgData name="Ellen Lewis (Hywel Dda UHB - Project Manager (interim))" userId="bcc6708e-25a3-4db7-948f-1ff1f33daadd" providerId="ADAL" clId="{38817F9E-1FF4-48A4-86CB-77179A7218A2}" dt="2024-08-14T17:08:49.461" v="901" actId="20577"/>
          <ac:spMkLst>
            <pc:docMk/>
            <pc:sldMk cId="3964913670" sldId="297"/>
            <ac:spMk id="2" creationId="{6A223F07-A760-EB16-C767-0E4F3652E361}"/>
          </ac:spMkLst>
        </pc:spChg>
        <pc:spChg chg="mod">
          <ac:chgData name="Ellen Lewis (Hywel Dda UHB - Project Manager (interim))" userId="bcc6708e-25a3-4db7-948f-1ff1f33daadd" providerId="ADAL" clId="{38817F9E-1FF4-48A4-86CB-77179A7218A2}" dt="2024-08-14T17:19:26.343" v="1042"/>
          <ac:spMkLst>
            <pc:docMk/>
            <pc:sldMk cId="3964913670" sldId="297"/>
            <ac:spMk id="14" creationId="{E29CCF6F-F58E-835B-685F-78E2EE150B87}"/>
          </ac:spMkLst>
        </pc:spChg>
        <pc:spChg chg="mod">
          <ac:chgData name="Ellen Lewis (Hywel Dda UHB - Project Manager (interim))" userId="bcc6708e-25a3-4db7-948f-1ff1f33daadd" providerId="ADAL" clId="{38817F9E-1FF4-48A4-86CB-77179A7218A2}" dt="2024-08-14T17:19:26.343" v="1042"/>
          <ac:spMkLst>
            <pc:docMk/>
            <pc:sldMk cId="3964913670" sldId="297"/>
            <ac:spMk id="16" creationId="{D3208F0A-52D8-D6C7-9A4E-DB6065B584F5}"/>
          </ac:spMkLst>
        </pc:spChg>
        <pc:grpChg chg="add mod">
          <ac:chgData name="Ellen Lewis (Hywel Dda UHB - Project Manager (interim))" userId="bcc6708e-25a3-4db7-948f-1ff1f33daadd" providerId="ADAL" clId="{38817F9E-1FF4-48A4-86CB-77179A7218A2}" dt="2024-08-14T17:19:34.782" v="1045" actId="1076"/>
          <ac:grpSpMkLst>
            <pc:docMk/>
            <pc:sldMk cId="3964913670" sldId="297"/>
            <ac:grpSpMk id="6" creationId="{4DA825B6-43AB-F127-2EB5-16D436598A09}"/>
          </ac:grpSpMkLst>
        </pc:grpChg>
        <pc:grpChg chg="mod">
          <ac:chgData name="Ellen Lewis (Hywel Dda UHB - Project Manager (interim))" userId="bcc6708e-25a3-4db7-948f-1ff1f33daadd" providerId="ADAL" clId="{38817F9E-1FF4-48A4-86CB-77179A7218A2}" dt="2024-08-14T17:19:26.343" v="1042"/>
          <ac:grpSpMkLst>
            <pc:docMk/>
            <pc:sldMk cId="3964913670" sldId="297"/>
            <ac:grpSpMk id="7" creationId="{C5842E0F-A776-D686-CF24-10FA5AE3B3E9}"/>
          </ac:grpSpMkLst>
        </pc:grpChg>
        <pc:picChg chg="del">
          <ac:chgData name="Ellen Lewis (Hywel Dda UHB - Project Manager (interim))" userId="bcc6708e-25a3-4db7-948f-1ff1f33daadd" providerId="ADAL" clId="{38817F9E-1FF4-48A4-86CB-77179A7218A2}" dt="2024-08-14T17:19:24.861" v="1041" actId="478"/>
          <ac:picMkLst>
            <pc:docMk/>
            <pc:sldMk cId="3964913670" sldId="297"/>
            <ac:picMk id="3" creationId="{2337D66E-8B16-8F55-FE4E-79F84BF8E975}"/>
          </ac:picMkLst>
        </pc:picChg>
        <pc:picChg chg="mod">
          <ac:chgData name="Ellen Lewis (Hywel Dda UHB - Project Manager (interim))" userId="bcc6708e-25a3-4db7-948f-1ff1f33daadd" providerId="ADAL" clId="{38817F9E-1FF4-48A4-86CB-77179A7218A2}" dt="2024-08-14T17:19:26.343" v="1042"/>
          <ac:picMkLst>
            <pc:docMk/>
            <pc:sldMk cId="3964913670" sldId="297"/>
            <ac:picMk id="10" creationId="{68D1A402-61F0-0C72-F2B2-5C044B47B2BB}"/>
          </ac:picMkLst>
        </pc:picChg>
        <pc:picChg chg="mod">
          <ac:chgData name="Ellen Lewis (Hywel Dda UHB - Project Manager (interim))" userId="bcc6708e-25a3-4db7-948f-1ff1f33daadd" providerId="ADAL" clId="{38817F9E-1FF4-48A4-86CB-77179A7218A2}" dt="2024-08-14T17:19:26.343" v="1042"/>
          <ac:picMkLst>
            <pc:docMk/>
            <pc:sldMk cId="3964913670" sldId="297"/>
            <ac:picMk id="12" creationId="{12AC4738-6877-D2BB-F872-0624435C3B6F}"/>
          </ac:picMkLst>
        </pc:picChg>
      </pc:sldChg>
      <pc:sldChg chg="addSp delSp modSp add del mod">
        <pc:chgData name="Ellen Lewis (Hywel Dda UHB - Project Manager (interim))" userId="bcc6708e-25a3-4db7-948f-1ff1f33daadd" providerId="ADAL" clId="{38817F9E-1FF4-48A4-86CB-77179A7218A2}" dt="2024-08-22T14:46:07.824" v="3804" actId="1076"/>
        <pc:sldMkLst>
          <pc:docMk/>
          <pc:sldMk cId="3253984116" sldId="298"/>
        </pc:sldMkLst>
        <pc:spChg chg="mod">
          <ac:chgData name="Ellen Lewis (Hywel Dda UHB - Project Manager (interim))" userId="bcc6708e-25a3-4db7-948f-1ff1f33daadd" providerId="ADAL" clId="{38817F9E-1FF4-48A4-86CB-77179A7218A2}" dt="2024-08-14T17:04:19.509" v="830" actId="20577"/>
          <ac:spMkLst>
            <pc:docMk/>
            <pc:sldMk cId="3253984116" sldId="298"/>
            <ac:spMk id="2" creationId="{6A223F07-A760-EB16-C767-0E4F3652E361}"/>
          </ac:spMkLst>
        </pc:spChg>
        <pc:spChg chg="del mod">
          <ac:chgData name="Ellen Lewis (Hywel Dda UHB - Project Manager (interim))" userId="bcc6708e-25a3-4db7-948f-1ff1f33daadd" providerId="ADAL" clId="{38817F9E-1FF4-48A4-86CB-77179A7218A2}" dt="2024-08-14T17:04:13.701" v="808" actId="478"/>
          <ac:spMkLst>
            <pc:docMk/>
            <pc:sldMk cId="3253984116" sldId="298"/>
            <ac:spMk id="3" creationId="{97693DE2-74B9-3346-494F-1349306CC33C}"/>
          </ac:spMkLst>
        </pc:spChg>
        <pc:spChg chg="add mod">
          <ac:chgData name="Ellen Lewis (Hywel Dda UHB - Project Manager (interim))" userId="bcc6708e-25a3-4db7-948f-1ff1f33daadd" providerId="ADAL" clId="{38817F9E-1FF4-48A4-86CB-77179A7218A2}" dt="2024-08-22T14:35:24.088" v="3765" actId="14100"/>
          <ac:spMkLst>
            <pc:docMk/>
            <pc:sldMk cId="3253984116" sldId="298"/>
            <ac:spMk id="3" creationId="{F4BF7C74-ABA9-40B8-E08B-30E8099E5111}"/>
          </ac:spMkLst>
        </pc:spChg>
        <pc:spChg chg="add mod">
          <ac:chgData name="Ellen Lewis (Hywel Dda UHB - Project Manager (interim))" userId="bcc6708e-25a3-4db7-948f-1ff1f33daadd" providerId="ADAL" clId="{38817F9E-1FF4-48A4-86CB-77179A7218A2}" dt="2024-08-22T14:46:07.824" v="3804" actId="1076"/>
          <ac:spMkLst>
            <pc:docMk/>
            <pc:sldMk cId="3253984116" sldId="298"/>
            <ac:spMk id="4" creationId="{71198947-D067-3345-72AC-0D4A03B9DD54}"/>
          </ac:spMkLst>
        </pc:spChg>
        <pc:spChg chg="mod">
          <ac:chgData name="Ellen Lewis (Hywel Dda UHB - Project Manager (interim))" userId="bcc6708e-25a3-4db7-948f-1ff1f33daadd" providerId="ADAL" clId="{38817F9E-1FF4-48A4-86CB-77179A7218A2}" dt="2024-08-14T17:19:41.961" v="1046"/>
          <ac:spMkLst>
            <pc:docMk/>
            <pc:sldMk cId="3253984116" sldId="298"/>
            <ac:spMk id="16" creationId="{DD69E8C4-DABB-5F78-49DB-AE79B620AECB}"/>
          </ac:spMkLst>
        </pc:spChg>
        <pc:spChg chg="mod">
          <ac:chgData name="Ellen Lewis (Hywel Dda UHB - Project Manager (interim))" userId="bcc6708e-25a3-4db7-948f-1ff1f33daadd" providerId="ADAL" clId="{38817F9E-1FF4-48A4-86CB-77179A7218A2}" dt="2024-08-14T17:19:41.961" v="1046"/>
          <ac:spMkLst>
            <pc:docMk/>
            <pc:sldMk cId="3253984116" sldId="298"/>
            <ac:spMk id="17" creationId="{F4673405-C8B5-2F9A-2123-9E2CF5C0A58E}"/>
          </ac:spMkLst>
        </pc:spChg>
        <pc:grpChg chg="add del mod">
          <ac:chgData name="Ellen Lewis (Hywel Dda UHB - Project Manager (interim))" userId="bcc6708e-25a3-4db7-948f-1ff1f33daadd" providerId="ADAL" clId="{38817F9E-1FF4-48A4-86CB-77179A7218A2}" dt="2024-08-14T17:19:48.713" v="1050" actId="478"/>
          <ac:grpSpMkLst>
            <pc:docMk/>
            <pc:sldMk cId="3253984116" sldId="298"/>
            <ac:grpSpMk id="7" creationId="{08B12D8A-FA95-52D2-236E-1FA0CA1720B0}"/>
          </ac:grpSpMkLst>
        </pc:grpChg>
        <pc:grpChg chg="mod">
          <ac:chgData name="Ellen Lewis (Hywel Dda UHB - Project Manager (interim))" userId="bcc6708e-25a3-4db7-948f-1ff1f33daadd" providerId="ADAL" clId="{38817F9E-1FF4-48A4-86CB-77179A7218A2}" dt="2024-08-14T17:19:41.961" v="1046"/>
          <ac:grpSpMkLst>
            <pc:docMk/>
            <pc:sldMk cId="3253984116" sldId="298"/>
            <ac:grpSpMk id="10" creationId="{A9C9F839-394E-4341-8282-3C51C0028314}"/>
          </ac:grpSpMkLst>
        </pc:grpChg>
        <pc:picChg chg="add del mod modCrop">
          <ac:chgData name="Ellen Lewis (Hywel Dda UHB - Project Manager (interim))" userId="bcc6708e-25a3-4db7-948f-1ff1f33daadd" providerId="ADAL" clId="{38817F9E-1FF4-48A4-86CB-77179A7218A2}" dt="2024-08-14T17:06:49.276" v="859" actId="478"/>
          <ac:picMkLst>
            <pc:docMk/>
            <pc:sldMk cId="3253984116" sldId="298"/>
            <ac:picMk id="4" creationId="{DED53EDA-651B-818B-2591-C5A384835332}"/>
          </ac:picMkLst>
        </pc:picChg>
        <pc:picChg chg="add del mod ord modCrop">
          <ac:chgData name="Ellen Lewis (Hywel Dda UHB - Project Manager (interim))" userId="bcc6708e-25a3-4db7-948f-1ff1f33daadd" providerId="ADAL" clId="{38817F9E-1FF4-48A4-86CB-77179A7218A2}" dt="2024-08-14T17:06:49.612" v="860" actId="478"/>
          <ac:picMkLst>
            <pc:docMk/>
            <pc:sldMk cId="3253984116" sldId="298"/>
            <ac:picMk id="5" creationId="{BCADB45F-A815-BBCE-E240-E68329A12335}"/>
          </ac:picMkLst>
        </pc:picChg>
        <pc:picChg chg="add mod modCrop">
          <ac:chgData name="Ellen Lewis (Hywel Dda UHB - Project Manager (interim))" userId="bcc6708e-25a3-4db7-948f-1ff1f33daadd" providerId="ADAL" clId="{38817F9E-1FF4-48A4-86CB-77179A7218A2}" dt="2024-08-14T17:06:59.268" v="864" actId="1076"/>
          <ac:picMkLst>
            <pc:docMk/>
            <pc:sldMk cId="3253984116" sldId="298"/>
            <ac:picMk id="6" creationId="{85E5CAB4-EA33-8E21-2762-5C53D2C8FA3C}"/>
          </ac:picMkLst>
        </pc:picChg>
        <pc:picChg chg="mod">
          <ac:chgData name="Ellen Lewis (Hywel Dda UHB - Project Manager (interim))" userId="bcc6708e-25a3-4db7-948f-1ff1f33daadd" providerId="ADAL" clId="{38817F9E-1FF4-48A4-86CB-77179A7218A2}" dt="2024-08-14T17:19:41.961" v="1046"/>
          <ac:picMkLst>
            <pc:docMk/>
            <pc:sldMk cId="3253984116" sldId="298"/>
            <ac:picMk id="12" creationId="{EB19B940-A25A-0401-0BAB-F0FF9EA94AC6}"/>
          </ac:picMkLst>
        </pc:picChg>
        <pc:picChg chg="mod">
          <ac:chgData name="Ellen Lewis (Hywel Dda UHB - Project Manager (interim))" userId="bcc6708e-25a3-4db7-948f-1ff1f33daadd" providerId="ADAL" clId="{38817F9E-1FF4-48A4-86CB-77179A7218A2}" dt="2024-08-14T17:19:41.961" v="1046"/>
          <ac:picMkLst>
            <pc:docMk/>
            <pc:sldMk cId="3253984116" sldId="298"/>
            <ac:picMk id="14" creationId="{69AADB92-4C29-6921-3340-DDDF5A0B214C}"/>
          </ac:picMkLst>
        </pc:picChg>
      </pc:sldChg>
      <pc:sldChg chg="addSp delSp modSp mod">
        <pc:chgData name="Ellen Lewis (Hywel Dda UHB - Project Manager (interim))" userId="bcc6708e-25a3-4db7-948f-1ff1f33daadd" providerId="ADAL" clId="{38817F9E-1FF4-48A4-86CB-77179A7218A2}" dt="2024-08-22T14:49:10.612" v="3900" actId="1076"/>
        <pc:sldMkLst>
          <pc:docMk/>
          <pc:sldMk cId="2178666814" sldId="300"/>
        </pc:sldMkLst>
        <pc:spChg chg="add mod">
          <ac:chgData name="Ellen Lewis (Hywel Dda UHB - Project Manager (interim))" userId="bcc6708e-25a3-4db7-948f-1ff1f33daadd" providerId="ADAL" clId="{38817F9E-1FF4-48A4-86CB-77179A7218A2}" dt="2024-08-22T14:49:10.612" v="3900" actId="1076"/>
          <ac:spMkLst>
            <pc:docMk/>
            <pc:sldMk cId="2178666814" sldId="300"/>
            <ac:spMk id="3" creationId="{914948A9-3ABF-39B2-2E48-47856F266040}"/>
          </ac:spMkLst>
        </pc:spChg>
        <pc:spChg chg="del">
          <ac:chgData name="Ellen Lewis (Hywel Dda UHB - Project Manager (interim))" userId="bcc6708e-25a3-4db7-948f-1ff1f33daadd" providerId="ADAL" clId="{38817F9E-1FF4-48A4-86CB-77179A7218A2}" dt="2024-08-14T17:33:33.110" v="2360" actId="478"/>
          <ac:spMkLst>
            <pc:docMk/>
            <pc:sldMk cId="2178666814" sldId="300"/>
            <ac:spMk id="19" creationId="{231D46A8-3DB9-C646-EF2D-175350A92C38}"/>
          </ac:spMkLst>
        </pc:spChg>
        <pc:spChg chg="mod">
          <ac:chgData name="Ellen Lewis (Hywel Dda UHB - Project Manager (interim))" userId="bcc6708e-25a3-4db7-948f-1ff1f33daadd" providerId="ADAL" clId="{38817F9E-1FF4-48A4-86CB-77179A7218A2}" dt="2024-08-14T17:33:28.664" v="2358"/>
          <ac:spMkLst>
            <pc:docMk/>
            <pc:sldMk cId="2178666814" sldId="300"/>
            <ac:spMk id="25" creationId="{6C8CC0AC-75FC-FB5C-698C-D5C354B00A74}"/>
          </ac:spMkLst>
        </pc:spChg>
        <pc:spChg chg="mod">
          <ac:chgData name="Ellen Lewis (Hywel Dda UHB - Project Manager (interim))" userId="bcc6708e-25a3-4db7-948f-1ff1f33daadd" providerId="ADAL" clId="{38817F9E-1FF4-48A4-86CB-77179A7218A2}" dt="2024-08-14T17:33:28.664" v="2358"/>
          <ac:spMkLst>
            <pc:docMk/>
            <pc:sldMk cId="2178666814" sldId="300"/>
            <ac:spMk id="26" creationId="{B7025396-E1B0-F333-B211-7194E9B07BB9}"/>
          </ac:spMkLst>
        </pc:spChg>
        <pc:spChg chg="add mod">
          <ac:chgData name="Ellen Lewis (Hywel Dda UHB - Project Manager (interim))" userId="bcc6708e-25a3-4db7-948f-1ff1f33daadd" providerId="ADAL" clId="{38817F9E-1FF4-48A4-86CB-77179A7218A2}" dt="2024-08-14T17:33:45.087" v="2385" actId="20577"/>
          <ac:spMkLst>
            <pc:docMk/>
            <pc:sldMk cId="2178666814" sldId="300"/>
            <ac:spMk id="27" creationId="{6935C0C9-7F47-EFE0-DBFC-291C1D617137}"/>
          </ac:spMkLst>
        </pc:spChg>
        <pc:spChg chg="mod">
          <ac:chgData name="Ellen Lewis (Hywel Dda UHB - Project Manager (interim))" userId="bcc6708e-25a3-4db7-948f-1ff1f33daadd" providerId="ADAL" clId="{38817F9E-1FF4-48A4-86CB-77179A7218A2}" dt="2024-08-22T14:48:36.540" v="3886" actId="1076"/>
          <ac:spMkLst>
            <pc:docMk/>
            <pc:sldMk cId="2178666814" sldId="300"/>
            <ac:spMk id="81" creationId="{EB85CBC0-E4A1-DE93-D2BE-597D9F6BF7B3}"/>
          </ac:spMkLst>
        </pc:spChg>
        <pc:spChg chg="mod">
          <ac:chgData name="Ellen Lewis (Hywel Dda UHB - Project Manager (interim))" userId="bcc6708e-25a3-4db7-948f-1ff1f33daadd" providerId="ADAL" clId="{38817F9E-1FF4-48A4-86CB-77179A7218A2}" dt="2024-08-22T14:48:59.725" v="3896" actId="1076"/>
          <ac:spMkLst>
            <pc:docMk/>
            <pc:sldMk cId="2178666814" sldId="300"/>
            <ac:spMk id="88" creationId="{BBE7498D-E75C-D003-16E9-4F512279ECE6}"/>
          </ac:spMkLst>
        </pc:spChg>
        <pc:grpChg chg="add mod">
          <ac:chgData name="Ellen Lewis (Hywel Dda UHB - Project Manager (interim))" userId="bcc6708e-25a3-4db7-948f-1ff1f33daadd" providerId="ADAL" clId="{38817F9E-1FF4-48A4-86CB-77179A7218A2}" dt="2024-08-14T17:33:31.384" v="2359" actId="1076"/>
          <ac:grpSpMkLst>
            <pc:docMk/>
            <pc:sldMk cId="2178666814" sldId="300"/>
            <ac:grpSpMk id="5" creationId="{3CE696A1-6260-1618-52D2-F0F2CB343836}"/>
          </ac:grpSpMkLst>
        </pc:grpChg>
        <pc:grpChg chg="mod">
          <ac:chgData name="Ellen Lewis (Hywel Dda UHB - Project Manager (interim))" userId="bcc6708e-25a3-4db7-948f-1ff1f33daadd" providerId="ADAL" clId="{38817F9E-1FF4-48A4-86CB-77179A7218A2}" dt="2024-08-14T17:33:28.664" v="2358"/>
          <ac:grpSpMkLst>
            <pc:docMk/>
            <pc:sldMk cId="2178666814" sldId="300"/>
            <ac:grpSpMk id="21" creationId="{1F87BAD9-6F20-6045-ECA5-492B591E0249}"/>
          </ac:grpSpMkLst>
        </pc:grpChg>
        <pc:picChg chg="del">
          <ac:chgData name="Ellen Lewis (Hywel Dda UHB - Project Manager (interim))" userId="bcc6708e-25a3-4db7-948f-1ff1f33daadd" providerId="ADAL" clId="{38817F9E-1FF4-48A4-86CB-77179A7218A2}" dt="2024-08-14T17:33:24.350" v="2357" actId="478"/>
          <ac:picMkLst>
            <pc:docMk/>
            <pc:sldMk cId="2178666814" sldId="300"/>
            <ac:picMk id="3" creationId="{2048681A-A6CC-BAAA-43C4-B9AFF4A2C824}"/>
          </ac:picMkLst>
        </pc:picChg>
        <pc:picChg chg="mod">
          <ac:chgData name="Ellen Lewis (Hywel Dda UHB - Project Manager (interim))" userId="bcc6708e-25a3-4db7-948f-1ff1f33daadd" providerId="ADAL" clId="{38817F9E-1FF4-48A4-86CB-77179A7218A2}" dt="2024-08-14T17:33:28.664" v="2358"/>
          <ac:picMkLst>
            <pc:docMk/>
            <pc:sldMk cId="2178666814" sldId="300"/>
            <ac:picMk id="23" creationId="{76F30571-5919-EBB0-81D8-B8ED29F11B48}"/>
          </ac:picMkLst>
        </pc:picChg>
        <pc:picChg chg="mod">
          <ac:chgData name="Ellen Lewis (Hywel Dda UHB - Project Manager (interim))" userId="bcc6708e-25a3-4db7-948f-1ff1f33daadd" providerId="ADAL" clId="{38817F9E-1FF4-48A4-86CB-77179A7218A2}" dt="2024-08-14T17:33:28.664" v="2358"/>
          <ac:picMkLst>
            <pc:docMk/>
            <pc:sldMk cId="2178666814" sldId="300"/>
            <ac:picMk id="24" creationId="{3538258D-879B-C704-64F8-32ABC297F5A0}"/>
          </ac:picMkLst>
        </pc:picChg>
        <pc:cxnChg chg="mod">
          <ac:chgData name="Ellen Lewis (Hywel Dda UHB - Project Manager (interim))" userId="bcc6708e-25a3-4db7-948f-1ff1f33daadd" providerId="ADAL" clId="{38817F9E-1FF4-48A4-86CB-77179A7218A2}" dt="2024-08-15T06:50:42.805" v="2395" actId="14100"/>
          <ac:cxnSpMkLst>
            <pc:docMk/>
            <pc:sldMk cId="2178666814" sldId="300"/>
            <ac:cxnSpMk id="4" creationId="{2AC56059-680B-6A80-6195-10D5EA5C3332}"/>
          </ac:cxnSpMkLst>
        </pc:cxnChg>
        <pc:cxnChg chg="add mod">
          <ac:chgData name="Ellen Lewis (Hywel Dda UHB - Project Manager (interim))" userId="bcc6708e-25a3-4db7-948f-1ff1f33daadd" providerId="ADAL" clId="{38817F9E-1FF4-48A4-86CB-77179A7218A2}" dt="2024-08-22T14:49:07.835" v="3899" actId="14100"/>
          <ac:cxnSpMkLst>
            <pc:docMk/>
            <pc:sldMk cId="2178666814" sldId="300"/>
            <ac:cxnSpMk id="28" creationId="{AD28996A-897E-9607-EDC9-D277D6000531}"/>
          </ac:cxnSpMkLst>
        </pc:cxnChg>
        <pc:cxnChg chg="mod">
          <ac:chgData name="Ellen Lewis (Hywel Dda UHB - Project Manager (interim))" userId="bcc6708e-25a3-4db7-948f-1ff1f33daadd" providerId="ADAL" clId="{38817F9E-1FF4-48A4-86CB-77179A7218A2}" dt="2024-08-14T17:33:24.350" v="2357" actId="478"/>
          <ac:cxnSpMkLst>
            <pc:docMk/>
            <pc:sldMk cId="2178666814" sldId="300"/>
            <ac:cxnSpMk id="29" creationId="{03EE2FFA-6042-37BB-CE16-D888E82FFEC3}"/>
          </ac:cxnSpMkLst>
        </pc:cxnChg>
        <pc:cxnChg chg="mod">
          <ac:chgData name="Ellen Lewis (Hywel Dda UHB - Project Manager (interim))" userId="bcc6708e-25a3-4db7-948f-1ff1f33daadd" providerId="ADAL" clId="{38817F9E-1FF4-48A4-86CB-77179A7218A2}" dt="2024-08-22T14:48:54.711" v="3894" actId="14100"/>
          <ac:cxnSpMkLst>
            <pc:docMk/>
            <pc:sldMk cId="2178666814" sldId="300"/>
            <ac:cxnSpMk id="89" creationId="{0E7A04E0-C8F0-F391-E6C1-D3EC2F4B9109}"/>
          </ac:cxnSpMkLst>
        </pc:cxnChg>
      </pc:sldChg>
      <pc:sldChg chg="addSp delSp modSp mod">
        <pc:chgData name="Ellen Lewis (Hywel Dda UHB - Project Manager (interim))" userId="bcc6708e-25a3-4db7-948f-1ff1f33daadd" providerId="ADAL" clId="{38817F9E-1FF4-48A4-86CB-77179A7218A2}" dt="2024-08-14T17:27:15.010" v="1813" actId="20577"/>
        <pc:sldMkLst>
          <pc:docMk/>
          <pc:sldMk cId="693734657" sldId="301"/>
        </pc:sldMkLst>
        <pc:spChg chg="mod">
          <ac:chgData name="Ellen Lewis (Hywel Dda UHB - Project Manager (interim))" userId="bcc6708e-25a3-4db7-948f-1ff1f33daadd" providerId="ADAL" clId="{38817F9E-1FF4-48A4-86CB-77179A7218A2}" dt="2024-08-14T17:19:22.141" v="1040" actId="1076"/>
          <ac:spMkLst>
            <pc:docMk/>
            <pc:sldMk cId="693734657" sldId="301"/>
            <ac:spMk id="3" creationId="{97693DE2-74B9-3346-494F-1349306CC33C}"/>
          </ac:spMkLst>
        </pc:spChg>
        <pc:spChg chg="mod">
          <ac:chgData name="Ellen Lewis (Hywel Dda UHB - Project Manager (interim))" userId="bcc6708e-25a3-4db7-948f-1ff1f33daadd" providerId="ADAL" clId="{38817F9E-1FF4-48A4-86CB-77179A7218A2}" dt="2024-08-14T17:27:15.010" v="1813" actId="20577"/>
          <ac:spMkLst>
            <pc:docMk/>
            <pc:sldMk cId="693734657" sldId="301"/>
            <ac:spMk id="7" creationId="{4B26670D-1E01-03CD-7C01-EB67BC7B117C}"/>
          </ac:spMkLst>
        </pc:spChg>
        <pc:spChg chg="del">
          <ac:chgData name="Ellen Lewis (Hywel Dda UHB - Project Manager (interim))" userId="bcc6708e-25a3-4db7-948f-1ff1f33daadd" providerId="ADAL" clId="{38817F9E-1FF4-48A4-86CB-77179A7218A2}" dt="2024-08-14T17:02:18.557" v="695" actId="478"/>
          <ac:spMkLst>
            <pc:docMk/>
            <pc:sldMk cId="693734657" sldId="301"/>
            <ac:spMk id="14" creationId="{F2A81788-0ECE-45C8-3095-20AA02D0F699}"/>
          </ac:spMkLst>
        </pc:spChg>
        <pc:spChg chg="mod">
          <ac:chgData name="Ellen Lewis (Hywel Dda UHB - Project Manager (interim))" userId="bcc6708e-25a3-4db7-948f-1ff1f33daadd" providerId="ADAL" clId="{38817F9E-1FF4-48A4-86CB-77179A7218A2}" dt="2024-08-14T17:18:56.604" v="1031"/>
          <ac:spMkLst>
            <pc:docMk/>
            <pc:sldMk cId="693734657" sldId="301"/>
            <ac:spMk id="19" creationId="{F25FB9E2-155E-43A0-5CB2-82430914DE31}"/>
          </ac:spMkLst>
        </pc:spChg>
        <pc:spChg chg="mod">
          <ac:chgData name="Ellen Lewis (Hywel Dda UHB - Project Manager (interim))" userId="bcc6708e-25a3-4db7-948f-1ff1f33daadd" providerId="ADAL" clId="{38817F9E-1FF4-48A4-86CB-77179A7218A2}" dt="2024-08-14T17:18:56.604" v="1031"/>
          <ac:spMkLst>
            <pc:docMk/>
            <pc:sldMk cId="693734657" sldId="301"/>
            <ac:spMk id="20" creationId="{A4FD1C89-091F-8A7B-95B9-3D22B02A1137}"/>
          </ac:spMkLst>
        </pc:spChg>
        <pc:spChg chg="mod">
          <ac:chgData name="Ellen Lewis (Hywel Dda UHB - Project Manager (interim))" userId="bcc6708e-25a3-4db7-948f-1ff1f33daadd" providerId="ADAL" clId="{38817F9E-1FF4-48A4-86CB-77179A7218A2}" dt="2024-08-14T17:19:19.981" v="1039" actId="1076"/>
          <ac:spMkLst>
            <pc:docMk/>
            <pc:sldMk cId="693734657" sldId="301"/>
            <ac:spMk id="22" creationId="{E3ABC1F0-3A19-0120-4CF4-DE641CE64EC8}"/>
          </ac:spMkLst>
        </pc:spChg>
        <pc:grpChg chg="add mod">
          <ac:chgData name="Ellen Lewis (Hywel Dda UHB - Project Manager (interim))" userId="bcc6708e-25a3-4db7-948f-1ff1f33daadd" providerId="ADAL" clId="{38817F9E-1FF4-48A4-86CB-77179A7218A2}" dt="2024-08-14T17:19:06.013" v="1035" actId="14100"/>
          <ac:grpSpMkLst>
            <pc:docMk/>
            <pc:sldMk cId="693734657" sldId="301"/>
            <ac:grpSpMk id="6" creationId="{28200AFF-56BC-A57D-1584-A9D69BA5DB10}"/>
          </ac:grpSpMkLst>
        </pc:grpChg>
        <pc:grpChg chg="mod">
          <ac:chgData name="Ellen Lewis (Hywel Dda UHB - Project Manager (interim))" userId="bcc6708e-25a3-4db7-948f-1ff1f33daadd" providerId="ADAL" clId="{38817F9E-1FF4-48A4-86CB-77179A7218A2}" dt="2024-08-14T17:18:56.604" v="1031"/>
          <ac:grpSpMkLst>
            <pc:docMk/>
            <pc:sldMk cId="693734657" sldId="301"/>
            <ac:grpSpMk id="10" creationId="{16214B67-12E6-7D17-216E-38C13EF13E2F}"/>
          </ac:grpSpMkLst>
        </pc:grpChg>
        <pc:picChg chg="mod">
          <ac:chgData name="Ellen Lewis (Hywel Dda UHB - Project Manager (interim))" userId="bcc6708e-25a3-4db7-948f-1ff1f33daadd" providerId="ADAL" clId="{38817F9E-1FF4-48A4-86CB-77179A7218A2}" dt="2024-08-14T17:19:11.774" v="1037" actId="1076"/>
          <ac:picMkLst>
            <pc:docMk/>
            <pc:sldMk cId="693734657" sldId="301"/>
            <ac:picMk id="4" creationId="{574CE78A-CB3F-8E84-70F1-4ABC6486CDCF}"/>
          </ac:picMkLst>
        </pc:picChg>
        <pc:picChg chg="mod">
          <ac:chgData name="Ellen Lewis (Hywel Dda UHB - Project Manager (interim))" userId="bcc6708e-25a3-4db7-948f-1ff1f33daadd" providerId="ADAL" clId="{38817F9E-1FF4-48A4-86CB-77179A7218A2}" dt="2024-08-14T17:08:15.044" v="881" actId="1076"/>
          <ac:picMkLst>
            <pc:docMk/>
            <pc:sldMk cId="693734657" sldId="301"/>
            <ac:picMk id="5" creationId="{DF80FD12-C5CF-4043-B489-76AFC09D1418}"/>
          </ac:picMkLst>
        </pc:picChg>
        <pc:picChg chg="mod">
          <ac:chgData name="Ellen Lewis (Hywel Dda UHB - Project Manager (interim))" userId="bcc6708e-25a3-4db7-948f-1ff1f33daadd" providerId="ADAL" clId="{38817F9E-1FF4-48A4-86CB-77179A7218A2}" dt="2024-08-14T17:18:56.604" v="1031"/>
          <ac:picMkLst>
            <pc:docMk/>
            <pc:sldMk cId="693734657" sldId="301"/>
            <ac:picMk id="12" creationId="{8A1D4145-730A-6F78-F38D-8087E9B7BE79}"/>
          </ac:picMkLst>
        </pc:picChg>
        <pc:picChg chg="mod">
          <ac:chgData name="Ellen Lewis (Hywel Dda UHB - Project Manager (interim))" userId="bcc6708e-25a3-4db7-948f-1ff1f33daadd" providerId="ADAL" clId="{38817F9E-1FF4-48A4-86CB-77179A7218A2}" dt="2024-08-14T17:18:56.604" v="1031"/>
          <ac:picMkLst>
            <pc:docMk/>
            <pc:sldMk cId="693734657" sldId="301"/>
            <ac:picMk id="16" creationId="{855C4DCA-1DC7-B843-0422-AB9491BB69E8}"/>
          </ac:picMkLst>
        </pc:picChg>
        <pc:picChg chg="del">
          <ac:chgData name="Ellen Lewis (Hywel Dda UHB - Project Manager (interim))" userId="bcc6708e-25a3-4db7-948f-1ff1f33daadd" providerId="ADAL" clId="{38817F9E-1FF4-48A4-86CB-77179A7218A2}" dt="2024-08-14T16:56:25.778" v="157" actId="478"/>
          <ac:picMkLst>
            <pc:docMk/>
            <pc:sldMk cId="693734657" sldId="301"/>
            <ac:picMk id="17" creationId="{32B21888-EE9C-B221-9142-DDF177B66675}"/>
          </ac:picMkLst>
        </pc:picChg>
        <pc:picChg chg="del mod">
          <ac:chgData name="Ellen Lewis (Hywel Dda UHB - Project Manager (interim))" userId="bcc6708e-25a3-4db7-948f-1ff1f33daadd" providerId="ADAL" clId="{38817F9E-1FF4-48A4-86CB-77179A7218A2}" dt="2024-08-14T17:18:55.708" v="1030" actId="478"/>
          <ac:picMkLst>
            <pc:docMk/>
            <pc:sldMk cId="693734657" sldId="301"/>
            <ac:picMk id="18" creationId="{D8A01122-BDB8-E759-D0A9-480491D6088F}"/>
          </ac:picMkLst>
        </pc:picChg>
      </pc:sldChg>
      <pc:sldChg chg="addSp delSp modSp mod">
        <pc:chgData name="Ellen Lewis (Hywel Dda UHB - Project Manager (interim))" userId="bcc6708e-25a3-4db7-948f-1ff1f33daadd" providerId="ADAL" clId="{38817F9E-1FF4-48A4-86CB-77179A7218A2}" dt="2024-08-22T14:47:34.417" v="3833" actId="207"/>
        <pc:sldMkLst>
          <pc:docMk/>
          <pc:sldMk cId="4231235522" sldId="302"/>
        </pc:sldMkLst>
        <pc:spChg chg="mod">
          <ac:chgData name="Ellen Lewis (Hywel Dda UHB - Project Manager (interim))" userId="bcc6708e-25a3-4db7-948f-1ff1f33daadd" providerId="ADAL" clId="{38817F9E-1FF4-48A4-86CB-77179A7218A2}" dt="2024-08-14T17:24:22.984" v="1513" actId="6549"/>
          <ac:spMkLst>
            <pc:docMk/>
            <pc:sldMk cId="4231235522" sldId="302"/>
            <ac:spMk id="2" creationId="{6A223F07-A760-EB16-C767-0E4F3652E361}"/>
          </ac:spMkLst>
        </pc:spChg>
        <pc:spChg chg="add mod">
          <ac:chgData name="Ellen Lewis (Hywel Dda UHB - Project Manager (interim))" userId="bcc6708e-25a3-4db7-948f-1ff1f33daadd" providerId="ADAL" clId="{38817F9E-1FF4-48A4-86CB-77179A7218A2}" dt="2024-08-22T14:47:34.417" v="3833" actId="207"/>
          <ac:spMkLst>
            <pc:docMk/>
            <pc:sldMk cId="4231235522" sldId="302"/>
            <ac:spMk id="3" creationId="{3F440386-D88A-63B5-3719-7E5D9E8EFB1F}"/>
          </ac:spMkLst>
        </pc:spChg>
        <pc:spChg chg="del mod">
          <ac:chgData name="Ellen Lewis (Hywel Dda UHB - Project Manager (interim))" userId="bcc6708e-25a3-4db7-948f-1ff1f33daadd" providerId="ADAL" clId="{38817F9E-1FF4-48A4-86CB-77179A7218A2}" dt="2024-08-14T17:22:25.886" v="1237" actId="478"/>
          <ac:spMkLst>
            <pc:docMk/>
            <pc:sldMk cId="4231235522" sldId="302"/>
            <ac:spMk id="5" creationId="{847C3820-4A4E-6885-247D-957692E3FA9F}"/>
          </ac:spMkLst>
        </pc:spChg>
        <pc:spChg chg="mod">
          <ac:chgData name="Ellen Lewis (Hywel Dda UHB - Project Manager (interim))" userId="bcc6708e-25a3-4db7-948f-1ff1f33daadd" providerId="ADAL" clId="{38817F9E-1FF4-48A4-86CB-77179A7218A2}" dt="2024-08-14T17:32:02.146" v="2315"/>
          <ac:spMkLst>
            <pc:docMk/>
            <pc:sldMk cId="4231235522" sldId="302"/>
            <ac:spMk id="12" creationId="{8DA81C89-9286-F47A-F23D-602B0476B385}"/>
          </ac:spMkLst>
        </pc:spChg>
        <pc:spChg chg="mod">
          <ac:chgData name="Ellen Lewis (Hywel Dda UHB - Project Manager (interim))" userId="bcc6708e-25a3-4db7-948f-1ff1f33daadd" providerId="ADAL" clId="{38817F9E-1FF4-48A4-86CB-77179A7218A2}" dt="2024-08-14T17:32:02.146" v="2315"/>
          <ac:spMkLst>
            <pc:docMk/>
            <pc:sldMk cId="4231235522" sldId="302"/>
            <ac:spMk id="14" creationId="{65459F61-B1CC-B603-17B1-74E20027BFC6}"/>
          </ac:spMkLst>
        </pc:spChg>
        <pc:grpChg chg="add mod">
          <ac:chgData name="Ellen Lewis (Hywel Dda UHB - Project Manager (interim))" userId="bcc6708e-25a3-4db7-948f-1ff1f33daadd" providerId="ADAL" clId="{38817F9E-1FF4-48A4-86CB-77179A7218A2}" dt="2024-08-14T17:32:09.670" v="2318" actId="1076"/>
          <ac:grpSpMkLst>
            <pc:docMk/>
            <pc:sldMk cId="4231235522" sldId="302"/>
            <ac:grpSpMk id="4" creationId="{30E9A368-83F7-806A-1ACF-BBB688A46063}"/>
          </ac:grpSpMkLst>
        </pc:grpChg>
        <pc:grpChg chg="mod">
          <ac:chgData name="Ellen Lewis (Hywel Dda UHB - Project Manager (interim))" userId="bcc6708e-25a3-4db7-948f-1ff1f33daadd" providerId="ADAL" clId="{38817F9E-1FF4-48A4-86CB-77179A7218A2}" dt="2024-08-14T17:32:02.146" v="2315"/>
          <ac:grpSpMkLst>
            <pc:docMk/>
            <pc:sldMk cId="4231235522" sldId="302"/>
            <ac:grpSpMk id="6" creationId="{181ECE33-452F-93DE-1F43-3CE359FA61EA}"/>
          </ac:grpSpMkLst>
        </pc:grpChg>
        <pc:picChg chg="mod">
          <ac:chgData name="Ellen Lewis (Hywel Dda UHB - Project Manager (interim))" userId="bcc6708e-25a3-4db7-948f-1ff1f33daadd" providerId="ADAL" clId="{38817F9E-1FF4-48A4-86CB-77179A7218A2}" dt="2024-08-14T17:32:02.146" v="2315"/>
          <ac:picMkLst>
            <pc:docMk/>
            <pc:sldMk cId="4231235522" sldId="302"/>
            <ac:picMk id="7" creationId="{BB869645-E71F-C5EA-C1AE-B32A96BD222B}"/>
          </ac:picMkLst>
        </pc:picChg>
        <pc:picChg chg="mod">
          <ac:chgData name="Ellen Lewis (Hywel Dda UHB - Project Manager (interim))" userId="bcc6708e-25a3-4db7-948f-1ff1f33daadd" providerId="ADAL" clId="{38817F9E-1FF4-48A4-86CB-77179A7218A2}" dt="2024-08-14T17:32:02.146" v="2315"/>
          <ac:picMkLst>
            <pc:docMk/>
            <pc:sldMk cId="4231235522" sldId="302"/>
            <ac:picMk id="10" creationId="{D703C58E-A9CD-AE4A-976F-C105819FE4AB}"/>
          </ac:picMkLst>
        </pc:picChg>
      </pc:sldChg>
      <pc:sldChg chg="del">
        <pc:chgData name="Ellen Lewis (Hywel Dda UHB - Project Manager (interim))" userId="bcc6708e-25a3-4db7-948f-1ff1f33daadd" providerId="ADAL" clId="{38817F9E-1FF4-48A4-86CB-77179A7218A2}" dt="2024-08-14T17:34:49.214" v="2389" actId="47"/>
        <pc:sldMkLst>
          <pc:docMk/>
          <pc:sldMk cId="1466916625" sldId="303"/>
        </pc:sldMkLst>
      </pc:sldChg>
      <pc:sldChg chg="del">
        <pc:chgData name="Ellen Lewis (Hywel Dda UHB - Project Manager (interim))" userId="bcc6708e-25a3-4db7-948f-1ff1f33daadd" providerId="ADAL" clId="{38817F9E-1FF4-48A4-86CB-77179A7218A2}" dt="2024-08-14T17:34:50.517" v="2390" actId="47"/>
        <pc:sldMkLst>
          <pc:docMk/>
          <pc:sldMk cId="3104479237" sldId="304"/>
        </pc:sldMkLst>
      </pc:sldChg>
      <pc:sldChg chg="del">
        <pc:chgData name="Ellen Lewis (Hywel Dda UHB - Project Manager (interim))" userId="bcc6708e-25a3-4db7-948f-1ff1f33daadd" providerId="ADAL" clId="{38817F9E-1FF4-48A4-86CB-77179A7218A2}" dt="2024-08-14T17:34:52.408" v="2391" actId="47"/>
        <pc:sldMkLst>
          <pc:docMk/>
          <pc:sldMk cId="1627344320" sldId="305"/>
        </pc:sldMkLst>
      </pc:sldChg>
      <pc:sldChg chg="del">
        <pc:chgData name="Ellen Lewis (Hywel Dda UHB - Project Manager (interim))" userId="bcc6708e-25a3-4db7-948f-1ff1f33daadd" providerId="ADAL" clId="{38817F9E-1FF4-48A4-86CB-77179A7218A2}" dt="2024-08-14T17:34:35.469" v="2387" actId="47"/>
        <pc:sldMkLst>
          <pc:docMk/>
          <pc:sldMk cId="3743265042" sldId="306"/>
        </pc:sldMkLst>
      </pc:sldChg>
      <pc:sldChg chg="del">
        <pc:chgData name="Ellen Lewis (Hywel Dda UHB - Project Manager (interim))" userId="bcc6708e-25a3-4db7-948f-1ff1f33daadd" providerId="ADAL" clId="{38817F9E-1FF4-48A4-86CB-77179A7218A2}" dt="2024-08-14T17:21:16.370" v="1083" actId="47"/>
        <pc:sldMkLst>
          <pc:docMk/>
          <pc:sldMk cId="3622814385" sldId="314"/>
        </pc:sldMkLst>
      </pc:sldChg>
      <pc:sldChg chg="addSp delSp modSp add mod">
        <pc:chgData name="Ellen Lewis (Hywel Dda UHB - Project Manager (interim))" userId="bcc6708e-25a3-4db7-948f-1ff1f33daadd" providerId="ADAL" clId="{38817F9E-1FF4-48A4-86CB-77179A7218A2}" dt="2024-08-14T17:21:12.741" v="1082" actId="1076"/>
        <pc:sldMkLst>
          <pc:docMk/>
          <pc:sldMk cId="2431725390" sldId="315"/>
        </pc:sldMkLst>
        <pc:spChg chg="mod">
          <ac:chgData name="Ellen Lewis (Hywel Dda UHB - Project Manager (interim))" userId="bcc6708e-25a3-4db7-948f-1ff1f33daadd" providerId="ADAL" clId="{38817F9E-1FF4-48A4-86CB-77179A7218A2}" dt="2024-08-14T17:19:51.495" v="1051"/>
          <ac:spMkLst>
            <pc:docMk/>
            <pc:sldMk cId="2431725390" sldId="315"/>
            <ac:spMk id="18" creationId="{12D61BA5-BE41-4719-D422-F013A0E9C76B}"/>
          </ac:spMkLst>
        </pc:spChg>
        <pc:spChg chg="mod">
          <ac:chgData name="Ellen Lewis (Hywel Dda UHB - Project Manager (interim))" userId="bcc6708e-25a3-4db7-948f-1ff1f33daadd" providerId="ADAL" clId="{38817F9E-1FF4-48A4-86CB-77179A7218A2}" dt="2024-08-14T17:19:51.495" v="1051"/>
          <ac:spMkLst>
            <pc:docMk/>
            <pc:sldMk cId="2431725390" sldId="315"/>
            <ac:spMk id="19" creationId="{1A4802BE-11A5-8A7F-4320-B5B6BEBD7670}"/>
          </ac:spMkLst>
        </pc:spChg>
        <pc:grpChg chg="add del mod">
          <ac:chgData name="Ellen Lewis (Hywel Dda UHB - Project Manager (interim))" userId="bcc6708e-25a3-4db7-948f-1ff1f33daadd" providerId="ADAL" clId="{38817F9E-1FF4-48A4-86CB-77179A7218A2}" dt="2024-08-14T17:21:07.043" v="1078" actId="478"/>
          <ac:grpSpMkLst>
            <pc:docMk/>
            <pc:sldMk cId="2431725390" sldId="315"/>
            <ac:grpSpMk id="12" creationId="{11C54F84-E285-A2CD-2F70-B590AEF77263}"/>
          </ac:grpSpMkLst>
        </pc:grpChg>
        <pc:grpChg chg="mod">
          <ac:chgData name="Ellen Lewis (Hywel Dda UHB - Project Manager (interim))" userId="bcc6708e-25a3-4db7-948f-1ff1f33daadd" providerId="ADAL" clId="{38817F9E-1FF4-48A4-86CB-77179A7218A2}" dt="2024-08-14T17:19:51.495" v="1051"/>
          <ac:grpSpMkLst>
            <pc:docMk/>
            <pc:sldMk cId="2431725390" sldId="315"/>
            <ac:grpSpMk id="14" creationId="{18C6CB7F-335E-268F-16F7-C681B3B8E801}"/>
          </ac:grpSpMkLst>
        </pc:grpChg>
        <pc:picChg chg="add mod">
          <ac:chgData name="Ellen Lewis (Hywel Dda UHB - Project Manager (interim))" userId="bcc6708e-25a3-4db7-948f-1ff1f33daadd" providerId="ADAL" clId="{38817F9E-1FF4-48A4-86CB-77179A7218A2}" dt="2024-08-14T17:21:10.653" v="1081" actId="1076"/>
          <ac:picMkLst>
            <pc:docMk/>
            <pc:sldMk cId="2431725390" sldId="315"/>
            <ac:picMk id="3" creationId="{87B5424A-42AE-411F-9AF6-106AF91F2AAE}"/>
          </ac:picMkLst>
        </pc:picChg>
        <pc:picChg chg="mod modCrop">
          <ac:chgData name="Ellen Lewis (Hywel Dda UHB - Project Manager (interim))" userId="bcc6708e-25a3-4db7-948f-1ff1f33daadd" providerId="ADAL" clId="{38817F9E-1FF4-48A4-86CB-77179A7218A2}" dt="2024-08-14T17:20:43.732" v="1070" actId="1076"/>
          <ac:picMkLst>
            <pc:docMk/>
            <pc:sldMk cId="2431725390" sldId="315"/>
            <ac:picMk id="4" creationId="{DED53EDA-651B-818B-2591-C5A384835332}"/>
          </ac:picMkLst>
        </pc:picChg>
        <pc:picChg chg="mod modCrop">
          <ac:chgData name="Ellen Lewis (Hywel Dda UHB - Project Manager (interim))" userId="bcc6708e-25a3-4db7-948f-1ff1f33daadd" providerId="ADAL" clId="{38817F9E-1FF4-48A4-86CB-77179A7218A2}" dt="2024-08-14T17:21:09.245" v="1080" actId="1076"/>
          <ac:picMkLst>
            <pc:docMk/>
            <pc:sldMk cId="2431725390" sldId="315"/>
            <ac:picMk id="5" creationId="{BCADB45F-A815-BBCE-E240-E68329A12335}"/>
          </ac:picMkLst>
        </pc:picChg>
        <pc:picChg chg="del">
          <ac:chgData name="Ellen Lewis (Hywel Dda UHB - Project Manager (interim))" userId="bcc6708e-25a3-4db7-948f-1ff1f33daadd" providerId="ADAL" clId="{38817F9E-1FF4-48A4-86CB-77179A7218A2}" dt="2024-08-14T17:07:02.533" v="865" actId="478"/>
          <ac:picMkLst>
            <pc:docMk/>
            <pc:sldMk cId="2431725390" sldId="315"/>
            <ac:picMk id="6" creationId="{85E5CAB4-EA33-8E21-2762-5C53D2C8FA3C}"/>
          </ac:picMkLst>
        </pc:picChg>
        <pc:picChg chg="add mod modCrop">
          <ac:chgData name="Ellen Lewis (Hywel Dda UHB - Project Manager (interim))" userId="bcc6708e-25a3-4db7-948f-1ff1f33daadd" providerId="ADAL" clId="{38817F9E-1FF4-48A4-86CB-77179A7218A2}" dt="2024-08-14T17:21:12.741" v="1082" actId="1076"/>
          <ac:picMkLst>
            <pc:docMk/>
            <pc:sldMk cId="2431725390" sldId="315"/>
            <ac:picMk id="7" creationId="{6B6F2424-09EB-3C14-9893-A585C5CA4B53}"/>
          </ac:picMkLst>
        </pc:picChg>
        <pc:picChg chg="add del mod">
          <ac:chgData name="Ellen Lewis (Hywel Dda UHB - Project Manager (interim))" userId="bcc6708e-25a3-4db7-948f-1ff1f33daadd" providerId="ADAL" clId="{38817F9E-1FF4-48A4-86CB-77179A7218A2}" dt="2024-08-14T17:10:17.404" v="913" actId="478"/>
          <ac:picMkLst>
            <pc:docMk/>
            <pc:sldMk cId="2431725390" sldId="315"/>
            <ac:picMk id="10" creationId="{43846673-8468-0303-F0A1-C2A18D624224}"/>
          </ac:picMkLst>
        </pc:picChg>
        <pc:picChg chg="mod">
          <ac:chgData name="Ellen Lewis (Hywel Dda UHB - Project Manager (interim))" userId="bcc6708e-25a3-4db7-948f-1ff1f33daadd" providerId="ADAL" clId="{38817F9E-1FF4-48A4-86CB-77179A7218A2}" dt="2024-08-14T17:19:51.495" v="1051"/>
          <ac:picMkLst>
            <pc:docMk/>
            <pc:sldMk cId="2431725390" sldId="315"/>
            <ac:picMk id="16" creationId="{32359F71-5164-B4E7-FA73-F78BC4314D8E}"/>
          </ac:picMkLst>
        </pc:picChg>
        <pc:picChg chg="mod">
          <ac:chgData name="Ellen Lewis (Hywel Dda UHB - Project Manager (interim))" userId="bcc6708e-25a3-4db7-948f-1ff1f33daadd" providerId="ADAL" clId="{38817F9E-1FF4-48A4-86CB-77179A7218A2}" dt="2024-08-14T17:19:51.495" v="1051"/>
          <ac:picMkLst>
            <pc:docMk/>
            <pc:sldMk cId="2431725390" sldId="315"/>
            <ac:picMk id="17" creationId="{17C817B5-C21F-7899-A17C-89B0719498C1}"/>
          </ac:picMkLst>
        </pc:picChg>
        <pc:picChg chg="add del mod">
          <ac:chgData name="Ellen Lewis (Hywel Dda UHB - Project Manager (interim))" userId="bcc6708e-25a3-4db7-948f-1ff1f33daadd" providerId="ADAL" clId="{38817F9E-1FF4-48A4-86CB-77179A7218A2}" dt="2024-08-14T17:21:07.605" v="1079" actId="478"/>
          <ac:picMkLst>
            <pc:docMk/>
            <pc:sldMk cId="2431725390" sldId="315"/>
            <ac:picMk id="21" creationId="{B3E326EB-E2CF-8F79-FA24-1B344BB07662}"/>
          </ac:picMkLst>
        </pc:picChg>
      </pc:sldChg>
      <pc:sldChg chg="addSp delSp modSp add mod ord">
        <pc:chgData name="Ellen Lewis (Hywel Dda UHB - Project Manager (interim))" userId="bcc6708e-25a3-4db7-948f-1ff1f33daadd" providerId="ADAL" clId="{38817F9E-1FF4-48A4-86CB-77179A7218A2}" dt="2024-09-06T14:20:26.057" v="3903" actId="1076"/>
        <pc:sldMkLst>
          <pc:docMk/>
          <pc:sldMk cId="1210827005" sldId="316"/>
        </pc:sldMkLst>
        <pc:spChg chg="mod">
          <ac:chgData name="Ellen Lewis (Hywel Dda UHB - Project Manager (interim))" userId="bcc6708e-25a3-4db7-948f-1ff1f33daadd" providerId="ADAL" clId="{38817F9E-1FF4-48A4-86CB-77179A7218A2}" dt="2024-08-20T14:53:10.485" v="3212" actId="1076"/>
          <ac:spMkLst>
            <pc:docMk/>
            <pc:sldMk cId="1210827005" sldId="316"/>
            <ac:spMk id="2" creationId="{6A223F07-A760-EB16-C767-0E4F3652E361}"/>
          </ac:spMkLst>
        </pc:spChg>
        <pc:spChg chg="del">
          <ac:chgData name="Ellen Lewis (Hywel Dda UHB - Project Manager (interim))" userId="bcc6708e-25a3-4db7-948f-1ff1f33daadd" providerId="ADAL" clId="{38817F9E-1FF4-48A4-86CB-77179A7218A2}" dt="2024-08-20T14:29:10.129" v="2425" actId="478"/>
          <ac:spMkLst>
            <pc:docMk/>
            <pc:sldMk cId="1210827005" sldId="316"/>
            <ac:spMk id="3" creationId="{97693DE2-74B9-3346-494F-1349306CC33C}"/>
          </ac:spMkLst>
        </pc:spChg>
        <pc:spChg chg="del">
          <ac:chgData name="Ellen Lewis (Hywel Dda UHB - Project Manager (interim))" userId="bcc6708e-25a3-4db7-948f-1ff1f33daadd" providerId="ADAL" clId="{38817F9E-1FF4-48A4-86CB-77179A7218A2}" dt="2024-08-20T14:29:06.914" v="2420" actId="478"/>
          <ac:spMkLst>
            <pc:docMk/>
            <pc:sldMk cId="1210827005" sldId="316"/>
            <ac:spMk id="7" creationId="{4B26670D-1E01-03CD-7C01-EB67BC7B117C}"/>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17" creationId="{A7C40C4C-DC34-D9BC-31BA-97F608803FEF}"/>
          </ac:spMkLst>
        </pc:spChg>
        <pc:spChg chg="add mod topLvl">
          <ac:chgData name="Ellen Lewis (Hywel Dda UHB - Project Manager (interim))" userId="bcc6708e-25a3-4db7-948f-1ff1f33daadd" providerId="ADAL" clId="{38817F9E-1FF4-48A4-86CB-77179A7218A2}" dt="2024-08-20T15:09:31.395" v="3752" actId="14100"/>
          <ac:spMkLst>
            <pc:docMk/>
            <pc:sldMk cId="1210827005" sldId="316"/>
            <ac:spMk id="18" creationId="{A99207A7-102F-58FF-9C35-573592069447}"/>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21" creationId="{D03AD68C-5B84-2C0C-5A01-0520DE6092FB}"/>
          </ac:spMkLst>
        </pc:spChg>
        <pc:spChg chg="del mod">
          <ac:chgData name="Ellen Lewis (Hywel Dda UHB - Project Manager (interim))" userId="bcc6708e-25a3-4db7-948f-1ff1f33daadd" providerId="ADAL" clId="{38817F9E-1FF4-48A4-86CB-77179A7218A2}" dt="2024-08-20T14:29:08.959" v="2424" actId="478"/>
          <ac:spMkLst>
            <pc:docMk/>
            <pc:sldMk cId="1210827005" sldId="316"/>
            <ac:spMk id="22" creationId="{E3ABC1F0-3A19-0120-4CF4-DE641CE64EC8}"/>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23" creationId="{38B99588-E294-563A-3B95-83CEEFDC762D}"/>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24" creationId="{EC2E3EC4-FE3F-0FEC-C9F7-6C7E3154D6EA}"/>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25" creationId="{532778DF-DC93-030E-2803-0DD5B26CD137}"/>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26" creationId="{CF90C0E5-79F5-EE38-ADFD-C95AD0610DBA}"/>
          </ac:spMkLst>
        </pc:spChg>
        <pc:spChg chg="add del mod">
          <ac:chgData name="Ellen Lewis (Hywel Dda UHB - Project Manager (interim))" userId="bcc6708e-25a3-4db7-948f-1ff1f33daadd" providerId="ADAL" clId="{38817F9E-1FF4-48A4-86CB-77179A7218A2}" dt="2024-08-20T14:50:36.062" v="3179" actId="478"/>
          <ac:spMkLst>
            <pc:docMk/>
            <pc:sldMk cId="1210827005" sldId="316"/>
            <ac:spMk id="27" creationId="{0298C386-67EC-5672-3E3E-60C2DFC34A6D}"/>
          </ac:spMkLst>
        </pc:spChg>
        <pc:spChg chg="add mod">
          <ac:chgData name="Ellen Lewis (Hywel Dda UHB - Project Manager (interim))" userId="bcc6708e-25a3-4db7-948f-1ff1f33daadd" providerId="ADAL" clId="{38817F9E-1FF4-48A4-86CB-77179A7218A2}" dt="2024-08-20T15:03:08.876" v="3671" actId="1076"/>
          <ac:spMkLst>
            <pc:docMk/>
            <pc:sldMk cId="1210827005" sldId="316"/>
            <ac:spMk id="28" creationId="{EA37FCC5-4D83-A855-D669-DD04364CF1E7}"/>
          </ac:spMkLst>
        </pc:spChg>
        <pc:spChg chg="add mod">
          <ac:chgData name="Ellen Lewis (Hywel Dda UHB - Project Manager (interim))" userId="bcc6708e-25a3-4db7-948f-1ff1f33daadd" providerId="ADAL" clId="{38817F9E-1FF4-48A4-86CB-77179A7218A2}" dt="2024-08-20T15:03:15.972" v="3674" actId="1076"/>
          <ac:spMkLst>
            <pc:docMk/>
            <pc:sldMk cId="1210827005" sldId="316"/>
            <ac:spMk id="29" creationId="{6A5CFC2C-BDA8-6CD8-6977-CE1C660B2E9C}"/>
          </ac:spMkLst>
        </pc:spChg>
        <pc:spChg chg="add mod topLvl">
          <ac:chgData name="Ellen Lewis (Hywel Dda UHB - Project Manager (interim))" userId="bcc6708e-25a3-4db7-948f-1ff1f33daadd" providerId="ADAL" clId="{38817F9E-1FF4-48A4-86CB-77179A7218A2}" dt="2024-09-06T14:20:26.057" v="3903" actId="1076"/>
          <ac:spMkLst>
            <pc:docMk/>
            <pc:sldMk cId="1210827005" sldId="316"/>
            <ac:spMk id="30" creationId="{93595DD8-396A-F42F-F65E-99435487C19B}"/>
          </ac:spMkLst>
        </pc:spChg>
        <pc:spChg chg="add mod topLvl">
          <ac:chgData name="Ellen Lewis (Hywel Dda UHB - Project Manager (interim))" userId="bcc6708e-25a3-4db7-948f-1ff1f33daadd" providerId="ADAL" clId="{38817F9E-1FF4-48A4-86CB-77179A7218A2}" dt="2024-08-20T15:09:47.012" v="3755" actId="1076"/>
          <ac:spMkLst>
            <pc:docMk/>
            <pc:sldMk cId="1210827005" sldId="316"/>
            <ac:spMk id="31" creationId="{485CB036-AA35-004C-0971-C29DE1763C74}"/>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32" creationId="{CDE099A5-D6B5-1AB7-1F18-986C09735976}"/>
          </ac:spMkLst>
        </pc:spChg>
        <pc:spChg chg="add mod">
          <ac:chgData name="Ellen Lewis (Hywel Dda UHB - Project Manager (interim))" userId="bcc6708e-25a3-4db7-948f-1ff1f33daadd" providerId="ADAL" clId="{38817F9E-1FF4-48A4-86CB-77179A7218A2}" dt="2024-08-20T14:55:34.443" v="3317"/>
          <ac:spMkLst>
            <pc:docMk/>
            <pc:sldMk cId="1210827005" sldId="316"/>
            <ac:spMk id="33" creationId="{1CDD7F35-1E11-9D25-806C-245F86035F3D}"/>
          </ac:spMkLst>
        </pc:spChg>
        <pc:spChg chg="add mod topLvl">
          <ac:chgData name="Ellen Lewis (Hywel Dda UHB - Project Manager (interim))" userId="bcc6708e-25a3-4db7-948f-1ff1f33daadd" providerId="ADAL" clId="{38817F9E-1FF4-48A4-86CB-77179A7218A2}" dt="2024-09-06T14:20:22.089" v="3902" actId="1076"/>
          <ac:spMkLst>
            <pc:docMk/>
            <pc:sldMk cId="1210827005" sldId="316"/>
            <ac:spMk id="34" creationId="{6FCC3043-892B-3591-0299-F4373315302C}"/>
          </ac:spMkLst>
        </pc:spChg>
        <pc:spChg chg="add mod topLvl">
          <ac:chgData name="Ellen Lewis (Hywel Dda UHB - Project Manager (interim))" userId="bcc6708e-25a3-4db7-948f-1ff1f33daadd" providerId="ADAL" clId="{38817F9E-1FF4-48A4-86CB-77179A7218A2}" dt="2024-08-20T15:02:34.189" v="3662" actId="338"/>
          <ac:spMkLst>
            <pc:docMk/>
            <pc:sldMk cId="1210827005" sldId="316"/>
            <ac:spMk id="35" creationId="{395A25E1-557F-3384-A78F-199B75FAE186}"/>
          </ac:spMkLst>
        </pc:spChg>
        <pc:spChg chg="add mod">
          <ac:chgData name="Ellen Lewis (Hywel Dda UHB - Project Manager (interim))" userId="bcc6708e-25a3-4db7-948f-1ff1f33daadd" providerId="ADAL" clId="{38817F9E-1FF4-48A4-86CB-77179A7218A2}" dt="2024-08-20T15:09:49.075" v="3756" actId="1076"/>
          <ac:spMkLst>
            <pc:docMk/>
            <pc:sldMk cId="1210827005" sldId="316"/>
            <ac:spMk id="37" creationId="{0FEF12DC-237C-416F-7845-30682F5998BA}"/>
          </ac:spMkLst>
        </pc:spChg>
        <pc:spChg chg="add mod">
          <ac:chgData name="Ellen Lewis (Hywel Dda UHB - Project Manager (interim))" userId="bcc6708e-25a3-4db7-948f-1ff1f33daadd" providerId="ADAL" clId="{38817F9E-1FF4-48A4-86CB-77179A7218A2}" dt="2024-08-20T15:03:01.260" v="3670" actId="1076"/>
          <ac:spMkLst>
            <pc:docMk/>
            <pc:sldMk cId="1210827005" sldId="316"/>
            <ac:spMk id="38" creationId="{077E8F30-D2CA-1CF1-F2DE-3143E9994F28}"/>
          </ac:spMkLst>
        </pc:spChg>
        <pc:spChg chg="add mod">
          <ac:chgData name="Ellen Lewis (Hywel Dda UHB - Project Manager (interim))" userId="bcc6708e-25a3-4db7-948f-1ff1f33daadd" providerId="ADAL" clId="{38817F9E-1FF4-48A4-86CB-77179A7218A2}" dt="2024-08-20T15:10:06.605" v="3760" actId="20577"/>
          <ac:spMkLst>
            <pc:docMk/>
            <pc:sldMk cId="1210827005" sldId="316"/>
            <ac:spMk id="39" creationId="{36FA03F9-8B81-C50D-BB05-1EAAA80A2754}"/>
          </ac:spMkLst>
        </pc:spChg>
        <pc:spChg chg="add mod">
          <ac:chgData name="Ellen Lewis (Hywel Dda UHB - Project Manager (interim))" userId="bcc6708e-25a3-4db7-948f-1ff1f33daadd" providerId="ADAL" clId="{38817F9E-1FF4-48A4-86CB-77179A7218A2}" dt="2024-08-20T15:09:57.052" v="3759" actId="14100"/>
          <ac:spMkLst>
            <pc:docMk/>
            <pc:sldMk cId="1210827005" sldId="316"/>
            <ac:spMk id="41" creationId="{CE1B475D-F0B5-11EB-98D2-705747B051D9}"/>
          </ac:spMkLst>
        </pc:spChg>
        <pc:grpChg chg="del">
          <ac:chgData name="Ellen Lewis (Hywel Dda UHB - Project Manager (interim))" userId="bcc6708e-25a3-4db7-948f-1ff1f33daadd" providerId="ADAL" clId="{38817F9E-1FF4-48A4-86CB-77179A7218A2}" dt="2024-08-20T14:29:07.267" v="2421" actId="478"/>
          <ac:grpSpMkLst>
            <pc:docMk/>
            <pc:sldMk cId="1210827005" sldId="316"/>
            <ac:grpSpMk id="6" creationId="{28200AFF-56BC-A57D-1584-A9D69BA5DB10}"/>
          </ac:grpSpMkLst>
        </pc:grpChg>
        <pc:grpChg chg="add del mod">
          <ac:chgData name="Ellen Lewis (Hywel Dda UHB - Project Manager (interim))" userId="bcc6708e-25a3-4db7-948f-1ff1f33daadd" providerId="ADAL" clId="{38817F9E-1FF4-48A4-86CB-77179A7218A2}" dt="2024-08-20T15:02:27.605" v="3661" actId="165"/>
          <ac:grpSpMkLst>
            <pc:docMk/>
            <pc:sldMk cId="1210827005" sldId="316"/>
            <ac:grpSpMk id="36" creationId="{4FF597D2-7012-FF76-CE6F-F6C28DFB13D1}"/>
          </ac:grpSpMkLst>
        </pc:grpChg>
        <pc:grpChg chg="add mod">
          <ac:chgData name="Ellen Lewis (Hywel Dda UHB - Project Manager (interim))" userId="bcc6708e-25a3-4db7-948f-1ff1f33daadd" providerId="ADAL" clId="{38817F9E-1FF4-48A4-86CB-77179A7218A2}" dt="2024-08-20T15:02:45.788" v="3664" actId="1076"/>
          <ac:grpSpMkLst>
            <pc:docMk/>
            <pc:sldMk cId="1210827005" sldId="316"/>
            <ac:grpSpMk id="40" creationId="{EC5F8CCF-76A5-BF1A-E1A5-6E31C451EE3F}"/>
          </ac:grpSpMkLst>
        </pc:grpChg>
        <pc:graphicFrameChg chg="add mod modGraphic">
          <ac:chgData name="Ellen Lewis (Hywel Dda UHB - Project Manager (interim))" userId="bcc6708e-25a3-4db7-948f-1ff1f33daadd" providerId="ADAL" clId="{38817F9E-1FF4-48A4-86CB-77179A7218A2}" dt="2024-08-20T15:09:27.917" v="3751" actId="14734"/>
          <ac:graphicFrameMkLst>
            <pc:docMk/>
            <pc:sldMk cId="1210827005" sldId="316"/>
            <ac:graphicFrameMk id="14" creationId="{AC8D95C0-CC55-BBA9-25CE-331DED713FAB}"/>
          </ac:graphicFrameMkLst>
        </pc:graphicFrameChg>
        <pc:picChg chg="del">
          <ac:chgData name="Ellen Lewis (Hywel Dda UHB - Project Manager (interim))" userId="bcc6708e-25a3-4db7-948f-1ff1f33daadd" providerId="ADAL" clId="{38817F9E-1FF4-48A4-86CB-77179A7218A2}" dt="2024-08-20T14:29:07.888" v="2422" actId="478"/>
          <ac:picMkLst>
            <pc:docMk/>
            <pc:sldMk cId="1210827005" sldId="316"/>
            <ac:picMk id="4" creationId="{574CE78A-CB3F-8E84-70F1-4ABC6486CDCF}"/>
          </ac:picMkLst>
        </pc:picChg>
        <pc:picChg chg="del">
          <ac:chgData name="Ellen Lewis (Hywel Dda UHB - Project Manager (interim))" userId="bcc6708e-25a3-4db7-948f-1ff1f33daadd" providerId="ADAL" clId="{38817F9E-1FF4-48A4-86CB-77179A7218A2}" dt="2024-08-20T14:29:10.756" v="2426" actId="478"/>
          <ac:picMkLst>
            <pc:docMk/>
            <pc:sldMk cId="1210827005" sldId="316"/>
            <ac:picMk id="5" creationId="{DF80FD12-C5CF-4043-B489-76AFC09D1418}"/>
          </ac:picMkLst>
        </pc:picChg>
        <pc:picChg chg="mod">
          <ac:chgData name="Ellen Lewis (Hywel Dda UHB - Project Manager (interim))" userId="bcc6708e-25a3-4db7-948f-1ff1f33daadd" providerId="ADAL" clId="{38817F9E-1FF4-48A4-86CB-77179A7218A2}" dt="2024-08-20T14:53:14.397" v="3213" actId="1076"/>
          <ac:picMkLst>
            <pc:docMk/>
            <pc:sldMk cId="1210827005" sldId="316"/>
            <ac:picMk id="8" creationId="{B6F3B14C-CF49-D2A8-2C44-D3511B2D774C}"/>
          </ac:picMkLst>
        </pc:picChg>
      </pc:sldChg>
      <pc:sldChg chg="modSp mod">
        <pc:chgData name="Ellen Lewis (Hywel Dda UHB - Project Manager (interim))" userId="bcc6708e-25a3-4db7-948f-1ff1f33daadd" providerId="ADAL" clId="{38817F9E-1FF4-48A4-86CB-77179A7218A2}" dt="2024-09-13T11:12:52.521" v="3910" actId="1076"/>
        <pc:sldMkLst>
          <pc:docMk/>
          <pc:sldMk cId="1625712098" sldId="317"/>
        </pc:sldMkLst>
        <pc:spChg chg="mod">
          <ac:chgData name="Ellen Lewis (Hywel Dda UHB - Project Manager (interim))" userId="bcc6708e-25a3-4db7-948f-1ff1f33daadd" providerId="ADAL" clId="{38817F9E-1FF4-48A4-86CB-77179A7218A2}" dt="2024-09-13T11:12:49.865" v="3909" actId="1076"/>
          <ac:spMkLst>
            <pc:docMk/>
            <pc:sldMk cId="1625712098" sldId="317"/>
            <ac:spMk id="5" creationId="{25F955A1-2971-8ABF-7EB7-EAD1A583D1F3}"/>
          </ac:spMkLst>
        </pc:spChg>
        <pc:spChg chg="mod">
          <ac:chgData name="Ellen Lewis (Hywel Dda UHB - Project Manager (interim))" userId="bcc6708e-25a3-4db7-948f-1ff1f33daadd" providerId="ADAL" clId="{38817F9E-1FF4-48A4-86CB-77179A7218A2}" dt="2024-09-13T11:12:52.521" v="3910" actId="1076"/>
          <ac:spMkLst>
            <pc:docMk/>
            <pc:sldMk cId="1625712098" sldId="317"/>
            <ac:spMk id="6" creationId="{B54D2CC0-2431-8447-95DA-4DFD28A42947}"/>
          </ac:spMkLst>
        </pc:spChg>
        <pc:picChg chg="mod">
          <ac:chgData name="Ellen Lewis (Hywel Dda UHB - Project Manager (interim))" userId="bcc6708e-25a3-4db7-948f-1ff1f33daadd" providerId="ADAL" clId="{38817F9E-1FF4-48A4-86CB-77179A7218A2}" dt="2024-09-13T11:12:47.923" v="3908" actId="1076"/>
          <ac:picMkLst>
            <pc:docMk/>
            <pc:sldMk cId="1625712098" sldId="317"/>
            <ac:picMk id="4" creationId="{ABB4DC53-D9BF-A382-2B41-3DC2CBA36866}"/>
          </ac:picMkLst>
        </pc:picChg>
      </pc:sldChg>
      <pc:sldChg chg="modSp mod">
        <pc:chgData name="Ellen Lewis (Hywel Dda UHB - Project Manager (interim))" userId="bcc6708e-25a3-4db7-948f-1ff1f33daadd" providerId="ADAL" clId="{38817F9E-1FF4-48A4-86CB-77179A7218A2}" dt="2024-09-12T13:52:27.361" v="3907" actId="20577"/>
        <pc:sldMkLst>
          <pc:docMk/>
          <pc:sldMk cId="1635406245" sldId="320"/>
        </pc:sldMkLst>
        <pc:spChg chg="mod">
          <ac:chgData name="Ellen Lewis (Hywel Dda UHB - Project Manager (interim))" userId="bcc6708e-25a3-4db7-948f-1ff1f33daadd" providerId="ADAL" clId="{38817F9E-1FF4-48A4-86CB-77179A7218A2}" dt="2024-09-12T13:52:27.361" v="3907" actId="20577"/>
          <ac:spMkLst>
            <pc:docMk/>
            <pc:sldMk cId="1635406245" sldId="320"/>
            <ac:spMk id="3" creationId="{775C9CA3-C49C-6D3B-158A-F757A7295B7E}"/>
          </ac:spMkLst>
        </pc:spChg>
      </pc:sldChg>
      <pc:sldMasterChg chg="delSldLayout">
        <pc:chgData name="Ellen Lewis (Hywel Dda UHB - Project Manager (interim))" userId="bcc6708e-25a3-4db7-948f-1ff1f33daadd" providerId="ADAL" clId="{38817F9E-1FF4-48A4-86CB-77179A7218A2}" dt="2024-08-14T17:34:36.414" v="2388" actId="47"/>
        <pc:sldMasterMkLst>
          <pc:docMk/>
          <pc:sldMasterMk cId="3292482370" sldId="2147483648"/>
        </pc:sldMasterMkLst>
        <pc:sldLayoutChg chg="del">
          <pc:chgData name="Ellen Lewis (Hywel Dda UHB - Project Manager (interim))" userId="bcc6708e-25a3-4db7-948f-1ff1f33daadd" providerId="ADAL" clId="{38817F9E-1FF4-48A4-86CB-77179A7218A2}" dt="2024-08-14T17:34:36.414" v="2388" actId="47"/>
          <pc:sldLayoutMkLst>
            <pc:docMk/>
            <pc:sldMasterMk cId="3292482370" sldId="2147483648"/>
            <pc:sldLayoutMk cId="331878364" sldId="2147483660"/>
          </pc:sldLayoutMkLst>
        </pc:sldLayoutChg>
      </pc:sldMasterChg>
    </pc:docChg>
  </pc:docChgLst>
  <pc:docChgLst>
    <pc:chgData name="Jessica Svetz (Hywel Dda UHB - Service Delivery Manager Urgent and Intermediate Care)" userId="S::jessica.svetz@wales.nhs.uk::0ac4e000-d4bb-4ed5-b3ee-58d69e5c3532" providerId="AD" clId="Web-{246FDBEA-D319-ADED-B8C6-222A67A3080E}"/>
    <pc:docChg chg="delSld modSld modSection">
      <pc:chgData name="Jessica Svetz (Hywel Dda UHB - Service Delivery Manager Urgent and Intermediate Care)" userId="S::jessica.svetz@wales.nhs.uk::0ac4e000-d4bb-4ed5-b3ee-58d69e5c3532" providerId="AD" clId="Web-{246FDBEA-D319-ADED-B8C6-222A67A3080E}" dt="2025-03-10T12:57:15.913" v="43" actId="20577"/>
      <pc:docMkLst>
        <pc:docMk/>
      </pc:docMkLst>
      <pc:sldChg chg="modSp">
        <pc:chgData name="Jessica Svetz (Hywel Dda UHB - Service Delivery Manager Urgent and Intermediate Care)" userId="S::jessica.svetz@wales.nhs.uk::0ac4e000-d4bb-4ed5-b3ee-58d69e5c3532" providerId="AD" clId="Web-{246FDBEA-D319-ADED-B8C6-222A67A3080E}" dt="2025-03-10T12:57:15.913" v="43" actId="20577"/>
        <pc:sldMkLst>
          <pc:docMk/>
          <pc:sldMk cId="2379817180" sldId="296"/>
        </pc:sldMkLst>
        <pc:spChg chg="mod">
          <ac:chgData name="Jessica Svetz (Hywel Dda UHB - Service Delivery Manager Urgent and Intermediate Care)" userId="S::jessica.svetz@wales.nhs.uk::0ac4e000-d4bb-4ed5-b3ee-58d69e5c3532" providerId="AD" clId="Web-{246FDBEA-D319-ADED-B8C6-222A67A3080E}" dt="2025-03-10T12:57:15.913" v="43" actId="20577"/>
          <ac:spMkLst>
            <pc:docMk/>
            <pc:sldMk cId="2379817180" sldId="296"/>
            <ac:spMk id="5" creationId="{EBA5CE82-B2DC-54B7-D42A-58C3D82793A6}"/>
          </ac:spMkLst>
        </pc:spChg>
      </pc:sldChg>
      <pc:sldChg chg="modSp">
        <pc:chgData name="Jessica Svetz (Hywel Dda UHB - Service Delivery Manager Urgent and Intermediate Care)" userId="S::jessica.svetz@wales.nhs.uk::0ac4e000-d4bb-4ed5-b3ee-58d69e5c3532" providerId="AD" clId="Web-{246FDBEA-D319-ADED-B8C6-222A67A3080E}" dt="2025-03-10T09:16:05.519" v="41" actId="20577"/>
        <pc:sldMkLst>
          <pc:docMk/>
          <pc:sldMk cId="1373707343" sldId="324"/>
        </pc:sldMkLst>
        <pc:spChg chg="mod">
          <ac:chgData name="Jessica Svetz (Hywel Dda UHB - Service Delivery Manager Urgent and Intermediate Care)" userId="S::jessica.svetz@wales.nhs.uk::0ac4e000-d4bb-4ed5-b3ee-58d69e5c3532" providerId="AD" clId="Web-{246FDBEA-D319-ADED-B8C6-222A67A3080E}" dt="2025-03-10T09:16:05.519" v="41" actId="20577"/>
          <ac:spMkLst>
            <pc:docMk/>
            <pc:sldMk cId="1373707343" sldId="324"/>
            <ac:spMk id="4" creationId="{0DF10C75-C3DF-CD7A-47BF-A1D5194FDCB6}"/>
          </ac:spMkLst>
        </pc:spChg>
      </pc:sldChg>
      <pc:sldChg chg="del">
        <pc:chgData name="Jessica Svetz (Hywel Dda UHB - Service Delivery Manager Urgent and Intermediate Care)" userId="S::jessica.svetz@wales.nhs.uk::0ac4e000-d4bb-4ed5-b3ee-58d69e5c3532" providerId="AD" clId="Web-{246FDBEA-D319-ADED-B8C6-222A67A3080E}" dt="2025-03-10T09:14:51.204" v="13"/>
        <pc:sldMkLst>
          <pc:docMk/>
          <pc:sldMk cId="3692341748" sldId="326"/>
        </pc:sldMkLst>
      </pc:sldChg>
      <pc:sldChg chg="delSp modSp del">
        <pc:chgData name="Jessica Svetz (Hywel Dda UHB - Service Delivery Manager Urgent and Intermediate Care)" userId="S::jessica.svetz@wales.nhs.uk::0ac4e000-d4bb-4ed5-b3ee-58d69e5c3532" providerId="AD" clId="Web-{246FDBEA-D319-ADED-B8C6-222A67A3080E}" dt="2025-03-10T09:14:49.672" v="12"/>
        <pc:sldMkLst>
          <pc:docMk/>
          <pc:sldMk cId="483489962" sldId="327"/>
        </pc:sldMkLst>
        <pc:spChg chg="del mod">
          <ac:chgData name="Jessica Svetz (Hywel Dda UHB - Service Delivery Manager Urgent and Intermediate Care)" userId="S::jessica.svetz@wales.nhs.uk::0ac4e000-d4bb-4ed5-b3ee-58d69e5c3532" providerId="AD" clId="Web-{246FDBEA-D319-ADED-B8C6-222A67A3080E}" dt="2025-03-10T09:14:43.032" v="6"/>
          <ac:spMkLst>
            <pc:docMk/>
            <pc:sldMk cId="483489962" sldId="327"/>
            <ac:spMk id="4" creationId="{0DF10C75-C3DF-CD7A-47BF-A1D5194FDCB6}"/>
          </ac:spMkLst>
        </pc:spChg>
      </pc:sldChg>
    </pc:docChg>
  </pc:docChgLst>
  <pc:docChgLst>
    <pc:chgData name="Jessica Svetz (Hywel Dda UHB - Service Delivery Manager Urgent and Intermediate Care)" userId="S::jessica.svetz@wales.nhs.uk::0ac4e000-d4bb-4ed5-b3ee-58d69e5c3532" providerId="AD" clId="Web-{165E63A7-719D-4A3E-8988-CF21CAAE167D}"/>
    <pc:docChg chg="addSld delSld modSld modSection">
      <pc:chgData name="Jessica Svetz (Hywel Dda UHB - Service Delivery Manager Urgent and Intermediate Care)" userId="S::jessica.svetz@wales.nhs.uk::0ac4e000-d4bb-4ed5-b3ee-58d69e5c3532" providerId="AD" clId="Web-{165E63A7-719D-4A3E-8988-CF21CAAE167D}" dt="2024-09-17T13:45:16.493" v="22" actId="1076"/>
      <pc:docMkLst>
        <pc:docMk/>
      </pc:docMkLst>
      <pc:sldChg chg="addSp delSp modSp add replId">
        <pc:chgData name="Jessica Svetz (Hywel Dda UHB - Service Delivery Manager Urgent and Intermediate Care)" userId="S::jessica.svetz@wales.nhs.uk::0ac4e000-d4bb-4ed5-b3ee-58d69e5c3532" providerId="AD" clId="Web-{165E63A7-719D-4A3E-8988-CF21CAAE167D}" dt="2024-09-17T13:45:16.493" v="22" actId="1076"/>
        <pc:sldMkLst>
          <pc:docMk/>
          <pc:sldMk cId="701562919" sldId="321"/>
        </pc:sldMkLst>
        <pc:spChg chg="del">
          <ac:chgData name="Jessica Svetz (Hywel Dda UHB - Service Delivery Manager Urgent and Intermediate Care)" userId="S::jessica.svetz@wales.nhs.uk::0ac4e000-d4bb-4ed5-b3ee-58d69e5c3532" providerId="AD" clId="Web-{165E63A7-719D-4A3E-8988-CF21CAAE167D}" dt="2024-09-17T13:39:34.971" v="11"/>
          <ac:spMkLst>
            <pc:docMk/>
            <pc:sldMk cId="701562919" sldId="321"/>
            <ac:spMk id="5" creationId="{B715EEB7-A126-8DC8-C621-413B99E9B67E}"/>
          </ac:spMkLst>
        </pc:spChg>
        <pc:spChg chg="del">
          <ac:chgData name="Jessica Svetz (Hywel Dda UHB - Service Delivery Manager Urgent and Intermediate Care)" userId="S::jessica.svetz@wales.nhs.uk::0ac4e000-d4bb-4ed5-b3ee-58d69e5c3532" providerId="AD" clId="Web-{165E63A7-719D-4A3E-8988-CF21CAAE167D}" dt="2024-09-17T13:39:31.970" v="4"/>
          <ac:spMkLst>
            <pc:docMk/>
            <pc:sldMk cId="701562919" sldId="321"/>
            <ac:spMk id="31" creationId="{FEEDCE83-85CC-5B39-50B6-B7EB9BF4E934}"/>
          </ac:spMkLst>
        </pc:spChg>
        <pc:grpChg chg="del">
          <ac:chgData name="Jessica Svetz (Hywel Dda UHB - Service Delivery Manager Urgent and Intermediate Care)" userId="S::jessica.svetz@wales.nhs.uk::0ac4e000-d4bb-4ed5-b3ee-58d69e5c3532" providerId="AD" clId="Web-{165E63A7-719D-4A3E-8988-CF21CAAE167D}" dt="2024-09-17T13:39:34.971" v="10"/>
          <ac:grpSpMkLst>
            <pc:docMk/>
            <pc:sldMk cId="701562919" sldId="321"/>
            <ac:grpSpMk id="10" creationId="{0BFFB116-163B-12F1-1F8E-B3BD804B114C}"/>
          </ac:grpSpMkLst>
        </pc:grpChg>
        <pc:grpChg chg="del">
          <ac:chgData name="Jessica Svetz (Hywel Dda UHB - Service Delivery Manager Urgent and Intermediate Care)" userId="S::jessica.svetz@wales.nhs.uk::0ac4e000-d4bb-4ed5-b3ee-58d69e5c3532" providerId="AD" clId="Web-{165E63A7-719D-4A3E-8988-CF21CAAE167D}" dt="2024-09-17T13:39:34.971" v="9"/>
          <ac:grpSpMkLst>
            <pc:docMk/>
            <pc:sldMk cId="701562919" sldId="321"/>
            <ac:grpSpMk id="17" creationId="{98F2D957-2755-83A6-F4DD-A8A485C80E5D}"/>
          </ac:grpSpMkLst>
        </pc:grpChg>
        <pc:grpChg chg="del">
          <ac:chgData name="Jessica Svetz (Hywel Dda UHB - Service Delivery Manager Urgent and Intermediate Care)" userId="S::jessica.svetz@wales.nhs.uk::0ac4e000-d4bb-4ed5-b3ee-58d69e5c3532" providerId="AD" clId="Web-{165E63A7-719D-4A3E-8988-CF21CAAE167D}" dt="2024-09-17T13:39:34.971" v="8"/>
          <ac:grpSpMkLst>
            <pc:docMk/>
            <pc:sldMk cId="701562919" sldId="321"/>
            <ac:grpSpMk id="21" creationId="{48D701FB-4434-4115-1253-378D61D29A89}"/>
          </ac:grpSpMkLst>
        </pc:grpChg>
        <pc:grpChg chg="del">
          <ac:chgData name="Jessica Svetz (Hywel Dda UHB - Service Delivery Manager Urgent and Intermediate Care)" userId="S::jessica.svetz@wales.nhs.uk::0ac4e000-d4bb-4ed5-b3ee-58d69e5c3532" providerId="AD" clId="Web-{165E63A7-719D-4A3E-8988-CF21CAAE167D}" dt="2024-09-17T13:39:34.971" v="7"/>
          <ac:grpSpMkLst>
            <pc:docMk/>
            <pc:sldMk cId="701562919" sldId="321"/>
            <ac:grpSpMk id="25" creationId="{8F087E8E-352C-540A-5562-BF2C42C30C08}"/>
          </ac:grpSpMkLst>
        </pc:grpChg>
        <pc:grpChg chg="del">
          <ac:chgData name="Jessica Svetz (Hywel Dda UHB - Service Delivery Manager Urgent and Intermediate Care)" userId="S::jessica.svetz@wales.nhs.uk::0ac4e000-d4bb-4ed5-b3ee-58d69e5c3532" providerId="AD" clId="Web-{165E63A7-719D-4A3E-8988-CF21CAAE167D}" dt="2024-09-17T13:39:34.971" v="6"/>
          <ac:grpSpMkLst>
            <pc:docMk/>
            <pc:sldMk cId="701562919" sldId="321"/>
            <ac:grpSpMk id="29" creationId="{47FECB14-3FA2-D5AF-C96A-F0913D1A2A44}"/>
          </ac:grpSpMkLst>
        </pc:grpChg>
        <pc:grpChg chg="del">
          <ac:chgData name="Jessica Svetz (Hywel Dda UHB - Service Delivery Manager Urgent and Intermediate Care)" userId="S::jessica.svetz@wales.nhs.uk::0ac4e000-d4bb-4ed5-b3ee-58d69e5c3532" providerId="AD" clId="Web-{165E63A7-719D-4A3E-8988-CF21CAAE167D}" dt="2024-09-17T13:39:34.971" v="5"/>
          <ac:grpSpMkLst>
            <pc:docMk/>
            <pc:sldMk cId="701562919" sldId="321"/>
            <ac:grpSpMk id="35" creationId="{B49830EB-906C-5174-1F96-24D359F52B26}"/>
          </ac:grpSpMkLst>
        </pc:grpChg>
        <pc:picChg chg="add mod">
          <ac:chgData name="Jessica Svetz (Hywel Dda UHB - Service Delivery Manager Urgent and Intermediate Care)" userId="S::jessica.svetz@wales.nhs.uk::0ac4e000-d4bb-4ed5-b3ee-58d69e5c3532" providerId="AD" clId="Web-{165E63A7-719D-4A3E-8988-CF21CAAE167D}" dt="2024-09-17T13:45:16.493" v="22" actId="1076"/>
          <ac:picMkLst>
            <pc:docMk/>
            <pc:sldMk cId="701562919" sldId="321"/>
            <ac:picMk id="3" creationId="{BDE87D11-391F-C86F-5EE5-1CC8A6E45486}"/>
          </ac:picMkLst>
        </pc:picChg>
        <pc:picChg chg="del">
          <ac:chgData name="Jessica Svetz (Hywel Dda UHB - Service Delivery Manager Urgent and Intermediate Care)" userId="S::jessica.svetz@wales.nhs.uk::0ac4e000-d4bb-4ed5-b3ee-58d69e5c3532" providerId="AD" clId="Web-{165E63A7-719D-4A3E-8988-CF21CAAE167D}" dt="2024-09-17T13:39:29.423" v="3"/>
          <ac:picMkLst>
            <pc:docMk/>
            <pc:sldMk cId="701562919" sldId="321"/>
            <ac:picMk id="37" creationId="{CE38B436-A8E8-E1E5-CA67-F5A658306897}"/>
          </ac:picMkLst>
        </pc:picChg>
      </pc:sldChg>
      <pc:sldChg chg="new del">
        <pc:chgData name="Jessica Svetz (Hywel Dda UHB - Service Delivery Manager Urgent and Intermediate Care)" userId="S::jessica.svetz@wales.nhs.uk::0ac4e000-d4bb-4ed5-b3ee-58d69e5c3532" providerId="AD" clId="Web-{165E63A7-719D-4A3E-8988-CF21CAAE167D}" dt="2024-09-17T13:39:20.923" v="1"/>
        <pc:sldMkLst>
          <pc:docMk/>
          <pc:sldMk cId="2121728584" sldId="321"/>
        </pc:sldMkLst>
      </pc:sldChg>
      <pc:sldChg chg="add del replId">
        <pc:chgData name="Jessica Svetz (Hywel Dda UHB - Service Delivery Manager Urgent and Intermediate Care)" userId="S::jessica.svetz@wales.nhs.uk::0ac4e000-d4bb-4ed5-b3ee-58d69e5c3532" providerId="AD" clId="Web-{165E63A7-719D-4A3E-8988-CF21CAAE167D}" dt="2024-09-17T13:39:41.877" v="13"/>
        <pc:sldMkLst>
          <pc:docMk/>
          <pc:sldMk cId="157001213" sldId="322"/>
        </pc:sldMkLst>
      </pc:sldChg>
    </pc:docChg>
  </pc:docChgLst>
  <pc:docChgLst>
    <pc:chgData name="Jessica Svetz (Hywel Dda UHB - Service Delivery Manager Urgent and Intermediate Care)" userId="S::jessica.svetz@wales.nhs.uk::0ac4e000-d4bb-4ed5-b3ee-58d69e5c3532" providerId="AD" clId="Web-{0963AEB7-92B6-8E7A-54B7-69EC3927CB88}"/>
    <pc:docChg chg="modSld">
      <pc:chgData name="Jessica Svetz (Hywel Dda UHB - Service Delivery Manager Urgent and Intermediate Care)" userId="S::jessica.svetz@wales.nhs.uk::0ac4e000-d4bb-4ed5-b3ee-58d69e5c3532" providerId="AD" clId="Web-{0963AEB7-92B6-8E7A-54B7-69EC3927CB88}" dt="2024-09-03T15:28:51.142" v="28" actId="1076"/>
      <pc:docMkLst>
        <pc:docMk/>
      </pc:docMkLst>
      <pc:sldChg chg="addSp delSp modSp">
        <pc:chgData name="Jessica Svetz (Hywel Dda UHB - Service Delivery Manager Urgent and Intermediate Care)" userId="S::jessica.svetz@wales.nhs.uk::0ac4e000-d4bb-4ed5-b3ee-58d69e5c3532" providerId="AD" clId="Web-{0963AEB7-92B6-8E7A-54B7-69EC3927CB88}" dt="2024-09-03T15:25:11.814" v="4"/>
        <pc:sldMkLst>
          <pc:docMk/>
          <pc:sldMk cId="3253984116" sldId="298"/>
        </pc:sldMkLst>
        <pc:spChg chg="del">
          <ac:chgData name="Jessica Svetz (Hywel Dda UHB - Service Delivery Manager Urgent and Intermediate Care)" userId="S::jessica.svetz@wales.nhs.uk::0ac4e000-d4bb-4ed5-b3ee-58d69e5c3532" providerId="AD" clId="Web-{0963AEB7-92B6-8E7A-54B7-69EC3927CB88}" dt="2024-09-03T15:25:11.814" v="4"/>
          <ac:spMkLst>
            <pc:docMk/>
            <pc:sldMk cId="3253984116" sldId="298"/>
            <ac:spMk id="4" creationId="{71198947-D067-3345-72AC-0D4A03B9DD54}"/>
          </ac:spMkLst>
        </pc:spChg>
        <pc:picChg chg="add mod">
          <ac:chgData name="Jessica Svetz (Hywel Dda UHB - Service Delivery Manager Urgent and Intermediate Care)" userId="S::jessica.svetz@wales.nhs.uk::0ac4e000-d4bb-4ed5-b3ee-58d69e5c3532" providerId="AD" clId="Web-{0963AEB7-92B6-8E7A-54B7-69EC3927CB88}" dt="2024-09-03T15:25:08.564" v="3" actId="1076"/>
          <ac:picMkLst>
            <pc:docMk/>
            <pc:sldMk cId="3253984116" sldId="298"/>
            <ac:picMk id="5" creationId="{CB5B5B4A-3983-7B4A-EAD3-E6D90514458F}"/>
          </ac:picMkLst>
        </pc:picChg>
        <pc:picChg chg="del">
          <ac:chgData name="Jessica Svetz (Hywel Dda UHB - Service Delivery Manager Urgent and Intermediate Care)" userId="S::jessica.svetz@wales.nhs.uk::0ac4e000-d4bb-4ed5-b3ee-58d69e5c3532" providerId="AD" clId="Web-{0963AEB7-92B6-8E7A-54B7-69EC3927CB88}" dt="2024-09-03T15:25:01.346" v="0"/>
          <ac:picMkLst>
            <pc:docMk/>
            <pc:sldMk cId="3253984116" sldId="298"/>
            <ac:picMk id="6" creationId="{85E5CAB4-EA33-8E21-2762-5C53D2C8FA3C}"/>
          </ac:picMkLst>
        </pc:picChg>
      </pc:sldChg>
      <pc:sldChg chg="modSp">
        <pc:chgData name="Jessica Svetz (Hywel Dda UHB - Service Delivery Manager Urgent and Intermediate Care)" userId="S::jessica.svetz@wales.nhs.uk::0ac4e000-d4bb-4ed5-b3ee-58d69e5c3532" providerId="AD" clId="Web-{0963AEB7-92B6-8E7A-54B7-69EC3927CB88}" dt="2024-09-03T15:27:38.403" v="21" actId="20577"/>
        <pc:sldMkLst>
          <pc:docMk/>
          <pc:sldMk cId="693734657" sldId="301"/>
        </pc:sldMkLst>
        <pc:spChg chg="mod">
          <ac:chgData name="Jessica Svetz (Hywel Dda UHB - Service Delivery Manager Urgent and Intermediate Care)" userId="S::jessica.svetz@wales.nhs.uk::0ac4e000-d4bb-4ed5-b3ee-58d69e5c3532" providerId="AD" clId="Web-{0963AEB7-92B6-8E7A-54B7-69EC3927CB88}" dt="2024-09-03T15:27:38.403" v="21" actId="20577"/>
          <ac:spMkLst>
            <pc:docMk/>
            <pc:sldMk cId="693734657" sldId="301"/>
            <ac:spMk id="22" creationId="{E3ABC1F0-3A19-0120-4CF4-DE641CE64EC8}"/>
          </ac:spMkLst>
        </pc:spChg>
      </pc:sldChg>
      <pc:sldChg chg="modSp">
        <pc:chgData name="Jessica Svetz (Hywel Dda UHB - Service Delivery Manager Urgent and Intermediate Care)" userId="S::jessica.svetz@wales.nhs.uk::0ac4e000-d4bb-4ed5-b3ee-58d69e5c3532" providerId="AD" clId="Web-{0963AEB7-92B6-8E7A-54B7-69EC3927CB88}" dt="2024-09-03T15:28:23.890" v="22" actId="20577"/>
        <pc:sldMkLst>
          <pc:docMk/>
          <pc:sldMk cId="4231235522" sldId="302"/>
        </pc:sldMkLst>
        <pc:spChg chg="mod">
          <ac:chgData name="Jessica Svetz (Hywel Dda UHB - Service Delivery Manager Urgent and Intermediate Care)" userId="S::jessica.svetz@wales.nhs.uk::0ac4e000-d4bb-4ed5-b3ee-58d69e5c3532" providerId="AD" clId="Web-{0963AEB7-92B6-8E7A-54B7-69EC3927CB88}" dt="2024-09-03T15:28:23.890" v="22" actId="20577"/>
          <ac:spMkLst>
            <pc:docMk/>
            <pc:sldMk cId="4231235522" sldId="302"/>
            <ac:spMk id="3" creationId="{3F440386-D88A-63B5-3719-7E5D9E8EFB1F}"/>
          </ac:spMkLst>
        </pc:spChg>
      </pc:sldChg>
      <pc:sldChg chg="modSp">
        <pc:chgData name="Jessica Svetz (Hywel Dda UHB - Service Delivery Manager Urgent and Intermediate Care)" userId="S::jessica.svetz@wales.nhs.uk::0ac4e000-d4bb-4ed5-b3ee-58d69e5c3532" providerId="AD" clId="Web-{0963AEB7-92B6-8E7A-54B7-69EC3927CB88}" dt="2024-09-03T15:28:51.142" v="28" actId="1076"/>
        <pc:sldMkLst>
          <pc:docMk/>
          <pc:sldMk cId="3551008520" sldId="307"/>
        </pc:sldMkLst>
        <pc:spChg chg="mod">
          <ac:chgData name="Jessica Svetz (Hywel Dda UHB - Service Delivery Manager Urgent and Intermediate Care)" userId="S::jessica.svetz@wales.nhs.uk::0ac4e000-d4bb-4ed5-b3ee-58d69e5c3532" providerId="AD" clId="Web-{0963AEB7-92B6-8E7A-54B7-69EC3927CB88}" dt="2024-09-03T15:28:41.094" v="24" actId="1076"/>
          <ac:spMkLst>
            <pc:docMk/>
            <pc:sldMk cId="3551008520" sldId="307"/>
            <ac:spMk id="14" creationId="{1D858967-6173-462A-BF7B-73A174666FF7}"/>
          </ac:spMkLst>
        </pc:spChg>
        <pc:spChg chg="mod">
          <ac:chgData name="Jessica Svetz (Hywel Dda UHB - Service Delivery Manager Urgent and Intermediate Care)" userId="S::jessica.svetz@wales.nhs.uk::0ac4e000-d4bb-4ed5-b3ee-58d69e5c3532" providerId="AD" clId="Web-{0963AEB7-92B6-8E7A-54B7-69EC3927CB88}" dt="2024-09-03T15:28:51.142" v="28" actId="1076"/>
          <ac:spMkLst>
            <pc:docMk/>
            <pc:sldMk cId="3551008520" sldId="307"/>
            <ac:spMk id="16" creationId="{F81EAC01-4315-6908-F6D0-E57BDF5A9F3D}"/>
          </ac:spMkLst>
        </pc:spChg>
        <pc:spChg chg="mod">
          <ac:chgData name="Jessica Svetz (Hywel Dda UHB - Service Delivery Manager Urgent and Intermediate Care)" userId="S::jessica.svetz@wales.nhs.uk::0ac4e000-d4bb-4ed5-b3ee-58d69e5c3532" providerId="AD" clId="Web-{0963AEB7-92B6-8E7A-54B7-69EC3927CB88}" dt="2024-09-03T15:28:48.501" v="27" actId="1076"/>
          <ac:spMkLst>
            <pc:docMk/>
            <pc:sldMk cId="3551008520" sldId="307"/>
            <ac:spMk id="17" creationId="{F81EAC01-4315-6908-F6D0-E57BDF5A9F3D}"/>
          </ac:spMkLst>
        </pc:spChg>
        <pc:spChg chg="mod">
          <ac:chgData name="Jessica Svetz (Hywel Dda UHB - Service Delivery Manager Urgent and Intermediate Care)" userId="S::jessica.svetz@wales.nhs.uk::0ac4e000-d4bb-4ed5-b3ee-58d69e5c3532" providerId="AD" clId="Web-{0963AEB7-92B6-8E7A-54B7-69EC3927CB88}" dt="2024-09-03T15:28:43.563" v="25" actId="1076"/>
          <ac:spMkLst>
            <pc:docMk/>
            <pc:sldMk cId="3551008520" sldId="307"/>
            <ac:spMk id="18" creationId="{DD13D981-CF87-0D74-6493-672127F166DA}"/>
          </ac:spMkLst>
        </pc:spChg>
        <pc:spChg chg="mod">
          <ac:chgData name="Jessica Svetz (Hywel Dda UHB - Service Delivery Manager Urgent and Intermediate Care)" userId="S::jessica.svetz@wales.nhs.uk::0ac4e000-d4bb-4ed5-b3ee-58d69e5c3532" providerId="AD" clId="Web-{0963AEB7-92B6-8E7A-54B7-69EC3927CB88}" dt="2024-09-03T15:28:46.158" v="26" actId="1076"/>
          <ac:spMkLst>
            <pc:docMk/>
            <pc:sldMk cId="3551008520" sldId="307"/>
            <ac:spMk id="19" creationId="{1444BA3E-3991-8408-943C-7AA897092AC7}"/>
          </ac:spMkLst>
        </pc:spChg>
        <pc:spChg chg="mod">
          <ac:chgData name="Jessica Svetz (Hywel Dda UHB - Service Delivery Manager Urgent and Intermediate Care)" userId="S::jessica.svetz@wales.nhs.uk::0ac4e000-d4bb-4ed5-b3ee-58d69e5c3532" providerId="AD" clId="Web-{0963AEB7-92B6-8E7A-54B7-69EC3927CB88}" dt="2024-09-03T15:28:36.875" v="23" actId="1076"/>
          <ac:spMkLst>
            <pc:docMk/>
            <pc:sldMk cId="3551008520" sldId="307"/>
            <ac:spMk id="20" creationId="{DB5622E3-DDA4-EFF3-C68D-EE6831373AC8}"/>
          </ac:spMkLst>
        </pc:spChg>
      </pc:sldChg>
      <pc:sldChg chg="addSp delSp modSp">
        <pc:chgData name="Jessica Svetz (Hywel Dda UHB - Service Delivery Manager Urgent and Intermediate Care)" userId="S::jessica.svetz@wales.nhs.uk::0ac4e000-d4bb-4ed5-b3ee-58d69e5c3532" providerId="AD" clId="Web-{0963AEB7-92B6-8E7A-54B7-69EC3927CB88}" dt="2024-09-03T15:27:06.385" v="16" actId="1076"/>
        <pc:sldMkLst>
          <pc:docMk/>
          <pc:sldMk cId="2431725390" sldId="315"/>
        </pc:sldMkLst>
        <pc:picChg chg="del">
          <ac:chgData name="Jessica Svetz (Hywel Dda UHB - Service Delivery Manager Urgent and Intermediate Care)" userId="S::jessica.svetz@wales.nhs.uk::0ac4e000-d4bb-4ed5-b3ee-58d69e5c3532" providerId="AD" clId="Web-{0963AEB7-92B6-8E7A-54B7-69EC3927CB88}" dt="2024-09-03T15:26:26.054" v="11"/>
          <ac:picMkLst>
            <pc:docMk/>
            <pc:sldMk cId="2431725390" sldId="315"/>
            <ac:picMk id="3" creationId="{87B5424A-42AE-411F-9AF6-106AF91F2AAE}"/>
          </ac:picMkLst>
        </pc:picChg>
        <pc:picChg chg="del">
          <ac:chgData name="Jessica Svetz (Hywel Dda UHB - Service Delivery Manager Urgent and Intermediate Care)" userId="S::jessica.svetz@wales.nhs.uk::0ac4e000-d4bb-4ed5-b3ee-58d69e5c3532" providerId="AD" clId="Web-{0963AEB7-92B6-8E7A-54B7-69EC3927CB88}" dt="2024-09-03T15:25:59.177" v="5"/>
          <ac:picMkLst>
            <pc:docMk/>
            <pc:sldMk cId="2431725390" sldId="315"/>
            <ac:picMk id="4" creationId="{DED53EDA-651B-818B-2591-C5A384835332}"/>
          </ac:picMkLst>
        </pc:picChg>
        <pc:picChg chg="del">
          <ac:chgData name="Jessica Svetz (Hywel Dda UHB - Service Delivery Manager Urgent and Intermediate Care)" userId="S::jessica.svetz@wales.nhs.uk::0ac4e000-d4bb-4ed5-b3ee-58d69e5c3532" providerId="AD" clId="Web-{0963AEB7-92B6-8E7A-54B7-69EC3927CB88}" dt="2024-09-03T15:26:20.085" v="8"/>
          <ac:picMkLst>
            <pc:docMk/>
            <pc:sldMk cId="2431725390" sldId="315"/>
            <ac:picMk id="5" creationId="{BCADB45F-A815-BBCE-E240-E68329A12335}"/>
          </ac:picMkLst>
        </pc:picChg>
        <pc:picChg chg="add mod">
          <ac:chgData name="Jessica Svetz (Hywel Dda UHB - Service Delivery Manager Urgent and Intermediate Care)" userId="S::jessica.svetz@wales.nhs.uk::0ac4e000-d4bb-4ed5-b3ee-58d69e5c3532" providerId="AD" clId="Web-{0963AEB7-92B6-8E7A-54B7-69EC3927CB88}" dt="2024-09-03T15:26:04.224" v="7" actId="1076"/>
          <ac:picMkLst>
            <pc:docMk/>
            <pc:sldMk cId="2431725390" sldId="315"/>
            <ac:picMk id="6" creationId="{D8509FDD-BCC7-BE53-2D67-2D9DF86C870B}"/>
          </ac:picMkLst>
        </pc:picChg>
        <pc:picChg chg="del">
          <ac:chgData name="Jessica Svetz (Hywel Dda UHB - Service Delivery Manager Urgent and Intermediate Care)" userId="S::jessica.svetz@wales.nhs.uk::0ac4e000-d4bb-4ed5-b3ee-58d69e5c3532" providerId="AD" clId="Web-{0963AEB7-92B6-8E7A-54B7-69EC3927CB88}" dt="2024-09-03T15:26:27.054" v="12"/>
          <ac:picMkLst>
            <pc:docMk/>
            <pc:sldMk cId="2431725390" sldId="315"/>
            <ac:picMk id="7" creationId="{6B6F2424-09EB-3C14-9893-A585C5CA4B53}"/>
          </ac:picMkLst>
        </pc:picChg>
        <pc:picChg chg="add mod">
          <ac:chgData name="Jessica Svetz (Hywel Dda UHB - Service Delivery Manager Urgent and Intermediate Care)" userId="S::jessica.svetz@wales.nhs.uk::0ac4e000-d4bb-4ed5-b3ee-58d69e5c3532" providerId="AD" clId="Web-{0963AEB7-92B6-8E7A-54B7-69EC3927CB88}" dt="2024-09-03T15:26:24.616" v="10" actId="1076"/>
          <ac:picMkLst>
            <pc:docMk/>
            <pc:sldMk cId="2431725390" sldId="315"/>
            <ac:picMk id="10" creationId="{2F77AAA1-1010-BFDD-D382-E3E16398B667}"/>
          </ac:picMkLst>
        </pc:picChg>
        <pc:picChg chg="add mod">
          <ac:chgData name="Jessica Svetz (Hywel Dda UHB - Service Delivery Manager Urgent and Intermediate Care)" userId="S::jessica.svetz@wales.nhs.uk::0ac4e000-d4bb-4ed5-b3ee-58d69e5c3532" providerId="AD" clId="Web-{0963AEB7-92B6-8E7A-54B7-69EC3927CB88}" dt="2024-09-03T15:26:48.008" v="14" actId="1076"/>
          <ac:picMkLst>
            <pc:docMk/>
            <pc:sldMk cId="2431725390" sldId="315"/>
            <ac:picMk id="12" creationId="{96B5114F-60A0-E542-4E09-1706956C179F}"/>
          </ac:picMkLst>
        </pc:picChg>
        <pc:picChg chg="add mod">
          <ac:chgData name="Jessica Svetz (Hywel Dda UHB - Service Delivery Manager Urgent and Intermediate Care)" userId="S::jessica.svetz@wales.nhs.uk::0ac4e000-d4bb-4ed5-b3ee-58d69e5c3532" providerId="AD" clId="Web-{0963AEB7-92B6-8E7A-54B7-69EC3927CB88}" dt="2024-09-03T15:27:06.385" v="16" actId="1076"/>
          <ac:picMkLst>
            <pc:docMk/>
            <pc:sldMk cId="2431725390" sldId="315"/>
            <ac:picMk id="14" creationId="{1E7A0E9A-D14B-4178-37C3-E11AE2EA223A}"/>
          </ac:picMkLst>
        </pc:picChg>
      </pc:sldChg>
    </pc:docChg>
  </pc:docChgLst>
  <pc:docChgLst>
    <pc:chgData name="Jessica Svetz (Hywel Dda UHB - Service Delivery Manager Urgent and Intermediate Care)" userId="S::jessica.svetz@wales.nhs.uk::0ac4e000-d4bb-4ed5-b3ee-58d69e5c3532" providerId="AD" clId="Web-{1F9B616C-1720-4659-8791-05E6CF9C4039}"/>
    <pc:docChg chg="modSld">
      <pc:chgData name="Jessica Svetz (Hywel Dda UHB - Service Delivery Manager Urgent and Intermediate Care)" userId="S::jessica.svetz@wales.nhs.uk::0ac4e000-d4bb-4ed5-b3ee-58d69e5c3532" providerId="AD" clId="Web-{1F9B616C-1720-4659-8791-05E6CF9C4039}" dt="2024-09-12T11:49:34.587" v="5" actId="1076"/>
      <pc:docMkLst>
        <pc:docMk/>
      </pc:docMkLst>
      <pc:sldChg chg="addSp modSp">
        <pc:chgData name="Jessica Svetz (Hywel Dda UHB - Service Delivery Manager Urgent and Intermediate Care)" userId="S::jessica.svetz@wales.nhs.uk::0ac4e000-d4bb-4ed5-b3ee-58d69e5c3532" providerId="AD" clId="Web-{1F9B616C-1720-4659-8791-05E6CF9C4039}" dt="2024-09-12T11:49:34.587" v="5" actId="1076"/>
        <pc:sldMkLst>
          <pc:docMk/>
          <pc:sldMk cId="1625712098" sldId="317"/>
        </pc:sldMkLst>
        <pc:picChg chg="mod">
          <ac:chgData name="Jessica Svetz (Hywel Dda UHB - Service Delivery Manager Urgent and Intermediate Care)" userId="S::jessica.svetz@wales.nhs.uk::0ac4e000-d4bb-4ed5-b3ee-58d69e5c3532" providerId="AD" clId="Web-{1F9B616C-1720-4659-8791-05E6CF9C4039}" dt="2024-09-12T11:49:32.758" v="4" actId="1076"/>
          <ac:picMkLst>
            <pc:docMk/>
            <pc:sldMk cId="1625712098" sldId="317"/>
            <ac:picMk id="3" creationId="{B89F0C14-F04E-DFEE-267D-56484D7100A6}"/>
          </ac:picMkLst>
        </pc:picChg>
        <pc:picChg chg="add mod">
          <ac:chgData name="Jessica Svetz (Hywel Dda UHB - Service Delivery Manager Urgent and Intermediate Care)" userId="S::jessica.svetz@wales.nhs.uk::0ac4e000-d4bb-4ed5-b3ee-58d69e5c3532" providerId="AD" clId="Web-{1F9B616C-1720-4659-8791-05E6CF9C4039}" dt="2024-09-12T11:49:34.587" v="5" actId="1076"/>
          <ac:picMkLst>
            <pc:docMk/>
            <pc:sldMk cId="1625712098" sldId="317"/>
            <ac:picMk id="4" creationId="{ABB4DC53-D9BF-A382-2B41-3DC2CBA36866}"/>
          </ac:picMkLst>
        </pc:picChg>
      </pc:sldChg>
    </pc:docChg>
  </pc:docChgLst>
  <pc:docChgLst>
    <pc:chgData name="Ellen Lewis (Hywel Dda UHB - Project Manager (interim))" userId="bcc6708e-25a3-4db7-948f-1ff1f33daadd" providerId="ADAL" clId="{81A8F875-2007-42A6-8294-868035066320}"/>
    <pc:docChg chg="custSel modSld">
      <pc:chgData name="Ellen Lewis (Hywel Dda UHB - Project Manager (interim))" userId="bcc6708e-25a3-4db7-948f-1ff1f33daadd" providerId="ADAL" clId="{81A8F875-2007-42A6-8294-868035066320}" dt="2024-10-01T07:33:56.943" v="44" actId="33524"/>
      <pc:docMkLst>
        <pc:docMk/>
      </pc:docMkLst>
      <pc:sldChg chg="addSp delSp modSp mod">
        <pc:chgData name="Ellen Lewis (Hywel Dda UHB - Project Manager (interim))" userId="bcc6708e-25a3-4db7-948f-1ff1f33daadd" providerId="ADAL" clId="{81A8F875-2007-42A6-8294-868035066320}" dt="2024-10-01T07:33:56.943" v="44" actId="33524"/>
        <pc:sldMkLst>
          <pc:docMk/>
          <pc:sldMk cId="4242992223" sldId="323"/>
        </pc:sldMkLst>
        <pc:spChg chg="mod">
          <ac:chgData name="Ellen Lewis (Hywel Dda UHB - Project Manager (interim))" userId="bcc6708e-25a3-4db7-948f-1ff1f33daadd" providerId="ADAL" clId="{81A8F875-2007-42A6-8294-868035066320}" dt="2024-10-01T07:32:49.787" v="14"/>
          <ac:spMkLst>
            <pc:docMk/>
            <pc:sldMk cId="4242992223" sldId="323"/>
            <ac:spMk id="7" creationId="{D95FA701-382D-5135-9C84-C4723F30327D}"/>
          </ac:spMkLst>
        </pc:spChg>
        <pc:spChg chg="mod">
          <ac:chgData name="Ellen Lewis (Hywel Dda UHB - Project Manager (interim))" userId="bcc6708e-25a3-4db7-948f-1ff1f33daadd" providerId="ADAL" clId="{81A8F875-2007-42A6-8294-868035066320}" dt="2024-10-01T07:32:49.787" v="14"/>
          <ac:spMkLst>
            <pc:docMk/>
            <pc:sldMk cId="4242992223" sldId="323"/>
            <ac:spMk id="10" creationId="{CC69D3EF-218A-DE08-B85D-B2B313A93EB4}"/>
          </ac:spMkLst>
        </pc:spChg>
        <pc:spChg chg="mod">
          <ac:chgData name="Ellen Lewis (Hywel Dda UHB - Project Manager (interim))" userId="bcc6708e-25a3-4db7-948f-1ff1f33daadd" providerId="ADAL" clId="{81A8F875-2007-42A6-8294-868035066320}" dt="2024-10-01T07:33:56.943" v="44" actId="33524"/>
          <ac:spMkLst>
            <pc:docMk/>
            <pc:sldMk cId="4242992223" sldId="323"/>
            <ac:spMk id="111" creationId="{3DCDACE3-14AB-E3F8-04C0-B17A5370245F}"/>
          </ac:spMkLst>
        </pc:spChg>
        <pc:spChg chg="del">
          <ac:chgData name="Ellen Lewis (Hywel Dda UHB - Project Manager (interim))" userId="bcc6708e-25a3-4db7-948f-1ff1f33daadd" providerId="ADAL" clId="{81A8F875-2007-42A6-8294-868035066320}" dt="2024-10-01T07:32:20.697" v="5" actId="478"/>
          <ac:spMkLst>
            <pc:docMk/>
            <pc:sldMk cId="4242992223" sldId="323"/>
            <ac:spMk id="134" creationId="{A557CB3D-1856-8A6E-DCCD-006DB8F2A878}"/>
          </ac:spMkLst>
        </pc:spChg>
        <pc:spChg chg="del">
          <ac:chgData name="Ellen Lewis (Hywel Dda UHB - Project Manager (interim))" userId="bcc6708e-25a3-4db7-948f-1ff1f33daadd" providerId="ADAL" clId="{81A8F875-2007-42A6-8294-868035066320}" dt="2024-10-01T07:32:25.099" v="7" actId="478"/>
          <ac:spMkLst>
            <pc:docMk/>
            <pc:sldMk cId="4242992223" sldId="323"/>
            <ac:spMk id="135" creationId="{53B6CCF6-1612-973E-07FA-47A0A70C5572}"/>
          </ac:spMkLst>
        </pc:spChg>
        <pc:grpChg chg="add mod">
          <ac:chgData name="Ellen Lewis (Hywel Dda UHB - Project Manager (interim))" userId="bcc6708e-25a3-4db7-948f-1ff1f33daadd" providerId="ADAL" clId="{81A8F875-2007-42A6-8294-868035066320}" dt="2024-10-01T07:33:50.587" v="43" actId="14100"/>
          <ac:grpSpMkLst>
            <pc:docMk/>
            <pc:sldMk cId="4242992223" sldId="323"/>
            <ac:grpSpMk id="3" creationId="{CF82E00F-4B16-DC4D-675D-344ACBD931D7}"/>
          </ac:grpSpMkLst>
        </pc:grpChg>
        <pc:grpChg chg="mod">
          <ac:chgData name="Ellen Lewis (Hywel Dda UHB - Project Manager (interim))" userId="bcc6708e-25a3-4db7-948f-1ff1f33daadd" providerId="ADAL" clId="{81A8F875-2007-42A6-8294-868035066320}" dt="2024-10-01T07:32:49.787" v="14"/>
          <ac:grpSpMkLst>
            <pc:docMk/>
            <pc:sldMk cId="4242992223" sldId="323"/>
            <ac:grpSpMk id="4" creationId="{A0CB1050-96B6-BF4E-AFCD-30A5C63EB7A0}"/>
          </ac:grpSpMkLst>
        </pc:grpChg>
        <pc:grpChg chg="del">
          <ac:chgData name="Ellen Lewis (Hywel Dda UHB - Project Manager (interim))" userId="bcc6708e-25a3-4db7-948f-1ff1f33daadd" providerId="ADAL" clId="{81A8F875-2007-42A6-8294-868035066320}" dt="2024-10-01T07:32:25.099" v="7" actId="478"/>
          <ac:grpSpMkLst>
            <pc:docMk/>
            <pc:sldMk cId="4242992223" sldId="323"/>
            <ac:grpSpMk id="97" creationId="{FF2D96A4-06E4-7956-F6A5-B4D467D5B47F}"/>
          </ac:grpSpMkLst>
        </pc:grpChg>
        <pc:grpChg chg="del">
          <ac:chgData name="Ellen Lewis (Hywel Dda UHB - Project Manager (interim))" userId="bcc6708e-25a3-4db7-948f-1ff1f33daadd" providerId="ADAL" clId="{81A8F875-2007-42A6-8294-868035066320}" dt="2024-10-01T07:32:20.697" v="5" actId="478"/>
          <ac:grpSpMkLst>
            <pc:docMk/>
            <pc:sldMk cId="4242992223" sldId="323"/>
            <ac:grpSpMk id="131" creationId="{880A1DD0-32B0-4697-3A19-77D768DA734B}"/>
          </ac:grpSpMkLst>
        </pc:grpChg>
        <pc:picChg chg="mod">
          <ac:chgData name="Ellen Lewis (Hywel Dda UHB - Project Manager (interim))" userId="bcc6708e-25a3-4db7-948f-1ff1f33daadd" providerId="ADAL" clId="{81A8F875-2007-42A6-8294-868035066320}" dt="2024-10-01T07:32:49.787" v="14"/>
          <ac:picMkLst>
            <pc:docMk/>
            <pc:sldMk cId="4242992223" sldId="323"/>
            <ac:picMk id="5" creationId="{61E01009-866C-A2CE-E6D7-F996835DA936}"/>
          </ac:picMkLst>
        </pc:picChg>
        <pc:picChg chg="mod">
          <ac:chgData name="Ellen Lewis (Hywel Dda UHB - Project Manager (interim))" userId="bcc6708e-25a3-4db7-948f-1ff1f33daadd" providerId="ADAL" clId="{81A8F875-2007-42A6-8294-868035066320}" dt="2024-10-01T07:32:49.787" v="14"/>
          <ac:picMkLst>
            <pc:docMk/>
            <pc:sldMk cId="4242992223" sldId="323"/>
            <ac:picMk id="6" creationId="{4692F3ED-E854-A9D9-20A3-1EC7AEB69960}"/>
          </ac:picMkLst>
        </pc:picChg>
        <pc:picChg chg="del">
          <ac:chgData name="Ellen Lewis (Hywel Dda UHB - Project Manager (interim))" userId="bcc6708e-25a3-4db7-948f-1ff1f33daadd" providerId="ADAL" clId="{81A8F875-2007-42A6-8294-868035066320}" dt="2024-10-01T07:32:23.422" v="6" actId="478"/>
          <ac:picMkLst>
            <pc:docMk/>
            <pc:sldMk cId="4242992223" sldId="323"/>
            <ac:picMk id="133" creationId="{E9A857D1-CF51-F784-AA97-F13EC8632FF0}"/>
          </ac:picMkLst>
        </pc:picChg>
      </pc:sldChg>
    </pc:docChg>
  </pc:docChgLst>
  <pc:docChgLst>
    <pc:chgData name="Jessica Svetz (Hywel Dda UHB - Service Delivery Manager Urgent and Intermediate Care)" userId="S::jessica.svetz@wales.nhs.uk::0ac4e000-d4bb-4ed5-b3ee-58d69e5c3532" providerId="AD" clId="Web-{E6F851FA-607C-41FE-AAAC-1684B09603A2}"/>
    <pc:docChg chg="modSld">
      <pc:chgData name="Jessica Svetz (Hywel Dda UHB - Service Delivery Manager Urgent and Intermediate Care)" userId="S::jessica.svetz@wales.nhs.uk::0ac4e000-d4bb-4ed5-b3ee-58d69e5c3532" providerId="AD" clId="Web-{E6F851FA-607C-41FE-AAAC-1684B09603A2}" dt="2024-09-25T09:51:40.795" v="198"/>
      <pc:docMkLst>
        <pc:docMk/>
      </pc:docMkLst>
      <pc:sldChg chg="addSp delSp modSp">
        <pc:chgData name="Jessica Svetz (Hywel Dda UHB - Service Delivery Manager Urgent and Intermediate Care)" userId="S::jessica.svetz@wales.nhs.uk::0ac4e000-d4bb-4ed5-b3ee-58d69e5c3532" providerId="AD" clId="Web-{E6F851FA-607C-41FE-AAAC-1684B09603A2}" dt="2024-09-25T09:51:40.795" v="198"/>
        <pc:sldMkLst>
          <pc:docMk/>
          <pc:sldMk cId="1635406245" sldId="320"/>
        </pc:sldMkLst>
        <pc:spChg chg="add del mod">
          <ac:chgData name="Jessica Svetz (Hywel Dda UHB - Service Delivery Manager Urgent and Intermediate Care)" userId="S::jessica.svetz@wales.nhs.uk::0ac4e000-d4bb-4ed5-b3ee-58d69e5c3532" providerId="AD" clId="Web-{E6F851FA-607C-41FE-AAAC-1684B09603A2}" dt="2024-09-25T09:51:40.795" v="198"/>
          <ac:spMkLst>
            <pc:docMk/>
            <pc:sldMk cId="1635406245" sldId="320"/>
            <ac:spMk id="4" creationId="{8AE27434-F773-2755-1AAA-C891AB1D1737}"/>
          </ac:spMkLst>
        </pc:spChg>
        <pc:spChg chg="mod">
          <ac:chgData name="Jessica Svetz (Hywel Dda UHB - Service Delivery Manager Urgent and Intermediate Care)" userId="S::jessica.svetz@wales.nhs.uk::0ac4e000-d4bb-4ed5-b3ee-58d69e5c3532" providerId="AD" clId="Web-{E6F851FA-607C-41FE-AAAC-1684B09603A2}" dt="2024-09-25T09:50:23.027" v="178" actId="1076"/>
          <ac:spMkLst>
            <pc:docMk/>
            <pc:sldMk cId="1635406245" sldId="320"/>
            <ac:spMk id="20" creationId="{E70A36FD-CF6D-BFB1-D4B4-5A98F7ECF9BD}"/>
          </ac:spMkLst>
        </pc:spChg>
      </pc:sldChg>
      <pc:sldChg chg="delSp">
        <pc:chgData name="Jessica Svetz (Hywel Dda UHB - Service Delivery Manager Urgent and Intermediate Care)" userId="S::jessica.svetz@wales.nhs.uk::0ac4e000-d4bb-4ed5-b3ee-58d69e5c3532" providerId="AD" clId="Web-{E6F851FA-607C-41FE-AAAC-1684B09603A2}" dt="2024-09-25T09:50:35.012" v="179"/>
        <pc:sldMkLst>
          <pc:docMk/>
          <pc:sldMk cId="4242992223" sldId="323"/>
        </pc:sldMkLst>
        <pc:spChg chg="del">
          <ac:chgData name="Jessica Svetz (Hywel Dda UHB - Service Delivery Manager Urgent and Intermediate Care)" userId="S::jessica.svetz@wales.nhs.uk::0ac4e000-d4bb-4ed5-b3ee-58d69e5c3532" providerId="AD" clId="Web-{E6F851FA-607C-41FE-AAAC-1684B09603A2}" dt="2024-09-25T09:50:35.012" v="179"/>
          <ac:spMkLst>
            <pc:docMk/>
            <pc:sldMk cId="4242992223" sldId="323"/>
            <ac:spMk id="3" creationId="{F4BF7C74-ABA9-40B8-E08B-30E8099E5111}"/>
          </ac:spMkLst>
        </pc:spChg>
      </pc:sldChg>
    </pc:docChg>
  </pc:docChgLst>
  <pc:docChgLst>
    <pc:chgData name="Jessica Svetz (Hywel Dda UHB - Service Delivery Manager Urgent and Intermediate Care)" userId="S::jessica.svetz@wales.nhs.uk::0ac4e000-d4bb-4ed5-b3ee-58d69e5c3532" providerId="AD" clId="Web-{E7D7694F-F9EF-4A90-8DDB-18080FE5ED69}"/>
    <pc:docChg chg="addSld delSld modSld sldOrd modSection">
      <pc:chgData name="Jessica Svetz (Hywel Dda UHB - Service Delivery Manager Urgent and Intermediate Care)" userId="S::jessica.svetz@wales.nhs.uk::0ac4e000-d4bb-4ed5-b3ee-58d69e5c3532" providerId="AD" clId="Web-{E7D7694F-F9EF-4A90-8DDB-18080FE5ED69}" dt="2024-09-12T11:43:01.315" v="30" actId="20577"/>
      <pc:docMkLst>
        <pc:docMk/>
      </pc:docMkLst>
      <pc:sldChg chg="new del">
        <pc:chgData name="Jessica Svetz (Hywel Dda UHB - Service Delivery Manager Urgent and Intermediate Care)" userId="S::jessica.svetz@wales.nhs.uk::0ac4e000-d4bb-4ed5-b3ee-58d69e5c3532" providerId="AD" clId="Web-{E7D7694F-F9EF-4A90-8DDB-18080FE5ED69}" dt="2024-09-12T11:41:25.229" v="1"/>
        <pc:sldMkLst>
          <pc:docMk/>
          <pc:sldMk cId="162861570" sldId="320"/>
        </pc:sldMkLst>
      </pc:sldChg>
      <pc:sldChg chg="addSp delSp modSp add ord replId">
        <pc:chgData name="Jessica Svetz (Hywel Dda UHB - Service Delivery Manager Urgent and Intermediate Care)" userId="S::jessica.svetz@wales.nhs.uk::0ac4e000-d4bb-4ed5-b3ee-58d69e5c3532" providerId="AD" clId="Web-{E7D7694F-F9EF-4A90-8DDB-18080FE5ED69}" dt="2024-09-12T11:43:01.315" v="30" actId="20577"/>
        <pc:sldMkLst>
          <pc:docMk/>
          <pc:sldMk cId="1635406245" sldId="320"/>
        </pc:sldMkLst>
        <pc:spChg chg="mod">
          <ac:chgData name="Jessica Svetz (Hywel Dda UHB - Service Delivery Manager Urgent and Intermediate Care)" userId="S::jessica.svetz@wales.nhs.uk::0ac4e000-d4bb-4ed5-b3ee-58d69e5c3532" providerId="AD" clId="Web-{E7D7694F-F9EF-4A90-8DDB-18080FE5ED69}" dt="2024-09-12T11:41:57.310" v="20" actId="20577"/>
          <ac:spMkLst>
            <pc:docMk/>
            <pc:sldMk cId="1635406245" sldId="320"/>
            <ac:spMk id="2" creationId="{6A223F07-A760-EB16-C767-0E4F3652E361}"/>
          </ac:spMkLst>
        </pc:spChg>
        <pc:spChg chg="del mod">
          <ac:chgData name="Jessica Svetz (Hywel Dda UHB - Service Delivery Manager Urgent and Intermediate Care)" userId="S::jessica.svetz@wales.nhs.uk::0ac4e000-d4bb-4ed5-b3ee-58d69e5c3532" providerId="AD" clId="Web-{E7D7694F-F9EF-4A90-8DDB-18080FE5ED69}" dt="2024-09-12T11:42:04.935" v="26"/>
          <ac:spMkLst>
            <pc:docMk/>
            <pc:sldMk cId="1635406245" sldId="320"/>
            <ac:spMk id="3" creationId="{3F440386-D88A-63B5-3719-7E5D9E8EFB1F}"/>
          </ac:spMkLst>
        </pc:spChg>
        <pc:spChg chg="add mod">
          <ac:chgData name="Jessica Svetz (Hywel Dda UHB - Service Delivery Manager Urgent and Intermediate Care)" userId="S::jessica.svetz@wales.nhs.uk::0ac4e000-d4bb-4ed5-b3ee-58d69e5c3532" providerId="AD" clId="Web-{E7D7694F-F9EF-4A90-8DDB-18080FE5ED69}" dt="2024-09-12T11:43:01.315" v="30" actId="20577"/>
          <ac:spMkLst>
            <pc:docMk/>
            <pc:sldMk cId="1635406245" sldId="320"/>
            <ac:spMk id="20" creationId="{E70A36FD-CF6D-BFB1-D4B4-5A98F7ECF9BD}"/>
          </ac:spMkLst>
        </pc:spChg>
        <pc:spChg chg="add">
          <ac:chgData name="Jessica Svetz (Hywel Dda UHB - Service Delivery Manager Urgent and Intermediate Care)" userId="S::jessica.svetz@wales.nhs.uk::0ac4e000-d4bb-4ed5-b3ee-58d69e5c3532" providerId="AD" clId="Web-{E7D7694F-F9EF-4A90-8DDB-18080FE5ED69}" dt="2024-09-12T11:42:14.483" v="27"/>
          <ac:spMkLst>
            <pc:docMk/>
            <pc:sldMk cId="1635406245" sldId="320"/>
            <ac:spMk id="23" creationId="{5103118C-6170-94C4-D7B4-304463190EC5}"/>
          </ac:spMkLst>
        </pc:spChg>
        <pc:spChg chg="add">
          <ac:chgData name="Jessica Svetz (Hywel Dda UHB - Service Delivery Manager Urgent and Intermediate Care)" userId="S::jessica.svetz@wales.nhs.uk::0ac4e000-d4bb-4ed5-b3ee-58d69e5c3532" providerId="AD" clId="Web-{E7D7694F-F9EF-4A90-8DDB-18080FE5ED69}" dt="2024-09-12T11:42:14.483" v="27"/>
          <ac:spMkLst>
            <pc:docMk/>
            <pc:sldMk cId="1635406245" sldId="320"/>
            <ac:spMk id="24" creationId="{52D58388-918A-3203-A2FD-978B1523BF02}"/>
          </ac:spMkLst>
        </pc:spChg>
        <pc:spChg chg="add">
          <ac:chgData name="Jessica Svetz (Hywel Dda UHB - Service Delivery Manager Urgent and Intermediate Care)" userId="S::jessica.svetz@wales.nhs.uk::0ac4e000-d4bb-4ed5-b3ee-58d69e5c3532" providerId="AD" clId="Web-{E7D7694F-F9EF-4A90-8DDB-18080FE5ED69}" dt="2024-09-12T11:42:14.483" v="27"/>
          <ac:spMkLst>
            <pc:docMk/>
            <pc:sldMk cId="1635406245" sldId="320"/>
            <ac:spMk id="25" creationId="{ADFE1F03-EF19-EFAE-0B09-0BC0622C4997}"/>
          </ac:spMkLst>
        </pc:spChg>
        <pc:grpChg chg="del">
          <ac:chgData name="Jessica Svetz (Hywel Dda UHB - Service Delivery Manager Urgent and Intermediate Care)" userId="S::jessica.svetz@wales.nhs.uk::0ac4e000-d4bb-4ed5-b3ee-58d69e5c3532" providerId="AD" clId="Web-{E7D7694F-F9EF-4A90-8DDB-18080FE5ED69}" dt="2024-09-12T11:42:02.170" v="25"/>
          <ac:grpSpMkLst>
            <pc:docMk/>
            <pc:sldMk cId="1635406245" sldId="320"/>
            <ac:grpSpMk id="4" creationId="{30E9A368-83F7-806A-1ACF-BBB688A46063}"/>
          </ac:grpSpMkLst>
        </pc:grpChg>
        <pc:grpChg chg="add">
          <ac:chgData name="Jessica Svetz (Hywel Dda UHB - Service Delivery Manager Urgent and Intermediate Care)" userId="S::jessica.svetz@wales.nhs.uk::0ac4e000-d4bb-4ed5-b3ee-58d69e5c3532" providerId="AD" clId="Web-{E7D7694F-F9EF-4A90-8DDB-18080FE5ED69}" dt="2024-09-12T11:42:14.483" v="27"/>
          <ac:grpSpMkLst>
            <pc:docMk/>
            <pc:sldMk cId="1635406245" sldId="320"/>
            <ac:grpSpMk id="16" creationId="{C66E70AA-FE8F-1133-EAC0-21C4F17DA510}"/>
          </ac:grpSpMkLst>
        </pc:grp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5" creationId="{F48BE858-C4E0-0EF3-7228-7B5EEAF78576}"/>
          </ac:picMkLst>
        </pc:pic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17" creationId="{154D379E-6DE6-64B3-B47B-C5D272514582}"/>
          </ac:picMkLst>
        </pc:pic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18" creationId="{AC392811-44DB-0E8F-87C5-E91919E37E9D}"/>
          </ac:picMkLst>
        </pc:pic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19" creationId="{1F7BBA5D-7A6C-7A75-B1BE-C71B99B39DFD}"/>
          </ac:picMkLst>
        </pc:pic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21" creationId="{C6A14071-5E26-343A-A1E9-8215DD1207A2}"/>
          </ac:picMkLst>
        </pc:picChg>
        <pc:picChg chg="add">
          <ac:chgData name="Jessica Svetz (Hywel Dda UHB - Service Delivery Manager Urgent and Intermediate Care)" userId="S::jessica.svetz@wales.nhs.uk::0ac4e000-d4bb-4ed5-b3ee-58d69e5c3532" providerId="AD" clId="Web-{E7D7694F-F9EF-4A90-8DDB-18080FE5ED69}" dt="2024-09-12T11:42:14.483" v="27"/>
          <ac:picMkLst>
            <pc:docMk/>
            <pc:sldMk cId="1635406245" sldId="320"/>
            <ac:picMk id="22" creationId="{7E07FC10-8F61-744E-57AF-05BAB809FAC9}"/>
          </ac:picMkLst>
        </pc:picChg>
      </pc:sldChg>
    </pc:docChg>
  </pc:docChgLst>
  <pc:docChgLst>
    <pc:chgData name="Jessica Svetz (Hywel Dda UHB - Service Delivery Manager Urgent and Intermediate Care)" userId="S::jessica.svetz@wales.nhs.uk::0ac4e000-d4bb-4ed5-b3ee-58d69e5c3532" providerId="AD" clId="Web-{1E6D3445-2A43-49B8-AA31-3D0D169B6975}"/>
    <pc:docChg chg="modSld">
      <pc:chgData name="Jessica Svetz (Hywel Dda UHB - Service Delivery Manager Urgent and Intermediate Care)" userId="S::jessica.svetz@wales.nhs.uk::0ac4e000-d4bb-4ed5-b3ee-58d69e5c3532" providerId="AD" clId="Web-{1E6D3445-2A43-49B8-AA31-3D0D169B6975}" dt="2024-09-18T13:13:47.603" v="4" actId="1076"/>
      <pc:docMkLst>
        <pc:docMk/>
      </pc:docMkLst>
      <pc:sldChg chg="modSp">
        <pc:chgData name="Jessica Svetz (Hywel Dda UHB - Service Delivery Manager Urgent and Intermediate Care)" userId="S::jessica.svetz@wales.nhs.uk::0ac4e000-d4bb-4ed5-b3ee-58d69e5c3532" providerId="AD" clId="Web-{1E6D3445-2A43-49B8-AA31-3D0D169B6975}" dt="2024-09-18T13:09:24.578" v="3" actId="1076"/>
        <pc:sldMkLst>
          <pc:docMk/>
          <pc:sldMk cId="1625712098" sldId="317"/>
        </pc:sldMkLst>
        <pc:spChg chg="mod">
          <ac:chgData name="Jessica Svetz (Hywel Dda UHB - Service Delivery Manager Urgent and Intermediate Care)" userId="S::jessica.svetz@wales.nhs.uk::0ac4e000-d4bb-4ed5-b3ee-58d69e5c3532" providerId="AD" clId="Web-{1E6D3445-2A43-49B8-AA31-3D0D169B6975}" dt="2024-09-18T13:09:15.031" v="2" actId="1076"/>
          <ac:spMkLst>
            <pc:docMk/>
            <pc:sldMk cId="1625712098" sldId="317"/>
            <ac:spMk id="5" creationId="{25F955A1-2971-8ABF-7EB7-EAD1A583D1F3}"/>
          </ac:spMkLst>
        </pc:spChg>
        <pc:picChg chg="mod">
          <ac:chgData name="Jessica Svetz (Hywel Dda UHB - Service Delivery Manager Urgent and Intermediate Care)" userId="S::jessica.svetz@wales.nhs.uk::0ac4e000-d4bb-4ed5-b3ee-58d69e5c3532" providerId="AD" clId="Web-{1E6D3445-2A43-49B8-AA31-3D0D169B6975}" dt="2024-09-18T13:09:05.046" v="0" actId="1076"/>
          <ac:picMkLst>
            <pc:docMk/>
            <pc:sldMk cId="1625712098" sldId="317"/>
            <ac:picMk id="3" creationId="{B89F0C14-F04E-DFEE-267D-56484D7100A6}"/>
          </ac:picMkLst>
        </pc:picChg>
        <pc:picChg chg="mod">
          <ac:chgData name="Jessica Svetz (Hywel Dda UHB - Service Delivery Manager Urgent and Intermediate Care)" userId="S::jessica.svetz@wales.nhs.uk::0ac4e000-d4bb-4ed5-b3ee-58d69e5c3532" providerId="AD" clId="Web-{1E6D3445-2A43-49B8-AA31-3D0D169B6975}" dt="2024-09-18T13:09:24.578" v="3" actId="1076"/>
          <ac:picMkLst>
            <pc:docMk/>
            <pc:sldMk cId="1625712098" sldId="317"/>
            <ac:picMk id="4" creationId="{ABB4DC53-D9BF-A382-2B41-3DC2CBA36866}"/>
          </ac:picMkLst>
        </pc:picChg>
      </pc:sldChg>
      <pc:sldChg chg="modSp">
        <pc:chgData name="Jessica Svetz (Hywel Dda UHB - Service Delivery Manager Urgent and Intermediate Care)" userId="S::jessica.svetz@wales.nhs.uk::0ac4e000-d4bb-4ed5-b3ee-58d69e5c3532" providerId="AD" clId="Web-{1E6D3445-2A43-49B8-AA31-3D0D169B6975}" dt="2024-09-18T13:13:47.603" v="4" actId="1076"/>
        <pc:sldMkLst>
          <pc:docMk/>
          <pc:sldMk cId="701562919" sldId="321"/>
        </pc:sldMkLst>
        <pc:picChg chg="mod">
          <ac:chgData name="Jessica Svetz (Hywel Dda UHB - Service Delivery Manager Urgent and Intermediate Care)" userId="S::jessica.svetz@wales.nhs.uk::0ac4e000-d4bb-4ed5-b3ee-58d69e5c3532" providerId="AD" clId="Web-{1E6D3445-2A43-49B8-AA31-3D0D169B6975}" dt="2024-09-18T13:13:47.603" v="4" actId="1076"/>
          <ac:picMkLst>
            <pc:docMk/>
            <pc:sldMk cId="701562919" sldId="321"/>
            <ac:picMk id="3" creationId="{BDE87D11-391F-C86F-5EE5-1CC8A6E45486}"/>
          </ac:picMkLst>
        </pc:picChg>
      </pc:sldChg>
    </pc:docChg>
  </pc:docChgLst>
  <pc:docChgLst>
    <pc:chgData name="Jessica Svetz (Hywel Dda UHB - Service Delivery Manager Urgent and Intermediate Care)" userId="S::jessica.svetz@wales.nhs.uk::0ac4e000-d4bb-4ed5-b3ee-58d69e5c3532" providerId="AD" clId="Web-{CF60C54F-0674-4D98-9D07-FFF0C48DC2D0}"/>
    <pc:docChg chg="addSld delSld modSld delSection modSection">
      <pc:chgData name="Jessica Svetz (Hywel Dda UHB - Service Delivery Manager Urgent and Intermediate Care)" userId="S::jessica.svetz@wales.nhs.uk::0ac4e000-d4bb-4ed5-b3ee-58d69e5c3532" providerId="AD" clId="Web-{CF60C54F-0674-4D98-9D07-FFF0C48DC2D0}" dt="2024-09-25T12:37:24.643" v="52" actId="14100"/>
      <pc:docMkLst>
        <pc:docMk/>
      </pc:docMkLst>
      <pc:sldChg chg="delSp modSp">
        <pc:chgData name="Jessica Svetz (Hywel Dda UHB - Service Delivery Manager Urgent and Intermediate Care)" userId="S::jessica.svetz@wales.nhs.uk::0ac4e000-d4bb-4ed5-b3ee-58d69e5c3532" providerId="AD" clId="Web-{CF60C54F-0674-4D98-9D07-FFF0C48DC2D0}" dt="2024-09-25T12:37:24.643" v="52" actId="14100"/>
        <pc:sldMkLst>
          <pc:docMk/>
          <pc:sldMk cId="2379817180" sldId="296"/>
        </pc:sldMkLst>
        <pc:spChg chg="mod">
          <ac:chgData name="Jessica Svetz (Hywel Dda UHB - Service Delivery Manager Urgent and Intermediate Care)" userId="S::jessica.svetz@wales.nhs.uk::0ac4e000-d4bb-4ed5-b3ee-58d69e5c3532" providerId="AD" clId="Web-{CF60C54F-0674-4D98-9D07-FFF0C48DC2D0}" dt="2024-09-25T12:37:24.643" v="52" actId="14100"/>
          <ac:spMkLst>
            <pc:docMk/>
            <pc:sldMk cId="2379817180" sldId="296"/>
            <ac:spMk id="16" creationId="{465CE4C5-A5A8-5969-B502-0FE9829339F4}"/>
          </ac:spMkLst>
        </pc:spChg>
        <pc:picChg chg="del mod">
          <ac:chgData name="Jessica Svetz (Hywel Dda UHB - Service Delivery Manager Urgent and Intermediate Care)" userId="S::jessica.svetz@wales.nhs.uk::0ac4e000-d4bb-4ed5-b3ee-58d69e5c3532" providerId="AD" clId="Web-{CF60C54F-0674-4D98-9D07-FFF0C48DC2D0}" dt="2024-09-25T12:37:20.908" v="51"/>
          <ac:picMkLst>
            <pc:docMk/>
            <pc:sldMk cId="2379817180" sldId="296"/>
            <ac:picMk id="7" creationId="{F502BF12-EB56-3DA5-C67C-A04704984AF1}"/>
          </ac:picMkLst>
        </pc:picChg>
      </pc:sldChg>
      <pc:sldChg chg="del">
        <pc:chgData name="Jessica Svetz (Hywel Dda UHB - Service Delivery Manager Urgent and Intermediate Care)" userId="S::jessica.svetz@wales.nhs.uk::0ac4e000-d4bb-4ed5-b3ee-58d69e5c3532" providerId="AD" clId="Web-{CF60C54F-0674-4D98-9D07-FFF0C48DC2D0}" dt="2024-09-25T12:35:51.090" v="22"/>
        <pc:sldMkLst>
          <pc:docMk/>
          <pc:sldMk cId="3253984116" sldId="298"/>
        </pc:sldMkLst>
      </pc:sldChg>
      <pc:sldChg chg="del">
        <pc:chgData name="Jessica Svetz (Hywel Dda UHB - Service Delivery Manager Urgent and Intermediate Care)" userId="S::jessica.svetz@wales.nhs.uk::0ac4e000-d4bb-4ed5-b3ee-58d69e5c3532" providerId="AD" clId="Web-{CF60C54F-0674-4D98-9D07-FFF0C48DC2D0}" dt="2024-09-25T12:35:42.527" v="14"/>
        <pc:sldMkLst>
          <pc:docMk/>
          <pc:sldMk cId="2178666814" sldId="300"/>
        </pc:sldMkLst>
      </pc:sldChg>
      <pc:sldChg chg="modSp">
        <pc:chgData name="Jessica Svetz (Hywel Dda UHB - Service Delivery Manager Urgent and Intermediate Care)" userId="S::jessica.svetz@wales.nhs.uk::0ac4e000-d4bb-4ed5-b3ee-58d69e5c3532" providerId="AD" clId="Web-{CF60C54F-0674-4D98-9D07-FFF0C48DC2D0}" dt="2024-09-25T12:33:13.925" v="4" actId="1076"/>
        <pc:sldMkLst>
          <pc:docMk/>
          <pc:sldMk cId="693734657" sldId="301"/>
        </pc:sldMkLst>
        <pc:spChg chg="mod">
          <ac:chgData name="Jessica Svetz (Hywel Dda UHB - Service Delivery Manager Urgent and Intermediate Care)" userId="S::jessica.svetz@wales.nhs.uk::0ac4e000-d4bb-4ed5-b3ee-58d69e5c3532" providerId="AD" clId="Web-{CF60C54F-0674-4D98-9D07-FFF0C48DC2D0}" dt="2024-09-25T12:33:13.925" v="4" actId="1076"/>
          <ac:spMkLst>
            <pc:docMk/>
            <pc:sldMk cId="693734657" sldId="301"/>
            <ac:spMk id="22" creationId="{E3ABC1F0-3A19-0120-4CF4-DE641CE64EC8}"/>
          </ac:spMkLst>
        </pc:spChg>
      </pc:sldChg>
      <pc:sldChg chg="del">
        <pc:chgData name="Jessica Svetz (Hywel Dda UHB - Service Delivery Manager Urgent and Intermediate Care)" userId="S::jessica.svetz@wales.nhs.uk::0ac4e000-d4bb-4ed5-b3ee-58d69e5c3532" providerId="AD" clId="Web-{CF60C54F-0674-4D98-9D07-FFF0C48DC2D0}" dt="2024-09-25T12:35:39.558" v="13"/>
        <pc:sldMkLst>
          <pc:docMk/>
          <pc:sldMk cId="3551008520" sldId="307"/>
        </pc:sldMkLst>
      </pc:sldChg>
      <pc:sldChg chg="del">
        <pc:chgData name="Jessica Svetz (Hywel Dda UHB - Service Delivery Manager Urgent and Intermediate Care)" userId="S::jessica.svetz@wales.nhs.uk::0ac4e000-d4bb-4ed5-b3ee-58d69e5c3532" providerId="AD" clId="Web-{CF60C54F-0674-4D98-9D07-FFF0C48DC2D0}" dt="2024-09-25T12:35:51.090" v="20"/>
        <pc:sldMkLst>
          <pc:docMk/>
          <pc:sldMk cId="2610587882" sldId="308"/>
        </pc:sldMkLst>
      </pc:sldChg>
      <pc:sldChg chg="del">
        <pc:chgData name="Jessica Svetz (Hywel Dda UHB - Service Delivery Manager Urgent and Intermediate Care)" userId="S::jessica.svetz@wales.nhs.uk::0ac4e000-d4bb-4ed5-b3ee-58d69e5c3532" providerId="AD" clId="Web-{CF60C54F-0674-4D98-9D07-FFF0C48DC2D0}" dt="2024-09-25T12:35:51.090" v="18"/>
        <pc:sldMkLst>
          <pc:docMk/>
          <pc:sldMk cId="1366792739" sldId="309"/>
        </pc:sldMkLst>
      </pc:sldChg>
      <pc:sldChg chg="del">
        <pc:chgData name="Jessica Svetz (Hywel Dda UHB - Service Delivery Manager Urgent and Intermediate Care)" userId="S::jessica.svetz@wales.nhs.uk::0ac4e000-d4bb-4ed5-b3ee-58d69e5c3532" providerId="AD" clId="Web-{CF60C54F-0674-4D98-9D07-FFF0C48DC2D0}" dt="2024-09-25T12:35:51.075" v="15"/>
        <pc:sldMkLst>
          <pc:docMk/>
          <pc:sldMk cId="1005349985" sldId="310"/>
        </pc:sldMkLst>
      </pc:sldChg>
      <pc:sldChg chg="del">
        <pc:chgData name="Jessica Svetz (Hywel Dda UHB - Service Delivery Manager Urgent and Intermediate Care)" userId="S::jessica.svetz@wales.nhs.uk::0ac4e000-d4bb-4ed5-b3ee-58d69e5c3532" providerId="AD" clId="Web-{CF60C54F-0674-4D98-9D07-FFF0C48DC2D0}" dt="2024-09-25T12:35:51.090" v="19"/>
        <pc:sldMkLst>
          <pc:docMk/>
          <pc:sldMk cId="4208513354" sldId="311"/>
        </pc:sldMkLst>
      </pc:sldChg>
      <pc:sldChg chg="del">
        <pc:chgData name="Jessica Svetz (Hywel Dda UHB - Service Delivery Manager Urgent and Intermediate Care)" userId="S::jessica.svetz@wales.nhs.uk::0ac4e000-d4bb-4ed5-b3ee-58d69e5c3532" providerId="AD" clId="Web-{CF60C54F-0674-4D98-9D07-FFF0C48DC2D0}" dt="2024-09-25T12:35:51.075" v="17"/>
        <pc:sldMkLst>
          <pc:docMk/>
          <pc:sldMk cId="3805892464" sldId="312"/>
        </pc:sldMkLst>
      </pc:sldChg>
      <pc:sldChg chg="del">
        <pc:chgData name="Jessica Svetz (Hywel Dda UHB - Service Delivery Manager Urgent and Intermediate Care)" userId="S::jessica.svetz@wales.nhs.uk::0ac4e000-d4bb-4ed5-b3ee-58d69e5c3532" providerId="AD" clId="Web-{CF60C54F-0674-4D98-9D07-FFF0C48DC2D0}" dt="2024-09-25T12:35:51.075" v="16"/>
        <pc:sldMkLst>
          <pc:docMk/>
          <pc:sldMk cId="4053170075" sldId="313"/>
        </pc:sldMkLst>
      </pc:sldChg>
      <pc:sldChg chg="del">
        <pc:chgData name="Jessica Svetz (Hywel Dda UHB - Service Delivery Manager Urgent and Intermediate Care)" userId="S::jessica.svetz@wales.nhs.uk::0ac4e000-d4bb-4ed5-b3ee-58d69e5c3532" providerId="AD" clId="Web-{CF60C54F-0674-4D98-9D07-FFF0C48DC2D0}" dt="2024-09-25T12:35:51.090" v="21"/>
        <pc:sldMkLst>
          <pc:docMk/>
          <pc:sldMk cId="2431725390" sldId="315"/>
        </pc:sldMkLst>
      </pc:sldChg>
      <pc:sldChg chg="del mod modShow">
        <pc:chgData name="Jessica Svetz (Hywel Dda UHB - Service Delivery Manager Urgent and Intermediate Care)" userId="S::jessica.svetz@wales.nhs.uk::0ac4e000-d4bb-4ed5-b3ee-58d69e5c3532" providerId="AD" clId="Web-{CF60C54F-0674-4D98-9D07-FFF0C48DC2D0}" dt="2024-09-25T12:35:51.090" v="23"/>
        <pc:sldMkLst>
          <pc:docMk/>
          <pc:sldMk cId="2176128320" sldId="319"/>
        </pc:sldMkLst>
      </pc:sldChg>
      <pc:sldChg chg="modSp">
        <pc:chgData name="Jessica Svetz (Hywel Dda UHB - Service Delivery Manager Urgent and Intermediate Care)" userId="S::jessica.svetz@wales.nhs.uk::0ac4e000-d4bb-4ed5-b3ee-58d69e5c3532" providerId="AD" clId="Web-{CF60C54F-0674-4D98-9D07-FFF0C48DC2D0}" dt="2024-09-25T12:34:25.445" v="11"/>
        <pc:sldMkLst>
          <pc:docMk/>
          <pc:sldMk cId="1635406245" sldId="320"/>
        </pc:sldMkLst>
        <pc:spChg chg="mod">
          <ac:chgData name="Jessica Svetz (Hywel Dda UHB - Service Delivery Manager Urgent and Intermediate Care)" userId="S::jessica.svetz@wales.nhs.uk::0ac4e000-d4bb-4ed5-b3ee-58d69e5c3532" providerId="AD" clId="Web-{CF60C54F-0674-4D98-9D07-FFF0C48DC2D0}" dt="2024-09-25T12:34:25.445" v="11"/>
          <ac:spMkLst>
            <pc:docMk/>
            <pc:sldMk cId="1635406245" sldId="320"/>
            <ac:spMk id="3" creationId="{775C9CA3-C49C-6D3B-158A-F757A7295B7E}"/>
          </ac:spMkLst>
        </pc:spChg>
        <pc:spChg chg="mod">
          <ac:chgData name="Jessica Svetz (Hywel Dda UHB - Service Delivery Manager Urgent and Intermediate Care)" userId="S::jessica.svetz@wales.nhs.uk::0ac4e000-d4bb-4ed5-b3ee-58d69e5c3532" providerId="AD" clId="Web-{CF60C54F-0674-4D98-9D07-FFF0C48DC2D0}" dt="2024-09-25T12:34:08.834" v="10" actId="20577"/>
          <ac:spMkLst>
            <pc:docMk/>
            <pc:sldMk cId="1635406245" sldId="320"/>
            <ac:spMk id="20" creationId="{E70A36FD-CF6D-BFB1-D4B4-5A98F7ECF9BD}"/>
          </ac:spMkLst>
        </pc:spChg>
      </pc:sldChg>
      <pc:sldChg chg="modSp">
        <pc:chgData name="Jessica Svetz (Hywel Dda UHB - Service Delivery Manager Urgent and Intermediate Care)" userId="S::jessica.svetz@wales.nhs.uk::0ac4e000-d4bb-4ed5-b3ee-58d69e5c3532" providerId="AD" clId="Web-{CF60C54F-0674-4D98-9D07-FFF0C48DC2D0}" dt="2024-09-25T12:32:48.845" v="3" actId="1076"/>
        <pc:sldMkLst>
          <pc:docMk/>
          <pc:sldMk cId="701562919" sldId="321"/>
        </pc:sldMkLst>
        <pc:picChg chg="mod">
          <ac:chgData name="Jessica Svetz (Hywel Dda UHB - Service Delivery Manager Urgent and Intermediate Care)" userId="S::jessica.svetz@wales.nhs.uk::0ac4e000-d4bb-4ed5-b3ee-58d69e5c3532" providerId="AD" clId="Web-{CF60C54F-0674-4D98-9D07-FFF0C48DC2D0}" dt="2024-09-25T12:32:48.845" v="3" actId="1076"/>
          <ac:picMkLst>
            <pc:docMk/>
            <pc:sldMk cId="701562919" sldId="321"/>
            <ac:picMk id="3" creationId="{BDE87D11-391F-C86F-5EE5-1CC8A6E45486}"/>
          </ac:picMkLst>
        </pc:picChg>
      </pc:sldChg>
      <pc:sldChg chg="modSp">
        <pc:chgData name="Jessica Svetz (Hywel Dda UHB - Service Delivery Manager Urgent and Intermediate Care)" userId="S::jessica.svetz@wales.nhs.uk::0ac4e000-d4bb-4ed5-b3ee-58d69e5c3532" providerId="AD" clId="Web-{CF60C54F-0674-4D98-9D07-FFF0C48DC2D0}" dt="2024-09-25T12:33:27.879" v="6" actId="1076"/>
        <pc:sldMkLst>
          <pc:docMk/>
          <pc:sldMk cId="202209425" sldId="322"/>
        </pc:sldMkLst>
        <pc:spChg chg="mod">
          <ac:chgData name="Jessica Svetz (Hywel Dda UHB - Service Delivery Manager Urgent and Intermediate Care)" userId="S::jessica.svetz@wales.nhs.uk::0ac4e000-d4bb-4ed5-b3ee-58d69e5c3532" providerId="AD" clId="Web-{CF60C54F-0674-4D98-9D07-FFF0C48DC2D0}" dt="2024-09-25T12:33:27.879" v="6" actId="1076"/>
          <ac:spMkLst>
            <pc:docMk/>
            <pc:sldMk cId="202209425" sldId="322"/>
            <ac:spMk id="17" creationId="{BD93FFA4-7AA0-743D-556B-E5CB1BAFCFF1}"/>
          </ac:spMkLst>
        </pc:spChg>
      </pc:sldChg>
      <pc:sldChg chg="delSp modSp add replId">
        <pc:chgData name="Jessica Svetz (Hywel Dda UHB - Service Delivery Manager Urgent and Intermediate Care)" userId="S::jessica.svetz@wales.nhs.uk::0ac4e000-d4bb-4ed5-b3ee-58d69e5c3532" providerId="AD" clId="Web-{CF60C54F-0674-4D98-9D07-FFF0C48DC2D0}" dt="2024-09-25T12:37:04.345" v="49" actId="20577"/>
        <pc:sldMkLst>
          <pc:docMk/>
          <pc:sldMk cId="1373707343" sldId="324"/>
        </pc:sldMkLst>
        <pc:spChg chg="mod">
          <ac:chgData name="Jessica Svetz (Hywel Dda UHB - Service Delivery Manager Urgent and Intermediate Care)" userId="S::jessica.svetz@wales.nhs.uk::0ac4e000-d4bb-4ed5-b3ee-58d69e5c3532" providerId="AD" clId="Web-{CF60C54F-0674-4D98-9D07-FFF0C48DC2D0}" dt="2024-09-25T12:36:17.561" v="27" actId="20577"/>
          <ac:spMkLst>
            <pc:docMk/>
            <pc:sldMk cId="1373707343" sldId="324"/>
            <ac:spMk id="2" creationId="{6A223F07-A760-EB16-C767-0E4F3652E361}"/>
          </ac:spMkLst>
        </pc:spChg>
        <pc:spChg chg="mod">
          <ac:chgData name="Jessica Svetz (Hywel Dda UHB - Service Delivery Manager Urgent and Intermediate Care)" userId="S::jessica.svetz@wales.nhs.uk::0ac4e000-d4bb-4ed5-b3ee-58d69e5c3532" providerId="AD" clId="Web-{CF60C54F-0674-4D98-9D07-FFF0C48DC2D0}" dt="2024-09-25T12:37:04.345" v="49" actId="20577"/>
          <ac:spMkLst>
            <pc:docMk/>
            <pc:sldMk cId="1373707343" sldId="324"/>
            <ac:spMk id="4" creationId="{0DF10C75-C3DF-CD7A-47BF-A1D5194FDCB6}"/>
          </ac:spMkLst>
        </pc:spChg>
        <pc:spChg chg="del">
          <ac:chgData name="Jessica Svetz (Hywel Dda UHB - Service Delivery Manager Urgent and Intermediate Care)" userId="S::jessica.svetz@wales.nhs.uk::0ac4e000-d4bb-4ed5-b3ee-58d69e5c3532" providerId="AD" clId="Web-{CF60C54F-0674-4D98-9D07-FFF0C48DC2D0}" dt="2024-09-25T12:36:53.047" v="44"/>
          <ac:spMkLst>
            <pc:docMk/>
            <pc:sldMk cId="1373707343" sldId="324"/>
            <ac:spMk id="5" creationId="{CB7FDF47-3CBD-68B7-41FB-8ABD9CF93D46}"/>
          </ac:spMkLst>
        </pc:spChg>
      </pc:sldChg>
    </pc:docChg>
  </pc:docChgLst>
  <pc:docChgLst>
    <pc:chgData name="Ellen Lewis (Hywel Dda UHB - Project Manager (interim))" userId="bcc6708e-25a3-4db7-948f-1ff1f33daadd" providerId="ADAL" clId="{A8AC2A36-7924-427F-82CB-116DB8983B23}"/>
    <pc:docChg chg="custSel addSld delSld modSld sldOrd addSection modSection">
      <pc:chgData name="Ellen Lewis (Hywel Dda UHB - Project Manager (interim))" userId="bcc6708e-25a3-4db7-948f-1ff1f33daadd" providerId="ADAL" clId="{A8AC2A36-7924-427F-82CB-116DB8983B23}" dt="2025-03-03T16:39:35.787" v="527" actId="113"/>
      <pc:docMkLst>
        <pc:docMk/>
      </pc:docMkLst>
      <pc:sldChg chg="modSp mod">
        <pc:chgData name="Ellen Lewis (Hywel Dda UHB - Project Manager (interim))" userId="bcc6708e-25a3-4db7-948f-1ff1f33daadd" providerId="ADAL" clId="{A8AC2A36-7924-427F-82CB-116DB8983B23}" dt="2025-03-03T16:26:14.215" v="58" actId="27636"/>
        <pc:sldMkLst>
          <pc:docMk/>
          <pc:sldMk cId="2379817180" sldId="296"/>
        </pc:sldMkLst>
        <pc:spChg chg="mod">
          <ac:chgData name="Ellen Lewis (Hywel Dda UHB - Project Manager (interim))" userId="bcc6708e-25a3-4db7-948f-1ff1f33daadd" providerId="ADAL" clId="{A8AC2A36-7924-427F-82CB-116DB8983B23}" dt="2025-03-03T16:26:14.215" v="58" actId="27636"/>
          <ac:spMkLst>
            <pc:docMk/>
            <pc:sldMk cId="2379817180" sldId="296"/>
            <ac:spMk id="5" creationId="{EBA5CE82-B2DC-54B7-D42A-58C3D82793A6}"/>
          </ac:spMkLst>
        </pc:spChg>
      </pc:sldChg>
      <pc:sldChg chg="modSp mod">
        <pc:chgData name="Ellen Lewis (Hywel Dda UHB - Project Manager (interim))" userId="bcc6708e-25a3-4db7-948f-1ff1f33daadd" providerId="ADAL" clId="{A8AC2A36-7924-427F-82CB-116DB8983B23}" dt="2025-03-03T16:24:43.642" v="7" actId="1076"/>
        <pc:sldMkLst>
          <pc:docMk/>
          <pc:sldMk cId="3964913670" sldId="297"/>
        </pc:sldMkLst>
        <pc:spChg chg="mod">
          <ac:chgData name="Ellen Lewis (Hywel Dda UHB - Project Manager (interim))" userId="bcc6708e-25a3-4db7-948f-1ff1f33daadd" providerId="ADAL" clId="{A8AC2A36-7924-427F-82CB-116DB8983B23}" dt="2025-03-03T16:24:43.642" v="7" actId="1076"/>
          <ac:spMkLst>
            <pc:docMk/>
            <pc:sldMk cId="3964913670" sldId="297"/>
            <ac:spMk id="4" creationId="{0DF10C75-C3DF-CD7A-47BF-A1D5194FDCB6}"/>
          </ac:spMkLst>
        </pc:spChg>
      </pc:sldChg>
      <pc:sldChg chg="addSp delSp modSp mod">
        <pc:chgData name="Ellen Lewis (Hywel Dda UHB - Project Manager (interim))" userId="bcc6708e-25a3-4db7-948f-1ff1f33daadd" providerId="ADAL" clId="{A8AC2A36-7924-427F-82CB-116DB8983B23}" dt="2025-03-03T16:29:22.176" v="368" actId="1076"/>
        <pc:sldMkLst>
          <pc:docMk/>
          <pc:sldMk cId="1373707343" sldId="324"/>
        </pc:sldMkLst>
        <pc:spChg chg="del">
          <ac:chgData name="Ellen Lewis (Hywel Dda UHB - Project Manager (interim))" userId="bcc6708e-25a3-4db7-948f-1ff1f33daadd" providerId="ADAL" clId="{A8AC2A36-7924-427F-82CB-116DB8983B23}" dt="2025-03-03T16:28:57.412" v="346" actId="478"/>
          <ac:spMkLst>
            <pc:docMk/>
            <pc:sldMk cId="1373707343" sldId="324"/>
            <ac:spMk id="2" creationId="{6A223F07-A760-EB16-C767-0E4F3652E361}"/>
          </ac:spMkLst>
        </pc:spChg>
        <pc:spChg chg="mod">
          <ac:chgData name="Ellen Lewis (Hywel Dda UHB - Project Manager (interim))" userId="bcc6708e-25a3-4db7-948f-1ff1f33daadd" providerId="ADAL" clId="{A8AC2A36-7924-427F-82CB-116DB8983B23}" dt="2025-03-03T16:29:14.372" v="367" actId="313"/>
          <ac:spMkLst>
            <pc:docMk/>
            <pc:sldMk cId="1373707343" sldId="324"/>
            <ac:spMk id="4" creationId="{0DF10C75-C3DF-CD7A-47BF-A1D5194FDCB6}"/>
          </ac:spMkLst>
        </pc:spChg>
        <pc:spChg chg="add del mod">
          <ac:chgData name="Ellen Lewis (Hywel Dda UHB - Project Manager (interim))" userId="bcc6708e-25a3-4db7-948f-1ff1f33daadd" providerId="ADAL" clId="{A8AC2A36-7924-427F-82CB-116DB8983B23}" dt="2025-03-03T16:28:58.421" v="347"/>
          <ac:spMkLst>
            <pc:docMk/>
            <pc:sldMk cId="1373707343" sldId="324"/>
            <ac:spMk id="5" creationId="{847EA8F2-D4EA-4376-0FAF-6220E0EC9778}"/>
          </ac:spMkLst>
        </pc:spChg>
        <pc:spChg chg="add mod">
          <ac:chgData name="Ellen Lewis (Hywel Dda UHB - Project Manager (interim))" userId="bcc6708e-25a3-4db7-948f-1ff1f33daadd" providerId="ADAL" clId="{A8AC2A36-7924-427F-82CB-116DB8983B23}" dt="2025-03-03T16:29:22.176" v="368" actId="1076"/>
          <ac:spMkLst>
            <pc:docMk/>
            <pc:sldMk cId="1373707343" sldId="324"/>
            <ac:spMk id="17" creationId="{F9D43F54-BAEA-84DF-9AD5-4FB5A355E0D2}"/>
          </ac:spMkLst>
        </pc:spChg>
        <pc:grpChg chg="mod">
          <ac:chgData name="Ellen Lewis (Hywel Dda UHB - Project Manager (interim))" userId="bcc6708e-25a3-4db7-948f-1ff1f33daadd" providerId="ADAL" clId="{A8AC2A36-7924-427F-82CB-116DB8983B23}" dt="2025-03-03T16:27:01.825" v="147" actId="1076"/>
          <ac:grpSpMkLst>
            <pc:docMk/>
            <pc:sldMk cId="1373707343" sldId="324"/>
            <ac:grpSpMk id="6" creationId="{4DA825B6-43AB-F127-2EB5-16D436598A09}"/>
          </ac:grpSpMkLst>
        </pc:grpChg>
      </pc:sldChg>
      <pc:sldChg chg="del">
        <pc:chgData name="Ellen Lewis (Hywel Dda UHB - Project Manager (interim))" userId="bcc6708e-25a3-4db7-948f-1ff1f33daadd" providerId="ADAL" clId="{A8AC2A36-7924-427F-82CB-116DB8983B23}" dt="2025-03-03T16:24:09.651" v="2" actId="47"/>
        <pc:sldMkLst>
          <pc:docMk/>
          <pc:sldMk cId="557301010" sldId="325"/>
        </pc:sldMkLst>
      </pc:sldChg>
      <pc:sldChg chg="add del">
        <pc:chgData name="Ellen Lewis (Hywel Dda UHB - Project Manager (interim))" userId="bcc6708e-25a3-4db7-948f-1ff1f33daadd" providerId="ADAL" clId="{A8AC2A36-7924-427F-82CB-116DB8983B23}" dt="2025-03-03T16:30:40.123" v="521" actId="47"/>
        <pc:sldMkLst>
          <pc:docMk/>
          <pc:sldMk cId="4177728670" sldId="325"/>
        </pc:sldMkLst>
      </pc:sldChg>
      <pc:sldChg chg="modSp add mod">
        <pc:chgData name="Ellen Lewis (Hywel Dda UHB - Project Manager (interim))" userId="bcc6708e-25a3-4db7-948f-1ff1f33daadd" providerId="ADAL" clId="{A8AC2A36-7924-427F-82CB-116DB8983B23}" dt="2025-03-03T16:39:35.787" v="527" actId="113"/>
        <pc:sldMkLst>
          <pc:docMk/>
          <pc:sldMk cId="3692341748" sldId="326"/>
        </pc:sldMkLst>
        <pc:spChg chg="mod">
          <ac:chgData name="Ellen Lewis (Hywel Dda UHB - Project Manager (interim))" userId="bcc6708e-25a3-4db7-948f-1ff1f33daadd" providerId="ADAL" clId="{A8AC2A36-7924-427F-82CB-116DB8983B23}" dt="2025-03-03T16:28:48.128" v="345" actId="1076"/>
          <ac:spMkLst>
            <pc:docMk/>
            <pc:sldMk cId="3692341748" sldId="326"/>
            <ac:spMk id="2" creationId="{6A223F07-A760-EB16-C767-0E4F3652E361}"/>
          </ac:spMkLst>
        </pc:spChg>
        <pc:spChg chg="mod">
          <ac:chgData name="Ellen Lewis (Hywel Dda UHB - Project Manager (interim))" userId="bcc6708e-25a3-4db7-948f-1ff1f33daadd" providerId="ADAL" clId="{A8AC2A36-7924-427F-82CB-116DB8983B23}" dt="2025-03-03T16:39:35.787" v="527" actId="113"/>
          <ac:spMkLst>
            <pc:docMk/>
            <pc:sldMk cId="3692341748" sldId="326"/>
            <ac:spMk id="4" creationId="{0DF10C75-C3DF-CD7A-47BF-A1D5194FDCB6}"/>
          </ac:spMkLst>
        </pc:spChg>
      </pc:sldChg>
      <pc:sldChg chg="addSp delSp modSp add mod">
        <pc:chgData name="Ellen Lewis (Hywel Dda UHB - Project Manager (interim))" userId="bcc6708e-25a3-4db7-948f-1ff1f33daadd" providerId="ADAL" clId="{A8AC2A36-7924-427F-82CB-116DB8983B23}" dt="2025-03-03T16:30:10.109" v="477" actId="1076"/>
        <pc:sldMkLst>
          <pc:docMk/>
          <pc:sldMk cId="483489962" sldId="327"/>
        </pc:sldMkLst>
        <pc:spChg chg="mod">
          <ac:chgData name="Ellen Lewis (Hywel Dda UHB - Project Manager (interim))" userId="bcc6708e-25a3-4db7-948f-1ff1f33daadd" providerId="ADAL" clId="{A8AC2A36-7924-427F-82CB-116DB8983B23}" dt="2025-03-03T16:29:43.748" v="377" actId="1076"/>
          <ac:spMkLst>
            <pc:docMk/>
            <pc:sldMk cId="483489962" sldId="327"/>
            <ac:spMk id="2" creationId="{6A223F07-A760-EB16-C767-0E4F3652E361}"/>
          </ac:spMkLst>
        </pc:spChg>
        <pc:spChg chg="add del mod">
          <ac:chgData name="Ellen Lewis (Hywel Dda UHB - Project Manager (interim))" userId="bcc6708e-25a3-4db7-948f-1ff1f33daadd" providerId="ADAL" clId="{A8AC2A36-7924-427F-82CB-116DB8983B23}" dt="2025-03-03T16:29:33.088" v="372" actId="478"/>
          <ac:spMkLst>
            <pc:docMk/>
            <pc:sldMk cId="483489962" sldId="327"/>
            <ac:spMk id="3" creationId="{7AF217F0-1636-B9E4-DC0B-EC8619E78B6B}"/>
          </ac:spMkLst>
        </pc:spChg>
        <pc:spChg chg="mod">
          <ac:chgData name="Ellen Lewis (Hywel Dda UHB - Project Manager (interim))" userId="bcc6708e-25a3-4db7-948f-1ff1f33daadd" providerId="ADAL" clId="{A8AC2A36-7924-427F-82CB-116DB8983B23}" dt="2025-03-03T16:30:10.109" v="477" actId="1076"/>
          <ac:spMkLst>
            <pc:docMk/>
            <pc:sldMk cId="483489962" sldId="327"/>
            <ac:spMk id="4" creationId="{0DF10C75-C3DF-CD7A-47BF-A1D5194FDCB6}"/>
          </ac:spMkLst>
        </pc:spChg>
      </pc:sldChg>
      <pc:sldChg chg="addSp delSp modSp add mod ord">
        <pc:chgData name="Ellen Lewis (Hywel Dda UHB - Project Manager (interim))" userId="bcc6708e-25a3-4db7-948f-1ff1f33daadd" providerId="ADAL" clId="{A8AC2A36-7924-427F-82CB-116DB8983B23}" dt="2025-03-03T16:30:41.590" v="523"/>
        <pc:sldMkLst>
          <pc:docMk/>
          <pc:sldMk cId="2375826440" sldId="328"/>
        </pc:sldMkLst>
        <pc:spChg chg="add mod">
          <ac:chgData name="Ellen Lewis (Hywel Dda UHB - Project Manager (interim))" userId="bcc6708e-25a3-4db7-948f-1ff1f33daadd" providerId="ADAL" clId="{A8AC2A36-7924-427F-82CB-116DB8983B23}" dt="2025-03-03T16:30:38.570" v="520"/>
          <ac:spMkLst>
            <pc:docMk/>
            <pc:sldMk cId="2375826440" sldId="328"/>
            <ac:spMk id="3" creationId="{A9AFBC60-730A-A3F6-E1A5-25FFC3D68AA7}"/>
          </ac:spMkLst>
        </pc:spChg>
        <pc:spChg chg="del mod">
          <ac:chgData name="Ellen Lewis (Hywel Dda UHB - Project Manager (interim))" userId="bcc6708e-25a3-4db7-948f-1ff1f33daadd" providerId="ADAL" clId="{A8AC2A36-7924-427F-82CB-116DB8983B23}" dt="2025-03-03T16:30:34.196" v="519"/>
          <ac:spMkLst>
            <pc:docMk/>
            <pc:sldMk cId="2375826440" sldId="328"/>
            <ac:spMk id="4" creationId="{0DF10C75-C3DF-CD7A-47BF-A1D5194FDCB6}"/>
          </ac:spMkLst>
        </pc:spChg>
      </pc:sldChg>
    </pc:docChg>
  </pc:docChgLst>
  <pc:docChgLst>
    <pc:chgData name="Ellen Lewis" userId="bcc6708e-25a3-4db7-948f-1ff1f33daadd" providerId="ADAL" clId="{81A8F875-2007-42A6-8294-868035066320}"/>
    <pc:docChg chg="undo custSel addSld delSld modSld modSection">
      <pc:chgData name="Ellen Lewis" userId="bcc6708e-25a3-4db7-948f-1ff1f33daadd" providerId="ADAL" clId="{81A8F875-2007-42A6-8294-868035066320}" dt="2024-09-25T13:36:00.322" v="32" actId="1076"/>
      <pc:docMkLst>
        <pc:docMk/>
      </pc:docMkLst>
      <pc:sldChg chg="modSp mod">
        <pc:chgData name="Ellen Lewis" userId="bcc6708e-25a3-4db7-948f-1ff1f33daadd" providerId="ADAL" clId="{81A8F875-2007-42A6-8294-868035066320}" dt="2024-09-25T13:36:00.322" v="32" actId="1076"/>
        <pc:sldMkLst>
          <pc:docMk/>
          <pc:sldMk cId="202209425" sldId="322"/>
        </pc:sldMkLst>
        <pc:spChg chg="mod">
          <ac:chgData name="Ellen Lewis" userId="bcc6708e-25a3-4db7-948f-1ff1f33daadd" providerId="ADAL" clId="{81A8F875-2007-42A6-8294-868035066320}" dt="2024-09-25T13:36:00.322" v="32" actId="1076"/>
          <ac:spMkLst>
            <pc:docMk/>
            <pc:sldMk cId="202209425" sldId="322"/>
            <ac:spMk id="17" creationId="{BD93FFA4-7AA0-743D-556B-E5CB1BAFCFF1}"/>
          </ac:spMkLst>
        </pc:spChg>
      </pc:sldChg>
      <pc:sldChg chg="addSp modSp mod">
        <pc:chgData name="Ellen Lewis" userId="bcc6708e-25a3-4db7-948f-1ff1f33daadd" providerId="ADAL" clId="{81A8F875-2007-42A6-8294-868035066320}" dt="2024-09-25T11:03:27.917" v="28" actId="1076"/>
        <pc:sldMkLst>
          <pc:docMk/>
          <pc:sldMk cId="4242992223" sldId="323"/>
        </pc:sldMkLst>
        <pc:spChg chg="mod">
          <ac:chgData name="Ellen Lewis" userId="bcc6708e-25a3-4db7-948f-1ff1f33daadd" providerId="ADAL" clId="{81A8F875-2007-42A6-8294-868035066320}" dt="2024-09-25T11:01:19.736" v="8"/>
          <ac:spMkLst>
            <pc:docMk/>
            <pc:sldMk cId="4242992223" sldId="323"/>
            <ac:spMk id="12" creationId="{01D35BDC-F630-7E58-FFD5-CE474ED14A62}"/>
          </ac:spMkLst>
        </pc:spChg>
        <pc:spChg chg="mod">
          <ac:chgData name="Ellen Lewis" userId="bcc6708e-25a3-4db7-948f-1ff1f33daadd" providerId="ADAL" clId="{81A8F875-2007-42A6-8294-868035066320}" dt="2024-09-25T11:01:19.736" v="8"/>
          <ac:spMkLst>
            <pc:docMk/>
            <pc:sldMk cId="4242992223" sldId="323"/>
            <ac:spMk id="14" creationId="{3DFDA748-0F70-A6DE-8567-E7803A143233}"/>
          </ac:spMkLst>
        </pc:spChg>
        <pc:spChg chg="mod">
          <ac:chgData name="Ellen Lewis" userId="bcc6708e-25a3-4db7-948f-1ff1f33daadd" providerId="ADAL" clId="{81A8F875-2007-42A6-8294-868035066320}" dt="2024-09-25T11:01:19.736" v="8"/>
          <ac:spMkLst>
            <pc:docMk/>
            <pc:sldMk cId="4242992223" sldId="323"/>
            <ac:spMk id="17" creationId="{54307081-BED4-DA93-791E-87868CA3A781}"/>
          </ac:spMkLst>
        </pc:spChg>
        <pc:spChg chg="mod">
          <ac:chgData name="Ellen Lewis" userId="bcc6708e-25a3-4db7-948f-1ff1f33daadd" providerId="ADAL" clId="{81A8F875-2007-42A6-8294-868035066320}" dt="2024-09-25T11:01:19.736" v="8"/>
          <ac:spMkLst>
            <pc:docMk/>
            <pc:sldMk cId="4242992223" sldId="323"/>
            <ac:spMk id="22" creationId="{356D6AE9-4904-8D41-8734-8D7B8928A90F}"/>
          </ac:spMkLst>
        </pc:spChg>
        <pc:spChg chg="mod">
          <ac:chgData name="Ellen Lewis" userId="bcc6708e-25a3-4db7-948f-1ff1f33daadd" providerId="ADAL" clId="{81A8F875-2007-42A6-8294-868035066320}" dt="2024-09-25T11:01:19.736" v="8"/>
          <ac:spMkLst>
            <pc:docMk/>
            <pc:sldMk cId="4242992223" sldId="323"/>
            <ac:spMk id="23" creationId="{6788E7EB-22A6-7DA2-2188-3DB04E2AF992}"/>
          </ac:spMkLst>
        </pc:spChg>
        <pc:spChg chg="mod">
          <ac:chgData name="Ellen Lewis" userId="bcc6708e-25a3-4db7-948f-1ff1f33daadd" providerId="ADAL" clId="{81A8F875-2007-42A6-8294-868035066320}" dt="2024-09-25T11:01:19.736" v="8"/>
          <ac:spMkLst>
            <pc:docMk/>
            <pc:sldMk cId="4242992223" sldId="323"/>
            <ac:spMk id="24" creationId="{9E04C693-9486-23CE-EF49-8682A817141B}"/>
          </ac:spMkLst>
        </pc:spChg>
        <pc:spChg chg="mod">
          <ac:chgData name="Ellen Lewis" userId="bcc6708e-25a3-4db7-948f-1ff1f33daadd" providerId="ADAL" clId="{81A8F875-2007-42A6-8294-868035066320}" dt="2024-09-25T11:01:19.736" v="8"/>
          <ac:spMkLst>
            <pc:docMk/>
            <pc:sldMk cId="4242992223" sldId="323"/>
            <ac:spMk id="28" creationId="{4E128D25-8173-F411-050A-A448BEF042AA}"/>
          </ac:spMkLst>
        </pc:spChg>
        <pc:spChg chg="mod">
          <ac:chgData name="Ellen Lewis" userId="bcc6708e-25a3-4db7-948f-1ff1f33daadd" providerId="ADAL" clId="{81A8F875-2007-42A6-8294-868035066320}" dt="2024-09-25T11:01:19.736" v="8"/>
          <ac:spMkLst>
            <pc:docMk/>
            <pc:sldMk cId="4242992223" sldId="323"/>
            <ac:spMk id="29" creationId="{9469F889-93B6-0D6C-AC3F-CE1CEC94FA30}"/>
          </ac:spMkLst>
        </pc:spChg>
        <pc:spChg chg="mod">
          <ac:chgData name="Ellen Lewis" userId="bcc6708e-25a3-4db7-948f-1ff1f33daadd" providerId="ADAL" clId="{81A8F875-2007-42A6-8294-868035066320}" dt="2024-09-25T11:01:19.736" v="8"/>
          <ac:spMkLst>
            <pc:docMk/>
            <pc:sldMk cId="4242992223" sldId="323"/>
            <ac:spMk id="30" creationId="{FC75C303-DB40-B697-7995-6543506282F0}"/>
          </ac:spMkLst>
        </pc:spChg>
        <pc:spChg chg="mod">
          <ac:chgData name="Ellen Lewis" userId="bcc6708e-25a3-4db7-948f-1ff1f33daadd" providerId="ADAL" clId="{81A8F875-2007-42A6-8294-868035066320}" dt="2024-09-25T11:01:19.736" v="8"/>
          <ac:spMkLst>
            <pc:docMk/>
            <pc:sldMk cId="4242992223" sldId="323"/>
            <ac:spMk id="31" creationId="{7C83B398-64B9-BFE0-650E-7E9E64FCA044}"/>
          </ac:spMkLst>
        </pc:spChg>
        <pc:spChg chg="mod">
          <ac:chgData name="Ellen Lewis" userId="bcc6708e-25a3-4db7-948f-1ff1f33daadd" providerId="ADAL" clId="{81A8F875-2007-42A6-8294-868035066320}" dt="2024-09-25T11:01:19.736" v="8"/>
          <ac:spMkLst>
            <pc:docMk/>
            <pc:sldMk cId="4242992223" sldId="323"/>
            <ac:spMk id="32" creationId="{5B597FB0-00C1-AAD8-3656-D4F17CAB952B}"/>
          </ac:spMkLst>
        </pc:spChg>
        <pc:spChg chg="mod">
          <ac:chgData name="Ellen Lewis" userId="bcc6708e-25a3-4db7-948f-1ff1f33daadd" providerId="ADAL" clId="{81A8F875-2007-42A6-8294-868035066320}" dt="2024-09-25T11:01:19.736" v="8"/>
          <ac:spMkLst>
            <pc:docMk/>
            <pc:sldMk cId="4242992223" sldId="323"/>
            <ac:spMk id="33" creationId="{C1DA26F4-FD2F-3C47-8947-959F75AC10C4}"/>
          </ac:spMkLst>
        </pc:spChg>
        <pc:spChg chg="mod">
          <ac:chgData name="Ellen Lewis" userId="bcc6708e-25a3-4db7-948f-1ff1f33daadd" providerId="ADAL" clId="{81A8F875-2007-42A6-8294-868035066320}" dt="2024-09-25T11:01:19.736" v="8"/>
          <ac:spMkLst>
            <pc:docMk/>
            <pc:sldMk cId="4242992223" sldId="323"/>
            <ac:spMk id="35" creationId="{2E92E51F-1A46-0428-D25F-83220BA7C755}"/>
          </ac:spMkLst>
        </pc:spChg>
        <pc:spChg chg="mod">
          <ac:chgData name="Ellen Lewis" userId="bcc6708e-25a3-4db7-948f-1ff1f33daadd" providerId="ADAL" clId="{81A8F875-2007-42A6-8294-868035066320}" dt="2024-09-25T11:01:19.736" v="8"/>
          <ac:spMkLst>
            <pc:docMk/>
            <pc:sldMk cId="4242992223" sldId="323"/>
            <ac:spMk id="37" creationId="{B6A677F8-947C-DA7B-B57D-82D7D4D1BE81}"/>
          </ac:spMkLst>
        </pc:spChg>
        <pc:spChg chg="mod">
          <ac:chgData name="Ellen Lewis" userId="bcc6708e-25a3-4db7-948f-1ff1f33daadd" providerId="ADAL" clId="{81A8F875-2007-42A6-8294-868035066320}" dt="2024-09-25T11:01:19.736" v="8"/>
          <ac:spMkLst>
            <pc:docMk/>
            <pc:sldMk cId="4242992223" sldId="323"/>
            <ac:spMk id="39" creationId="{90EA81E5-1551-3C9A-43E6-C1813B683849}"/>
          </ac:spMkLst>
        </pc:spChg>
        <pc:spChg chg="mod">
          <ac:chgData name="Ellen Lewis" userId="bcc6708e-25a3-4db7-948f-1ff1f33daadd" providerId="ADAL" clId="{81A8F875-2007-42A6-8294-868035066320}" dt="2024-09-25T11:01:19.736" v="8"/>
          <ac:spMkLst>
            <pc:docMk/>
            <pc:sldMk cId="4242992223" sldId="323"/>
            <ac:spMk id="41" creationId="{CCEF5AFF-1351-73CB-2201-6205E851A680}"/>
          </ac:spMkLst>
        </pc:spChg>
        <pc:spChg chg="mod">
          <ac:chgData name="Ellen Lewis" userId="bcc6708e-25a3-4db7-948f-1ff1f33daadd" providerId="ADAL" clId="{81A8F875-2007-42A6-8294-868035066320}" dt="2024-09-25T11:01:19.736" v="8"/>
          <ac:spMkLst>
            <pc:docMk/>
            <pc:sldMk cId="4242992223" sldId="323"/>
            <ac:spMk id="43" creationId="{273CC91D-9312-C057-68E6-83A93B1F8D5F}"/>
          </ac:spMkLst>
        </pc:spChg>
        <pc:spChg chg="mod">
          <ac:chgData name="Ellen Lewis" userId="bcc6708e-25a3-4db7-948f-1ff1f33daadd" providerId="ADAL" clId="{81A8F875-2007-42A6-8294-868035066320}" dt="2024-09-25T11:01:19.736" v="8"/>
          <ac:spMkLst>
            <pc:docMk/>
            <pc:sldMk cId="4242992223" sldId="323"/>
            <ac:spMk id="45" creationId="{74BF7EA2-21F6-DA1B-D114-20683518D128}"/>
          </ac:spMkLst>
        </pc:spChg>
        <pc:spChg chg="mod">
          <ac:chgData name="Ellen Lewis" userId="bcc6708e-25a3-4db7-948f-1ff1f33daadd" providerId="ADAL" clId="{81A8F875-2007-42A6-8294-868035066320}" dt="2024-09-25T11:01:19.736" v="8"/>
          <ac:spMkLst>
            <pc:docMk/>
            <pc:sldMk cId="4242992223" sldId="323"/>
            <ac:spMk id="46" creationId="{9EF4244C-F221-A92A-6948-556493A3D922}"/>
          </ac:spMkLst>
        </pc:spChg>
        <pc:spChg chg="mod">
          <ac:chgData name="Ellen Lewis" userId="bcc6708e-25a3-4db7-948f-1ff1f33daadd" providerId="ADAL" clId="{81A8F875-2007-42A6-8294-868035066320}" dt="2024-09-25T11:01:19.736" v="8"/>
          <ac:spMkLst>
            <pc:docMk/>
            <pc:sldMk cId="4242992223" sldId="323"/>
            <ac:spMk id="51" creationId="{C5344049-3CAC-ABC0-A2C7-2C8D9AE07B8C}"/>
          </ac:spMkLst>
        </pc:spChg>
        <pc:spChg chg="mod">
          <ac:chgData name="Ellen Lewis" userId="bcc6708e-25a3-4db7-948f-1ff1f33daadd" providerId="ADAL" clId="{81A8F875-2007-42A6-8294-868035066320}" dt="2024-09-25T11:01:19.736" v="8"/>
          <ac:spMkLst>
            <pc:docMk/>
            <pc:sldMk cId="4242992223" sldId="323"/>
            <ac:spMk id="52" creationId="{A1A3445D-7FF4-172C-9F67-8E45F2A8C14E}"/>
          </ac:spMkLst>
        </pc:spChg>
        <pc:spChg chg="mod">
          <ac:chgData name="Ellen Lewis" userId="bcc6708e-25a3-4db7-948f-1ff1f33daadd" providerId="ADAL" clId="{81A8F875-2007-42A6-8294-868035066320}" dt="2024-09-25T11:02:08.479" v="11"/>
          <ac:spMkLst>
            <pc:docMk/>
            <pc:sldMk cId="4242992223" sldId="323"/>
            <ac:spMk id="58" creationId="{2F8B0346-F9F3-46A9-527A-22C78C90C694}"/>
          </ac:spMkLst>
        </pc:spChg>
        <pc:spChg chg="mod">
          <ac:chgData name="Ellen Lewis" userId="bcc6708e-25a3-4db7-948f-1ff1f33daadd" providerId="ADAL" clId="{81A8F875-2007-42A6-8294-868035066320}" dt="2024-09-25T11:02:08.479" v="11"/>
          <ac:spMkLst>
            <pc:docMk/>
            <pc:sldMk cId="4242992223" sldId="323"/>
            <ac:spMk id="59" creationId="{D91134A9-6F41-2C17-957C-819B727F0252}"/>
          </ac:spMkLst>
        </pc:spChg>
        <pc:spChg chg="mod">
          <ac:chgData name="Ellen Lewis" userId="bcc6708e-25a3-4db7-948f-1ff1f33daadd" providerId="ADAL" clId="{81A8F875-2007-42A6-8294-868035066320}" dt="2024-09-25T11:02:08.479" v="11"/>
          <ac:spMkLst>
            <pc:docMk/>
            <pc:sldMk cId="4242992223" sldId="323"/>
            <ac:spMk id="60" creationId="{91A8753A-ED03-DA07-5318-18111455C55D}"/>
          </ac:spMkLst>
        </pc:spChg>
        <pc:spChg chg="mod">
          <ac:chgData name="Ellen Lewis" userId="bcc6708e-25a3-4db7-948f-1ff1f33daadd" providerId="ADAL" clId="{81A8F875-2007-42A6-8294-868035066320}" dt="2024-09-25T11:02:08.479" v="11"/>
          <ac:spMkLst>
            <pc:docMk/>
            <pc:sldMk cId="4242992223" sldId="323"/>
            <ac:spMk id="62" creationId="{2A942CC9-72F3-124B-5AAE-419E0DC2092A}"/>
          </ac:spMkLst>
        </pc:spChg>
        <pc:spChg chg="mod">
          <ac:chgData name="Ellen Lewis" userId="bcc6708e-25a3-4db7-948f-1ff1f33daadd" providerId="ADAL" clId="{81A8F875-2007-42A6-8294-868035066320}" dt="2024-09-25T11:02:08.479" v="11"/>
          <ac:spMkLst>
            <pc:docMk/>
            <pc:sldMk cId="4242992223" sldId="323"/>
            <ac:spMk id="67" creationId="{A6002C23-6496-CD06-B741-9386BEC79C8D}"/>
          </ac:spMkLst>
        </pc:spChg>
        <pc:spChg chg="mod">
          <ac:chgData name="Ellen Lewis" userId="bcc6708e-25a3-4db7-948f-1ff1f33daadd" providerId="ADAL" clId="{81A8F875-2007-42A6-8294-868035066320}" dt="2024-09-25T11:02:08.479" v="11"/>
          <ac:spMkLst>
            <pc:docMk/>
            <pc:sldMk cId="4242992223" sldId="323"/>
            <ac:spMk id="68" creationId="{923A6255-F7F6-CB9D-E31D-9DB16C7D6427}"/>
          </ac:spMkLst>
        </pc:spChg>
        <pc:spChg chg="mod">
          <ac:chgData name="Ellen Lewis" userId="bcc6708e-25a3-4db7-948f-1ff1f33daadd" providerId="ADAL" clId="{81A8F875-2007-42A6-8294-868035066320}" dt="2024-09-25T11:02:08.479" v="11"/>
          <ac:spMkLst>
            <pc:docMk/>
            <pc:sldMk cId="4242992223" sldId="323"/>
            <ac:spMk id="69" creationId="{20675FDE-47B2-C733-09B4-F74F472053CD}"/>
          </ac:spMkLst>
        </pc:spChg>
        <pc:spChg chg="mod">
          <ac:chgData name="Ellen Lewis" userId="bcc6708e-25a3-4db7-948f-1ff1f33daadd" providerId="ADAL" clId="{81A8F875-2007-42A6-8294-868035066320}" dt="2024-09-25T11:02:08.479" v="11"/>
          <ac:spMkLst>
            <pc:docMk/>
            <pc:sldMk cId="4242992223" sldId="323"/>
            <ac:spMk id="70" creationId="{11D9DF73-C381-2787-5525-8CD6B629A171}"/>
          </ac:spMkLst>
        </pc:spChg>
        <pc:spChg chg="mod">
          <ac:chgData name="Ellen Lewis" userId="bcc6708e-25a3-4db7-948f-1ff1f33daadd" providerId="ADAL" clId="{81A8F875-2007-42A6-8294-868035066320}" dt="2024-09-25T11:02:08.479" v="11"/>
          <ac:spMkLst>
            <pc:docMk/>
            <pc:sldMk cId="4242992223" sldId="323"/>
            <ac:spMk id="73" creationId="{1CE2E1D1-811F-2058-C140-4DFAF4C51AAD}"/>
          </ac:spMkLst>
        </pc:spChg>
        <pc:spChg chg="mod">
          <ac:chgData name="Ellen Lewis" userId="bcc6708e-25a3-4db7-948f-1ff1f33daadd" providerId="ADAL" clId="{81A8F875-2007-42A6-8294-868035066320}" dt="2024-09-25T11:02:08.479" v="11"/>
          <ac:spMkLst>
            <pc:docMk/>
            <pc:sldMk cId="4242992223" sldId="323"/>
            <ac:spMk id="74" creationId="{9574BFB5-5878-0B77-450D-45C6AC531759}"/>
          </ac:spMkLst>
        </pc:spChg>
        <pc:spChg chg="mod">
          <ac:chgData name="Ellen Lewis" userId="bcc6708e-25a3-4db7-948f-1ff1f33daadd" providerId="ADAL" clId="{81A8F875-2007-42A6-8294-868035066320}" dt="2024-09-25T11:02:08.479" v="11"/>
          <ac:spMkLst>
            <pc:docMk/>
            <pc:sldMk cId="4242992223" sldId="323"/>
            <ac:spMk id="75" creationId="{569718EB-3A01-CEDC-F0E9-81988E5CF531}"/>
          </ac:spMkLst>
        </pc:spChg>
        <pc:spChg chg="mod">
          <ac:chgData name="Ellen Lewis" userId="bcc6708e-25a3-4db7-948f-1ff1f33daadd" providerId="ADAL" clId="{81A8F875-2007-42A6-8294-868035066320}" dt="2024-09-25T11:02:08.479" v="11"/>
          <ac:spMkLst>
            <pc:docMk/>
            <pc:sldMk cId="4242992223" sldId="323"/>
            <ac:spMk id="76" creationId="{261DF745-74C3-E522-19BA-7BA38085B143}"/>
          </ac:spMkLst>
        </pc:spChg>
        <pc:spChg chg="mod">
          <ac:chgData name="Ellen Lewis" userId="bcc6708e-25a3-4db7-948f-1ff1f33daadd" providerId="ADAL" clId="{81A8F875-2007-42A6-8294-868035066320}" dt="2024-09-25T11:02:08.479" v="11"/>
          <ac:spMkLst>
            <pc:docMk/>
            <pc:sldMk cId="4242992223" sldId="323"/>
            <ac:spMk id="78" creationId="{9ED3F27F-088E-EE5F-EBAC-7ADD7CD25546}"/>
          </ac:spMkLst>
        </pc:spChg>
        <pc:spChg chg="mod">
          <ac:chgData name="Ellen Lewis" userId="bcc6708e-25a3-4db7-948f-1ff1f33daadd" providerId="ADAL" clId="{81A8F875-2007-42A6-8294-868035066320}" dt="2024-09-25T11:02:08.479" v="11"/>
          <ac:spMkLst>
            <pc:docMk/>
            <pc:sldMk cId="4242992223" sldId="323"/>
            <ac:spMk id="80" creationId="{56439C33-22B4-3F7C-1065-DF54C7B16771}"/>
          </ac:spMkLst>
        </pc:spChg>
        <pc:spChg chg="mod">
          <ac:chgData name="Ellen Lewis" userId="bcc6708e-25a3-4db7-948f-1ff1f33daadd" providerId="ADAL" clId="{81A8F875-2007-42A6-8294-868035066320}" dt="2024-09-25T11:02:08.479" v="11"/>
          <ac:spMkLst>
            <pc:docMk/>
            <pc:sldMk cId="4242992223" sldId="323"/>
            <ac:spMk id="82" creationId="{662733A6-800D-1492-C273-B961C7F4108F}"/>
          </ac:spMkLst>
        </pc:spChg>
        <pc:spChg chg="mod">
          <ac:chgData name="Ellen Lewis" userId="bcc6708e-25a3-4db7-948f-1ff1f33daadd" providerId="ADAL" clId="{81A8F875-2007-42A6-8294-868035066320}" dt="2024-09-25T11:02:08.479" v="11"/>
          <ac:spMkLst>
            <pc:docMk/>
            <pc:sldMk cId="4242992223" sldId="323"/>
            <ac:spMk id="84" creationId="{006455DD-82AF-9D24-B4C7-69DE8972F653}"/>
          </ac:spMkLst>
        </pc:spChg>
        <pc:spChg chg="mod">
          <ac:chgData name="Ellen Lewis" userId="bcc6708e-25a3-4db7-948f-1ff1f33daadd" providerId="ADAL" clId="{81A8F875-2007-42A6-8294-868035066320}" dt="2024-09-25T11:02:08.479" v="11"/>
          <ac:spMkLst>
            <pc:docMk/>
            <pc:sldMk cId="4242992223" sldId="323"/>
            <ac:spMk id="86" creationId="{683FF78B-BADF-2D82-BE40-205F7D94D4FE}"/>
          </ac:spMkLst>
        </pc:spChg>
        <pc:spChg chg="mod">
          <ac:chgData name="Ellen Lewis" userId="bcc6708e-25a3-4db7-948f-1ff1f33daadd" providerId="ADAL" clId="{81A8F875-2007-42A6-8294-868035066320}" dt="2024-09-25T11:02:08.479" v="11"/>
          <ac:spMkLst>
            <pc:docMk/>
            <pc:sldMk cId="4242992223" sldId="323"/>
            <ac:spMk id="87" creationId="{078107DE-B846-C47D-29B1-A1D3914B8132}"/>
          </ac:spMkLst>
        </pc:spChg>
        <pc:spChg chg="mod">
          <ac:chgData name="Ellen Lewis" userId="bcc6708e-25a3-4db7-948f-1ff1f33daadd" providerId="ADAL" clId="{81A8F875-2007-42A6-8294-868035066320}" dt="2024-09-25T11:02:08.479" v="11"/>
          <ac:spMkLst>
            <pc:docMk/>
            <pc:sldMk cId="4242992223" sldId="323"/>
            <ac:spMk id="92" creationId="{E8909261-AF49-07F1-6F65-A601B399D912}"/>
          </ac:spMkLst>
        </pc:spChg>
        <pc:spChg chg="mod">
          <ac:chgData name="Ellen Lewis" userId="bcc6708e-25a3-4db7-948f-1ff1f33daadd" providerId="ADAL" clId="{81A8F875-2007-42A6-8294-868035066320}" dt="2024-09-25T11:02:08.479" v="11"/>
          <ac:spMkLst>
            <pc:docMk/>
            <pc:sldMk cId="4242992223" sldId="323"/>
            <ac:spMk id="93" creationId="{9E8154F2-8D2B-93A7-41B4-557C5EDCA1D1}"/>
          </ac:spMkLst>
        </pc:spChg>
        <pc:spChg chg="mod">
          <ac:chgData name="Ellen Lewis" userId="bcc6708e-25a3-4db7-948f-1ff1f33daadd" providerId="ADAL" clId="{81A8F875-2007-42A6-8294-868035066320}" dt="2024-09-25T11:02:36.257" v="12"/>
          <ac:spMkLst>
            <pc:docMk/>
            <pc:sldMk cId="4242992223" sldId="323"/>
            <ac:spMk id="95" creationId="{FFD559F1-E524-1B9B-4FEA-4B85E1EC01F5}"/>
          </ac:spMkLst>
        </pc:spChg>
        <pc:spChg chg="mod">
          <ac:chgData name="Ellen Lewis" userId="bcc6708e-25a3-4db7-948f-1ff1f33daadd" providerId="ADAL" clId="{81A8F875-2007-42A6-8294-868035066320}" dt="2024-09-25T11:02:36.257" v="12"/>
          <ac:spMkLst>
            <pc:docMk/>
            <pc:sldMk cId="4242992223" sldId="323"/>
            <ac:spMk id="101" creationId="{7DA1926E-2FC3-1372-3F0F-4B0A82432551}"/>
          </ac:spMkLst>
        </pc:spChg>
        <pc:spChg chg="mod">
          <ac:chgData name="Ellen Lewis" userId="bcc6708e-25a3-4db7-948f-1ff1f33daadd" providerId="ADAL" clId="{81A8F875-2007-42A6-8294-868035066320}" dt="2024-09-25T11:02:36.257" v="12"/>
          <ac:spMkLst>
            <pc:docMk/>
            <pc:sldMk cId="4242992223" sldId="323"/>
            <ac:spMk id="102" creationId="{177843E6-989B-6E41-21A7-1C2D782A579A}"/>
          </ac:spMkLst>
        </pc:spChg>
        <pc:spChg chg="mod">
          <ac:chgData name="Ellen Lewis" userId="bcc6708e-25a3-4db7-948f-1ff1f33daadd" providerId="ADAL" clId="{81A8F875-2007-42A6-8294-868035066320}" dt="2024-09-25T11:02:36.257" v="12"/>
          <ac:spMkLst>
            <pc:docMk/>
            <pc:sldMk cId="4242992223" sldId="323"/>
            <ac:spMk id="104" creationId="{64FBC3E6-8083-EC8C-C0AE-1D0DD1DD72B6}"/>
          </ac:spMkLst>
        </pc:spChg>
        <pc:spChg chg="mod">
          <ac:chgData name="Ellen Lewis" userId="bcc6708e-25a3-4db7-948f-1ff1f33daadd" providerId="ADAL" clId="{81A8F875-2007-42A6-8294-868035066320}" dt="2024-09-25T11:02:36.257" v="12"/>
          <ac:spMkLst>
            <pc:docMk/>
            <pc:sldMk cId="4242992223" sldId="323"/>
            <ac:spMk id="109" creationId="{C0B33924-7212-1CF2-35B4-763073892E17}"/>
          </ac:spMkLst>
        </pc:spChg>
        <pc:spChg chg="mod">
          <ac:chgData name="Ellen Lewis" userId="bcc6708e-25a3-4db7-948f-1ff1f33daadd" providerId="ADAL" clId="{81A8F875-2007-42A6-8294-868035066320}" dt="2024-09-25T11:03:27.917" v="28" actId="1076"/>
          <ac:spMkLst>
            <pc:docMk/>
            <pc:sldMk cId="4242992223" sldId="323"/>
            <ac:spMk id="110" creationId="{3C66A2C0-63FD-FE0D-A644-DD726B178AA9}"/>
          </ac:spMkLst>
        </pc:spChg>
        <pc:spChg chg="mod">
          <ac:chgData name="Ellen Lewis" userId="bcc6708e-25a3-4db7-948f-1ff1f33daadd" providerId="ADAL" clId="{81A8F875-2007-42A6-8294-868035066320}" dt="2024-09-25T11:02:36.257" v="12"/>
          <ac:spMkLst>
            <pc:docMk/>
            <pc:sldMk cId="4242992223" sldId="323"/>
            <ac:spMk id="111" creationId="{3DCDACE3-14AB-E3F8-04C0-B17A5370245F}"/>
          </ac:spMkLst>
        </pc:spChg>
        <pc:spChg chg="mod">
          <ac:chgData name="Ellen Lewis" userId="bcc6708e-25a3-4db7-948f-1ff1f33daadd" providerId="ADAL" clId="{81A8F875-2007-42A6-8294-868035066320}" dt="2024-09-25T11:02:36.257" v="12"/>
          <ac:spMkLst>
            <pc:docMk/>
            <pc:sldMk cId="4242992223" sldId="323"/>
            <ac:spMk id="112" creationId="{00AA2DD5-BED4-E41C-09FD-87694DF3ADD0}"/>
          </ac:spMkLst>
        </pc:spChg>
        <pc:spChg chg="mod">
          <ac:chgData name="Ellen Lewis" userId="bcc6708e-25a3-4db7-948f-1ff1f33daadd" providerId="ADAL" clId="{81A8F875-2007-42A6-8294-868035066320}" dt="2024-09-25T11:02:36.257" v="12"/>
          <ac:spMkLst>
            <pc:docMk/>
            <pc:sldMk cId="4242992223" sldId="323"/>
            <ac:spMk id="115" creationId="{00D67C53-0765-BEF0-0FA8-2A0FF29A32A3}"/>
          </ac:spMkLst>
        </pc:spChg>
        <pc:spChg chg="mod">
          <ac:chgData name="Ellen Lewis" userId="bcc6708e-25a3-4db7-948f-1ff1f33daadd" providerId="ADAL" clId="{81A8F875-2007-42A6-8294-868035066320}" dt="2024-09-25T11:02:36.257" v="12"/>
          <ac:spMkLst>
            <pc:docMk/>
            <pc:sldMk cId="4242992223" sldId="323"/>
            <ac:spMk id="116" creationId="{E094B158-2C53-F683-FFDB-50DB8AA72667}"/>
          </ac:spMkLst>
        </pc:spChg>
        <pc:spChg chg="mod">
          <ac:chgData name="Ellen Lewis" userId="bcc6708e-25a3-4db7-948f-1ff1f33daadd" providerId="ADAL" clId="{81A8F875-2007-42A6-8294-868035066320}" dt="2024-09-25T11:02:36.257" v="12"/>
          <ac:spMkLst>
            <pc:docMk/>
            <pc:sldMk cId="4242992223" sldId="323"/>
            <ac:spMk id="117" creationId="{BBED253C-8952-F6A8-0E19-3A04453CAD88}"/>
          </ac:spMkLst>
        </pc:spChg>
        <pc:spChg chg="mod">
          <ac:chgData name="Ellen Lewis" userId="bcc6708e-25a3-4db7-948f-1ff1f33daadd" providerId="ADAL" clId="{81A8F875-2007-42A6-8294-868035066320}" dt="2024-09-25T11:02:36.257" v="12"/>
          <ac:spMkLst>
            <pc:docMk/>
            <pc:sldMk cId="4242992223" sldId="323"/>
            <ac:spMk id="118" creationId="{1C8E83F6-A80B-0740-CAE9-A30BBD2EA64C}"/>
          </ac:spMkLst>
        </pc:spChg>
        <pc:spChg chg="mod">
          <ac:chgData name="Ellen Lewis" userId="bcc6708e-25a3-4db7-948f-1ff1f33daadd" providerId="ADAL" clId="{81A8F875-2007-42A6-8294-868035066320}" dt="2024-09-25T11:02:36.257" v="12"/>
          <ac:spMkLst>
            <pc:docMk/>
            <pc:sldMk cId="4242992223" sldId="323"/>
            <ac:spMk id="120" creationId="{34E24D86-7720-08A3-423E-DC69138A8C98}"/>
          </ac:spMkLst>
        </pc:spChg>
        <pc:spChg chg="mod">
          <ac:chgData name="Ellen Lewis" userId="bcc6708e-25a3-4db7-948f-1ff1f33daadd" providerId="ADAL" clId="{81A8F875-2007-42A6-8294-868035066320}" dt="2024-09-25T11:02:36.257" v="12"/>
          <ac:spMkLst>
            <pc:docMk/>
            <pc:sldMk cId="4242992223" sldId="323"/>
            <ac:spMk id="122" creationId="{752580E9-831E-5967-BC27-F732FE75B6F1}"/>
          </ac:spMkLst>
        </pc:spChg>
        <pc:spChg chg="mod">
          <ac:chgData name="Ellen Lewis" userId="bcc6708e-25a3-4db7-948f-1ff1f33daadd" providerId="ADAL" clId="{81A8F875-2007-42A6-8294-868035066320}" dt="2024-09-25T11:02:36.257" v="12"/>
          <ac:spMkLst>
            <pc:docMk/>
            <pc:sldMk cId="4242992223" sldId="323"/>
            <ac:spMk id="124" creationId="{3BB0B146-ECE1-398D-C71D-0B79CA38CFB8}"/>
          </ac:spMkLst>
        </pc:spChg>
        <pc:spChg chg="mod">
          <ac:chgData name="Ellen Lewis" userId="bcc6708e-25a3-4db7-948f-1ff1f33daadd" providerId="ADAL" clId="{81A8F875-2007-42A6-8294-868035066320}" dt="2024-09-25T11:03:21.252" v="27" actId="14100"/>
          <ac:spMkLst>
            <pc:docMk/>
            <pc:sldMk cId="4242992223" sldId="323"/>
            <ac:spMk id="126" creationId="{B5E2DF84-1305-D633-FEEF-1455750904DE}"/>
          </ac:spMkLst>
        </pc:spChg>
        <pc:spChg chg="mod">
          <ac:chgData name="Ellen Lewis" userId="bcc6708e-25a3-4db7-948f-1ff1f33daadd" providerId="ADAL" clId="{81A8F875-2007-42A6-8294-868035066320}" dt="2024-09-25T11:03:06.112" v="20" actId="1076"/>
          <ac:spMkLst>
            <pc:docMk/>
            <pc:sldMk cId="4242992223" sldId="323"/>
            <ac:spMk id="128" creationId="{FDBF9B80-B6A0-6513-BC24-C92C9890FE41}"/>
          </ac:spMkLst>
        </pc:spChg>
        <pc:spChg chg="mod">
          <ac:chgData name="Ellen Lewis" userId="bcc6708e-25a3-4db7-948f-1ff1f33daadd" providerId="ADAL" clId="{81A8F875-2007-42A6-8294-868035066320}" dt="2024-09-25T11:02:36.257" v="12"/>
          <ac:spMkLst>
            <pc:docMk/>
            <pc:sldMk cId="4242992223" sldId="323"/>
            <ac:spMk id="129" creationId="{00E8C2D1-99D8-CFA7-A075-5648F517B3B1}"/>
          </ac:spMkLst>
        </pc:spChg>
        <pc:spChg chg="mod">
          <ac:chgData name="Ellen Lewis" userId="bcc6708e-25a3-4db7-948f-1ff1f33daadd" providerId="ADAL" clId="{81A8F875-2007-42A6-8294-868035066320}" dt="2024-09-25T11:02:36.257" v="12"/>
          <ac:spMkLst>
            <pc:docMk/>
            <pc:sldMk cId="4242992223" sldId="323"/>
            <ac:spMk id="134" creationId="{A557CB3D-1856-8A6E-DCCD-006DB8F2A878}"/>
          </ac:spMkLst>
        </pc:spChg>
        <pc:spChg chg="mod">
          <ac:chgData name="Ellen Lewis" userId="bcc6708e-25a3-4db7-948f-1ff1f33daadd" providerId="ADAL" clId="{81A8F875-2007-42A6-8294-868035066320}" dt="2024-09-25T11:02:36.257" v="12"/>
          <ac:spMkLst>
            <pc:docMk/>
            <pc:sldMk cId="4242992223" sldId="323"/>
            <ac:spMk id="135" creationId="{53B6CCF6-1612-973E-07FA-47A0A70C5572}"/>
          </ac:spMkLst>
        </pc:spChg>
        <pc:spChg chg="mod">
          <ac:chgData name="Ellen Lewis" userId="bcc6708e-25a3-4db7-948f-1ff1f33daadd" providerId="ADAL" clId="{81A8F875-2007-42A6-8294-868035066320}" dt="2024-09-25T11:02:55.960" v="15" actId="14100"/>
          <ac:spMkLst>
            <pc:docMk/>
            <pc:sldMk cId="4242992223" sldId="323"/>
            <ac:spMk id="137" creationId="{40CE02EF-AE2D-957E-EC9C-338FEFEBD0FB}"/>
          </ac:spMkLst>
        </pc:spChg>
        <pc:spChg chg="mod">
          <ac:chgData name="Ellen Lewis" userId="bcc6708e-25a3-4db7-948f-1ff1f33daadd" providerId="ADAL" clId="{81A8F875-2007-42A6-8294-868035066320}" dt="2024-09-25T11:02:46.794" v="13"/>
          <ac:spMkLst>
            <pc:docMk/>
            <pc:sldMk cId="4242992223" sldId="323"/>
            <ac:spMk id="139" creationId="{1773AB25-237E-2674-EFFD-03EEACA7FE87}"/>
          </ac:spMkLst>
        </pc:spChg>
        <pc:spChg chg="mod">
          <ac:chgData name="Ellen Lewis" userId="bcc6708e-25a3-4db7-948f-1ff1f33daadd" providerId="ADAL" clId="{81A8F875-2007-42A6-8294-868035066320}" dt="2024-09-25T11:02:46.794" v="13"/>
          <ac:spMkLst>
            <pc:docMk/>
            <pc:sldMk cId="4242992223" sldId="323"/>
            <ac:spMk id="140" creationId="{304DC21B-AA04-7107-EDF1-1465DCAC632F}"/>
          </ac:spMkLst>
        </pc:spChg>
        <pc:grpChg chg="add mod">
          <ac:chgData name="Ellen Lewis" userId="bcc6708e-25a3-4db7-948f-1ff1f33daadd" providerId="ADAL" clId="{81A8F875-2007-42A6-8294-868035066320}" dt="2024-09-25T11:01:22.619" v="10" actId="1076"/>
          <ac:grpSpMkLst>
            <pc:docMk/>
            <pc:sldMk cId="4242992223" sldId="323"/>
            <ac:grpSpMk id="3" creationId="{3750EF8D-22EB-FDCF-A6D7-6797532AFE18}"/>
          </ac:grpSpMkLst>
        </pc:grpChg>
        <pc:grpChg chg="mod">
          <ac:chgData name="Ellen Lewis" userId="bcc6708e-25a3-4db7-948f-1ff1f33daadd" providerId="ADAL" clId="{81A8F875-2007-42A6-8294-868035066320}" dt="2024-09-25T11:01:19.736" v="8"/>
          <ac:grpSpMkLst>
            <pc:docMk/>
            <pc:sldMk cId="4242992223" sldId="323"/>
            <ac:grpSpMk id="4" creationId="{E015C2E2-189E-FA46-7376-EAEF351593D6}"/>
          </ac:grpSpMkLst>
        </pc:grpChg>
        <pc:grpChg chg="mod">
          <ac:chgData name="Ellen Lewis" userId="bcc6708e-25a3-4db7-948f-1ff1f33daadd" providerId="ADAL" clId="{81A8F875-2007-42A6-8294-868035066320}" dt="2024-09-25T11:01:19.736" v="8"/>
          <ac:grpSpMkLst>
            <pc:docMk/>
            <pc:sldMk cId="4242992223" sldId="323"/>
            <ac:grpSpMk id="5" creationId="{CCCD7927-0A07-801F-703B-3ED8DBD44622}"/>
          </ac:grpSpMkLst>
        </pc:grpChg>
        <pc:grpChg chg="mod">
          <ac:chgData name="Ellen Lewis" userId="bcc6708e-25a3-4db7-948f-1ff1f33daadd" providerId="ADAL" clId="{81A8F875-2007-42A6-8294-868035066320}" dt="2024-09-25T11:01:19.736" v="8"/>
          <ac:grpSpMkLst>
            <pc:docMk/>
            <pc:sldMk cId="4242992223" sldId="323"/>
            <ac:grpSpMk id="6" creationId="{4AF83128-6EFB-294B-B0EA-A3506EB66889}"/>
          </ac:grpSpMkLst>
        </pc:grpChg>
        <pc:grpChg chg="mod">
          <ac:chgData name="Ellen Lewis" userId="bcc6708e-25a3-4db7-948f-1ff1f33daadd" providerId="ADAL" clId="{81A8F875-2007-42A6-8294-868035066320}" dt="2024-09-25T11:01:19.736" v="8"/>
          <ac:grpSpMkLst>
            <pc:docMk/>
            <pc:sldMk cId="4242992223" sldId="323"/>
            <ac:grpSpMk id="7" creationId="{BF44E557-25EF-7C87-748E-B9E5A8242CE5}"/>
          </ac:grpSpMkLst>
        </pc:grpChg>
        <pc:grpChg chg="mod">
          <ac:chgData name="Ellen Lewis" userId="bcc6708e-25a3-4db7-948f-1ff1f33daadd" providerId="ADAL" clId="{81A8F875-2007-42A6-8294-868035066320}" dt="2024-09-25T11:01:19.736" v="8"/>
          <ac:grpSpMkLst>
            <pc:docMk/>
            <pc:sldMk cId="4242992223" sldId="323"/>
            <ac:grpSpMk id="10" creationId="{099D4278-E829-BA88-2B0F-15C005E26C15}"/>
          </ac:grpSpMkLst>
        </pc:grpChg>
        <pc:grpChg chg="mod">
          <ac:chgData name="Ellen Lewis" userId="bcc6708e-25a3-4db7-948f-1ff1f33daadd" providerId="ADAL" clId="{81A8F875-2007-42A6-8294-868035066320}" dt="2024-09-25T11:01:19.736" v="8"/>
          <ac:grpSpMkLst>
            <pc:docMk/>
            <pc:sldMk cId="4242992223" sldId="323"/>
            <ac:grpSpMk id="19" creationId="{DE5596E8-B83B-A364-ADBF-FEB2A740C478}"/>
          </ac:grpSpMkLst>
        </pc:grpChg>
        <pc:grpChg chg="mod">
          <ac:chgData name="Ellen Lewis" userId="bcc6708e-25a3-4db7-948f-1ff1f33daadd" providerId="ADAL" clId="{81A8F875-2007-42A6-8294-868035066320}" dt="2024-09-25T11:01:19.736" v="8"/>
          <ac:grpSpMkLst>
            <pc:docMk/>
            <pc:sldMk cId="4242992223" sldId="323"/>
            <ac:grpSpMk id="20" creationId="{10E74659-A1C0-51E5-8C8D-59D79A9DEC08}"/>
          </ac:grpSpMkLst>
        </pc:grpChg>
        <pc:grpChg chg="mod">
          <ac:chgData name="Ellen Lewis" userId="bcc6708e-25a3-4db7-948f-1ff1f33daadd" providerId="ADAL" clId="{81A8F875-2007-42A6-8294-868035066320}" dt="2024-09-25T11:01:19.736" v="8"/>
          <ac:grpSpMkLst>
            <pc:docMk/>
            <pc:sldMk cId="4242992223" sldId="323"/>
            <ac:grpSpMk id="21" creationId="{D4ECDC4F-B010-D51F-48C9-160FEC49F17A}"/>
          </ac:grpSpMkLst>
        </pc:grpChg>
        <pc:grpChg chg="mod">
          <ac:chgData name="Ellen Lewis" userId="bcc6708e-25a3-4db7-948f-1ff1f33daadd" providerId="ADAL" clId="{81A8F875-2007-42A6-8294-868035066320}" dt="2024-09-25T11:01:19.736" v="8"/>
          <ac:grpSpMkLst>
            <pc:docMk/>
            <pc:sldMk cId="4242992223" sldId="323"/>
            <ac:grpSpMk id="25" creationId="{4ABCF7ED-03FC-1033-E43F-C0338C7A9480}"/>
          </ac:grpSpMkLst>
        </pc:grpChg>
        <pc:grpChg chg="mod">
          <ac:chgData name="Ellen Lewis" userId="bcc6708e-25a3-4db7-948f-1ff1f33daadd" providerId="ADAL" clId="{81A8F875-2007-42A6-8294-868035066320}" dt="2024-09-25T11:01:19.736" v="8"/>
          <ac:grpSpMkLst>
            <pc:docMk/>
            <pc:sldMk cId="4242992223" sldId="323"/>
            <ac:grpSpMk id="26" creationId="{189CA519-1D6A-3DAF-0684-55E57C4DD950}"/>
          </ac:grpSpMkLst>
        </pc:grpChg>
        <pc:grpChg chg="mod">
          <ac:chgData name="Ellen Lewis" userId="bcc6708e-25a3-4db7-948f-1ff1f33daadd" providerId="ADAL" clId="{81A8F875-2007-42A6-8294-868035066320}" dt="2024-09-25T11:01:19.736" v="8"/>
          <ac:grpSpMkLst>
            <pc:docMk/>
            <pc:sldMk cId="4242992223" sldId="323"/>
            <ac:grpSpMk id="27" creationId="{14EFADAB-9E7C-CEB1-9E51-7734D126F4F7}"/>
          </ac:grpSpMkLst>
        </pc:grpChg>
        <pc:grpChg chg="mod">
          <ac:chgData name="Ellen Lewis" userId="bcc6708e-25a3-4db7-948f-1ff1f33daadd" providerId="ADAL" clId="{81A8F875-2007-42A6-8294-868035066320}" dt="2024-09-25T11:01:19.736" v="8"/>
          <ac:grpSpMkLst>
            <pc:docMk/>
            <pc:sldMk cId="4242992223" sldId="323"/>
            <ac:grpSpMk id="48" creationId="{F59C2E4E-8633-66CF-F82B-89EE43DF3EAC}"/>
          </ac:grpSpMkLst>
        </pc:grpChg>
        <pc:grpChg chg="add mod">
          <ac:chgData name="Ellen Lewis" userId="bcc6708e-25a3-4db7-948f-1ff1f33daadd" providerId="ADAL" clId="{81A8F875-2007-42A6-8294-868035066320}" dt="2024-09-25T11:02:08.479" v="11"/>
          <ac:grpSpMkLst>
            <pc:docMk/>
            <pc:sldMk cId="4242992223" sldId="323"/>
            <ac:grpSpMk id="53" creationId="{35193323-0780-6FB6-3668-20463DB60FB1}"/>
          </ac:grpSpMkLst>
        </pc:grpChg>
        <pc:grpChg chg="mod">
          <ac:chgData name="Ellen Lewis" userId="bcc6708e-25a3-4db7-948f-1ff1f33daadd" providerId="ADAL" clId="{81A8F875-2007-42A6-8294-868035066320}" dt="2024-09-25T11:02:08.479" v="11"/>
          <ac:grpSpMkLst>
            <pc:docMk/>
            <pc:sldMk cId="4242992223" sldId="323"/>
            <ac:grpSpMk id="54" creationId="{84C827C3-7E5F-6ACB-6DEB-0AD2117A96F4}"/>
          </ac:grpSpMkLst>
        </pc:grpChg>
        <pc:grpChg chg="mod">
          <ac:chgData name="Ellen Lewis" userId="bcc6708e-25a3-4db7-948f-1ff1f33daadd" providerId="ADAL" clId="{81A8F875-2007-42A6-8294-868035066320}" dt="2024-09-25T11:02:08.479" v="11"/>
          <ac:grpSpMkLst>
            <pc:docMk/>
            <pc:sldMk cId="4242992223" sldId="323"/>
            <ac:grpSpMk id="55" creationId="{8142A22C-D99A-86A0-9CDC-4E21B781D2C1}"/>
          </ac:grpSpMkLst>
        </pc:grpChg>
        <pc:grpChg chg="mod">
          <ac:chgData name="Ellen Lewis" userId="bcc6708e-25a3-4db7-948f-1ff1f33daadd" providerId="ADAL" clId="{81A8F875-2007-42A6-8294-868035066320}" dt="2024-09-25T11:02:08.479" v="11"/>
          <ac:grpSpMkLst>
            <pc:docMk/>
            <pc:sldMk cId="4242992223" sldId="323"/>
            <ac:grpSpMk id="56" creationId="{69FA2382-458F-583F-1CB7-2D9543FA41AC}"/>
          </ac:grpSpMkLst>
        </pc:grpChg>
        <pc:grpChg chg="mod">
          <ac:chgData name="Ellen Lewis" userId="bcc6708e-25a3-4db7-948f-1ff1f33daadd" providerId="ADAL" clId="{81A8F875-2007-42A6-8294-868035066320}" dt="2024-09-25T11:02:08.479" v="11"/>
          <ac:grpSpMkLst>
            <pc:docMk/>
            <pc:sldMk cId="4242992223" sldId="323"/>
            <ac:grpSpMk id="57" creationId="{6942D83B-F02F-AE4D-F962-A8BD7FA5B7F4}"/>
          </ac:grpSpMkLst>
        </pc:grpChg>
        <pc:grpChg chg="mod">
          <ac:chgData name="Ellen Lewis" userId="bcc6708e-25a3-4db7-948f-1ff1f33daadd" providerId="ADAL" clId="{81A8F875-2007-42A6-8294-868035066320}" dt="2024-09-25T11:02:08.479" v="11"/>
          <ac:grpSpMkLst>
            <pc:docMk/>
            <pc:sldMk cId="4242992223" sldId="323"/>
            <ac:grpSpMk id="64" creationId="{AE771C2C-0C7D-6AFB-0647-3D29E87A7CD7}"/>
          </ac:grpSpMkLst>
        </pc:grpChg>
        <pc:grpChg chg="mod">
          <ac:chgData name="Ellen Lewis" userId="bcc6708e-25a3-4db7-948f-1ff1f33daadd" providerId="ADAL" clId="{81A8F875-2007-42A6-8294-868035066320}" dt="2024-09-25T11:02:08.479" v="11"/>
          <ac:grpSpMkLst>
            <pc:docMk/>
            <pc:sldMk cId="4242992223" sldId="323"/>
            <ac:grpSpMk id="65" creationId="{2C776EB2-40C7-8438-6BBB-BFAC9691BA34}"/>
          </ac:grpSpMkLst>
        </pc:grpChg>
        <pc:grpChg chg="mod">
          <ac:chgData name="Ellen Lewis" userId="bcc6708e-25a3-4db7-948f-1ff1f33daadd" providerId="ADAL" clId="{81A8F875-2007-42A6-8294-868035066320}" dt="2024-09-25T11:02:08.479" v="11"/>
          <ac:grpSpMkLst>
            <pc:docMk/>
            <pc:sldMk cId="4242992223" sldId="323"/>
            <ac:grpSpMk id="66" creationId="{66FAF4F9-CD78-580A-1DB7-F4D8D7E4EC35}"/>
          </ac:grpSpMkLst>
        </pc:grpChg>
        <pc:grpChg chg="mod">
          <ac:chgData name="Ellen Lewis" userId="bcc6708e-25a3-4db7-948f-1ff1f33daadd" providerId="ADAL" clId="{81A8F875-2007-42A6-8294-868035066320}" dt="2024-09-25T11:02:08.479" v="11"/>
          <ac:grpSpMkLst>
            <pc:docMk/>
            <pc:sldMk cId="4242992223" sldId="323"/>
            <ac:grpSpMk id="71" creationId="{F0C0A216-0D39-6F4B-6E42-CD28EA1AA1BA}"/>
          </ac:grpSpMkLst>
        </pc:grpChg>
        <pc:grpChg chg="mod">
          <ac:chgData name="Ellen Lewis" userId="bcc6708e-25a3-4db7-948f-1ff1f33daadd" providerId="ADAL" clId="{81A8F875-2007-42A6-8294-868035066320}" dt="2024-09-25T11:02:08.479" v="11"/>
          <ac:grpSpMkLst>
            <pc:docMk/>
            <pc:sldMk cId="4242992223" sldId="323"/>
            <ac:grpSpMk id="72" creationId="{5D868456-09BB-E2E3-9D31-D207A6ABB8EB}"/>
          </ac:grpSpMkLst>
        </pc:grpChg>
        <pc:grpChg chg="mod">
          <ac:chgData name="Ellen Lewis" userId="bcc6708e-25a3-4db7-948f-1ff1f33daadd" providerId="ADAL" clId="{81A8F875-2007-42A6-8294-868035066320}" dt="2024-09-25T11:02:08.479" v="11"/>
          <ac:grpSpMkLst>
            <pc:docMk/>
            <pc:sldMk cId="4242992223" sldId="323"/>
            <ac:grpSpMk id="89" creationId="{6F841FB2-A064-B15F-9EF0-9EC376B3D0A5}"/>
          </ac:grpSpMkLst>
        </pc:grpChg>
        <pc:grpChg chg="add mod">
          <ac:chgData name="Ellen Lewis" userId="bcc6708e-25a3-4db7-948f-1ff1f33daadd" providerId="ADAL" clId="{81A8F875-2007-42A6-8294-868035066320}" dt="2024-09-25T11:02:36.257" v="12"/>
          <ac:grpSpMkLst>
            <pc:docMk/>
            <pc:sldMk cId="4242992223" sldId="323"/>
            <ac:grpSpMk id="94" creationId="{03A03BC1-04C9-03C8-1C35-27A31C7527E7}"/>
          </ac:grpSpMkLst>
        </pc:grpChg>
        <pc:grpChg chg="mod">
          <ac:chgData name="Ellen Lewis" userId="bcc6708e-25a3-4db7-948f-1ff1f33daadd" providerId="ADAL" clId="{81A8F875-2007-42A6-8294-868035066320}" dt="2024-09-25T11:02:36.257" v="12"/>
          <ac:grpSpMkLst>
            <pc:docMk/>
            <pc:sldMk cId="4242992223" sldId="323"/>
            <ac:grpSpMk id="96" creationId="{A26CC7B9-0373-7E9E-532C-22A5DEC8D4C6}"/>
          </ac:grpSpMkLst>
        </pc:grpChg>
        <pc:grpChg chg="mod">
          <ac:chgData name="Ellen Lewis" userId="bcc6708e-25a3-4db7-948f-1ff1f33daadd" providerId="ADAL" clId="{81A8F875-2007-42A6-8294-868035066320}" dt="2024-09-25T11:02:36.257" v="12"/>
          <ac:grpSpMkLst>
            <pc:docMk/>
            <pc:sldMk cId="4242992223" sldId="323"/>
            <ac:grpSpMk id="97" creationId="{FF2D96A4-06E4-7956-F6A5-B4D467D5B47F}"/>
          </ac:grpSpMkLst>
        </pc:grpChg>
        <pc:grpChg chg="mod">
          <ac:chgData name="Ellen Lewis" userId="bcc6708e-25a3-4db7-948f-1ff1f33daadd" providerId="ADAL" clId="{81A8F875-2007-42A6-8294-868035066320}" dt="2024-09-25T11:02:36.257" v="12"/>
          <ac:grpSpMkLst>
            <pc:docMk/>
            <pc:sldMk cId="4242992223" sldId="323"/>
            <ac:grpSpMk id="98" creationId="{9E0AAB46-0199-A28F-606D-3EC1C0DE62EE}"/>
          </ac:grpSpMkLst>
        </pc:grpChg>
        <pc:grpChg chg="mod">
          <ac:chgData name="Ellen Lewis" userId="bcc6708e-25a3-4db7-948f-1ff1f33daadd" providerId="ADAL" clId="{81A8F875-2007-42A6-8294-868035066320}" dt="2024-09-25T11:02:36.257" v="12"/>
          <ac:grpSpMkLst>
            <pc:docMk/>
            <pc:sldMk cId="4242992223" sldId="323"/>
            <ac:grpSpMk id="99" creationId="{9991627E-0EA9-E388-E40F-DFF9AFE904DA}"/>
          </ac:grpSpMkLst>
        </pc:grpChg>
        <pc:grpChg chg="mod">
          <ac:chgData name="Ellen Lewis" userId="bcc6708e-25a3-4db7-948f-1ff1f33daadd" providerId="ADAL" clId="{81A8F875-2007-42A6-8294-868035066320}" dt="2024-09-25T11:02:36.257" v="12"/>
          <ac:grpSpMkLst>
            <pc:docMk/>
            <pc:sldMk cId="4242992223" sldId="323"/>
            <ac:grpSpMk id="100" creationId="{34C245CE-EF90-AB16-0C84-F29C36ED59B0}"/>
          </ac:grpSpMkLst>
        </pc:grpChg>
        <pc:grpChg chg="mod">
          <ac:chgData name="Ellen Lewis" userId="bcc6708e-25a3-4db7-948f-1ff1f33daadd" providerId="ADAL" clId="{81A8F875-2007-42A6-8294-868035066320}" dt="2024-09-25T11:02:36.257" v="12"/>
          <ac:grpSpMkLst>
            <pc:docMk/>
            <pc:sldMk cId="4242992223" sldId="323"/>
            <ac:grpSpMk id="106" creationId="{F276CF7F-7173-D0D2-F20D-AB8A1A34E090}"/>
          </ac:grpSpMkLst>
        </pc:grpChg>
        <pc:grpChg chg="mod">
          <ac:chgData name="Ellen Lewis" userId="bcc6708e-25a3-4db7-948f-1ff1f33daadd" providerId="ADAL" clId="{81A8F875-2007-42A6-8294-868035066320}" dt="2024-09-25T11:02:36.257" v="12"/>
          <ac:grpSpMkLst>
            <pc:docMk/>
            <pc:sldMk cId="4242992223" sldId="323"/>
            <ac:grpSpMk id="107" creationId="{851D0F2E-95AF-8F67-B4BF-321BD75DC506}"/>
          </ac:grpSpMkLst>
        </pc:grpChg>
        <pc:grpChg chg="mod">
          <ac:chgData name="Ellen Lewis" userId="bcc6708e-25a3-4db7-948f-1ff1f33daadd" providerId="ADAL" clId="{81A8F875-2007-42A6-8294-868035066320}" dt="2024-09-25T11:02:36.257" v="12"/>
          <ac:grpSpMkLst>
            <pc:docMk/>
            <pc:sldMk cId="4242992223" sldId="323"/>
            <ac:grpSpMk id="108" creationId="{DDC46FB5-7FD1-AD47-EB48-B665CCAAC190}"/>
          </ac:grpSpMkLst>
        </pc:grpChg>
        <pc:grpChg chg="mod">
          <ac:chgData name="Ellen Lewis" userId="bcc6708e-25a3-4db7-948f-1ff1f33daadd" providerId="ADAL" clId="{81A8F875-2007-42A6-8294-868035066320}" dt="2024-09-25T11:02:36.257" v="12"/>
          <ac:grpSpMkLst>
            <pc:docMk/>
            <pc:sldMk cId="4242992223" sldId="323"/>
            <ac:grpSpMk id="113" creationId="{B37B63E4-F360-EEC9-4023-DBA310AB9A9B}"/>
          </ac:grpSpMkLst>
        </pc:grpChg>
        <pc:grpChg chg="mod">
          <ac:chgData name="Ellen Lewis" userId="bcc6708e-25a3-4db7-948f-1ff1f33daadd" providerId="ADAL" clId="{81A8F875-2007-42A6-8294-868035066320}" dt="2024-09-25T11:02:36.257" v="12"/>
          <ac:grpSpMkLst>
            <pc:docMk/>
            <pc:sldMk cId="4242992223" sldId="323"/>
            <ac:grpSpMk id="114" creationId="{C75075DC-CAC6-A7C0-E367-C2B3822A0E41}"/>
          </ac:grpSpMkLst>
        </pc:grpChg>
        <pc:grpChg chg="mod">
          <ac:chgData name="Ellen Lewis" userId="bcc6708e-25a3-4db7-948f-1ff1f33daadd" providerId="ADAL" clId="{81A8F875-2007-42A6-8294-868035066320}" dt="2024-09-25T11:02:36.257" v="12"/>
          <ac:grpSpMkLst>
            <pc:docMk/>
            <pc:sldMk cId="4242992223" sldId="323"/>
            <ac:grpSpMk id="131" creationId="{880A1DD0-32B0-4697-3A19-77D768DA734B}"/>
          </ac:grpSpMkLst>
        </pc:grpChg>
        <pc:grpChg chg="add mod">
          <ac:chgData name="Ellen Lewis" userId="bcc6708e-25a3-4db7-948f-1ff1f33daadd" providerId="ADAL" clId="{81A8F875-2007-42A6-8294-868035066320}" dt="2024-09-25T11:02:46.794" v="13"/>
          <ac:grpSpMkLst>
            <pc:docMk/>
            <pc:sldMk cId="4242992223" sldId="323"/>
            <ac:grpSpMk id="138" creationId="{9F89022A-825F-6174-A6F9-D4168C7F63EA}"/>
          </ac:grpSpMkLst>
        </pc:grpChg>
        <pc:picChg chg="mod">
          <ac:chgData name="Ellen Lewis" userId="bcc6708e-25a3-4db7-948f-1ff1f33daadd" providerId="ADAL" clId="{81A8F875-2007-42A6-8294-868035066320}" dt="2024-09-25T11:01:19.736" v="8"/>
          <ac:picMkLst>
            <pc:docMk/>
            <pc:sldMk cId="4242992223" sldId="323"/>
            <ac:picMk id="16" creationId="{178033CD-FB19-8472-5674-9FE4F572775C}"/>
          </ac:picMkLst>
        </pc:picChg>
        <pc:picChg chg="mod">
          <ac:chgData name="Ellen Lewis" userId="bcc6708e-25a3-4db7-948f-1ff1f33daadd" providerId="ADAL" clId="{81A8F875-2007-42A6-8294-868035066320}" dt="2024-09-25T11:01:19.736" v="8"/>
          <ac:picMkLst>
            <pc:docMk/>
            <pc:sldMk cId="4242992223" sldId="323"/>
            <ac:picMk id="18" creationId="{3A3210BA-7D7B-CC42-A604-1CDDE8933C24}"/>
          </ac:picMkLst>
        </pc:picChg>
        <pc:picChg chg="mod">
          <ac:chgData name="Ellen Lewis" userId="bcc6708e-25a3-4db7-948f-1ff1f33daadd" providerId="ADAL" clId="{81A8F875-2007-42A6-8294-868035066320}" dt="2024-09-25T11:01:19.736" v="8"/>
          <ac:picMkLst>
            <pc:docMk/>
            <pc:sldMk cId="4242992223" sldId="323"/>
            <ac:picMk id="34" creationId="{B0DC42BC-0EEE-0E48-12A6-28CEDAAB553E}"/>
          </ac:picMkLst>
        </pc:picChg>
        <pc:picChg chg="mod">
          <ac:chgData name="Ellen Lewis" userId="bcc6708e-25a3-4db7-948f-1ff1f33daadd" providerId="ADAL" clId="{81A8F875-2007-42A6-8294-868035066320}" dt="2024-09-25T11:01:19.736" v="8"/>
          <ac:picMkLst>
            <pc:docMk/>
            <pc:sldMk cId="4242992223" sldId="323"/>
            <ac:picMk id="36" creationId="{CFE71FB6-305A-9769-EB14-549D30116609}"/>
          </ac:picMkLst>
        </pc:picChg>
        <pc:picChg chg="mod">
          <ac:chgData name="Ellen Lewis" userId="bcc6708e-25a3-4db7-948f-1ff1f33daadd" providerId="ADAL" clId="{81A8F875-2007-42A6-8294-868035066320}" dt="2024-09-25T11:01:19.736" v="8"/>
          <ac:picMkLst>
            <pc:docMk/>
            <pc:sldMk cId="4242992223" sldId="323"/>
            <ac:picMk id="38" creationId="{B39096C6-8531-DEB9-17E2-8273E4DA80C7}"/>
          </ac:picMkLst>
        </pc:picChg>
        <pc:picChg chg="mod">
          <ac:chgData name="Ellen Lewis" userId="bcc6708e-25a3-4db7-948f-1ff1f33daadd" providerId="ADAL" clId="{81A8F875-2007-42A6-8294-868035066320}" dt="2024-09-25T11:01:19.736" v="8"/>
          <ac:picMkLst>
            <pc:docMk/>
            <pc:sldMk cId="4242992223" sldId="323"/>
            <ac:picMk id="40" creationId="{69B308EE-D25B-421A-E487-50E8F889EB5C}"/>
          </ac:picMkLst>
        </pc:picChg>
        <pc:picChg chg="mod">
          <ac:chgData name="Ellen Lewis" userId="bcc6708e-25a3-4db7-948f-1ff1f33daadd" providerId="ADAL" clId="{81A8F875-2007-42A6-8294-868035066320}" dt="2024-09-25T11:01:19.736" v="8"/>
          <ac:picMkLst>
            <pc:docMk/>
            <pc:sldMk cId="4242992223" sldId="323"/>
            <ac:picMk id="42" creationId="{04213424-03FC-A6B4-01D0-CF121E4B4276}"/>
          </ac:picMkLst>
        </pc:picChg>
        <pc:picChg chg="mod">
          <ac:chgData name="Ellen Lewis" userId="bcc6708e-25a3-4db7-948f-1ff1f33daadd" providerId="ADAL" clId="{81A8F875-2007-42A6-8294-868035066320}" dt="2024-09-25T11:01:19.736" v="8"/>
          <ac:picMkLst>
            <pc:docMk/>
            <pc:sldMk cId="4242992223" sldId="323"/>
            <ac:picMk id="44" creationId="{C2B91408-69FC-6C0F-2EB3-17B45A5661A0}"/>
          </ac:picMkLst>
        </pc:picChg>
        <pc:picChg chg="mod">
          <ac:chgData name="Ellen Lewis" userId="bcc6708e-25a3-4db7-948f-1ff1f33daadd" providerId="ADAL" clId="{81A8F875-2007-42A6-8294-868035066320}" dt="2024-09-25T11:01:19.736" v="8"/>
          <ac:picMkLst>
            <pc:docMk/>
            <pc:sldMk cId="4242992223" sldId="323"/>
            <ac:picMk id="47" creationId="{E449BABC-7ACF-8BFB-D234-BBCE234DFBD0}"/>
          </ac:picMkLst>
        </pc:picChg>
        <pc:picChg chg="mod">
          <ac:chgData name="Ellen Lewis" userId="bcc6708e-25a3-4db7-948f-1ff1f33daadd" providerId="ADAL" clId="{81A8F875-2007-42A6-8294-868035066320}" dt="2024-09-25T11:01:19.736" v="8"/>
          <ac:picMkLst>
            <pc:docMk/>
            <pc:sldMk cId="4242992223" sldId="323"/>
            <ac:picMk id="49" creationId="{812B2BFB-AAB1-59B1-4B1F-87EF9AE17593}"/>
          </ac:picMkLst>
        </pc:picChg>
        <pc:picChg chg="mod">
          <ac:chgData name="Ellen Lewis" userId="bcc6708e-25a3-4db7-948f-1ff1f33daadd" providerId="ADAL" clId="{81A8F875-2007-42A6-8294-868035066320}" dt="2024-09-25T11:01:19.736" v="8"/>
          <ac:picMkLst>
            <pc:docMk/>
            <pc:sldMk cId="4242992223" sldId="323"/>
            <ac:picMk id="50" creationId="{FEBE8B56-C9F1-A8C8-A611-DF49ACB33B1F}"/>
          </ac:picMkLst>
        </pc:picChg>
        <pc:picChg chg="mod">
          <ac:chgData name="Ellen Lewis" userId="bcc6708e-25a3-4db7-948f-1ff1f33daadd" providerId="ADAL" clId="{81A8F875-2007-42A6-8294-868035066320}" dt="2024-09-25T11:02:08.479" v="11"/>
          <ac:picMkLst>
            <pc:docMk/>
            <pc:sldMk cId="4242992223" sldId="323"/>
            <ac:picMk id="61" creationId="{0E717855-813A-52C2-2DB5-186B57C14070}"/>
          </ac:picMkLst>
        </pc:picChg>
        <pc:picChg chg="mod">
          <ac:chgData name="Ellen Lewis" userId="bcc6708e-25a3-4db7-948f-1ff1f33daadd" providerId="ADAL" clId="{81A8F875-2007-42A6-8294-868035066320}" dt="2024-09-25T11:02:08.479" v="11"/>
          <ac:picMkLst>
            <pc:docMk/>
            <pc:sldMk cId="4242992223" sldId="323"/>
            <ac:picMk id="63" creationId="{7AF0F59A-A7F1-D283-187C-83090BF42D21}"/>
          </ac:picMkLst>
        </pc:picChg>
        <pc:picChg chg="mod">
          <ac:chgData name="Ellen Lewis" userId="bcc6708e-25a3-4db7-948f-1ff1f33daadd" providerId="ADAL" clId="{81A8F875-2007-42A6-8294-868035066320}" dt="2024-09-25T11:02:08.479" v="11"/>
          <ac:picMkLst>
            <pc:docMk/>
            <pc:sldMk cId="4242992223" sldId="323"/>
            <ac:picMk id="77" creationId="{E70AD363-5CD3-C27E-68B1-98A9F8C661F5}"/>
          </ac:picMkLst>
        </pc:picChg>
        <pc:picChg chg="mod">
          <ac:chgData name="Ellen Lewis" userId="bcc6708e-25a3-4db7-948f-1ff1f33daadd" providerId="ADAL" clId="{81A8F875-2007-42A6-8294-868035066320}" dt="2024-09-25T11:02:08.479" v="11"/>
          <ac:picMkLst>
            <pc:docMk/>
            <pc:sldMk cId="4242992223" sldId="323"/>
            <ac:picMk id="79" creationId="{A92F5537-E325-3785-849E-48651955847C}"/>
          </ac:picMkLst>
        </pc:picChg>
        <pc:picChg chg="mod">
          <ac:chgData name="Ellen Lewis" userId="bcc6708e-25a3-4db7-948f-1ff1f33daadd" providerId="ADAL" clId="{81A8F875-2007-42A6-8294-868035066320}" dt="2024-09-25T11:02:08.479" v="11"/>
          <ac:picMkLst>
            <pc:docMk/>
            <pc:sldMk cId="4242992223" sldId="323"/>
            <ac:picMk id="81" creationId="{B1C0203C-45F2-C059-9F04-F14666F513C2}"/>
          </ac:picMkLst>
        </pc:picChg>
        <pc:picChg chg="mod">
          <ac:chgData name="Ellen Lewis" userId="bcc6708e-25a3-4db7-948f-1ff1f33daadd" providerId="ADAL" clId="{81A8F875-2007-42A6-8294-868035066320}" dt="2024-09-25T11:02:08.479" v="11"/>
          <ac:picMkLst>
            <pc:docMk/>
            <pc:sldMk cId="4242992223" sldId="323"/>
            <ac:picMk id="83" creationId="{B5F035B7-1F17-E7E7-655D-7ED1AEA51611}"/>
          </ac:picMkLst>
        </pc:picChg>
        <pc:picChg chg="mod">
          <ac:chgData name="Ellen Lewis" userId="bcc6708e-25a3-4db7-948f-1ff1f33daadd" providerId="ADAL" clId="{81A8F875-2007-42A6-8294-868035066320}" dt="2024-09-25T11:02:08.479" v="11"/>
          <ac:picMkLst>
            <pc:docMk/>
            <pc:sldMk cId="4242992223" sldId="323"/>
            <ac:picMk id="85" creationId="{E82F99A8-94F7-3BF3-2E71-0A52E75B3C3C}"/>
          </ac:picMkLst>
        </pc:picChg>
        <pc:picChg chg="mod">
          <ac:chgData name="Ellen Lewis" userId="bcc6708e-25a3-4db7-948f-1ff1f33daadd" providerId="ADAL" clId="{81A8F875-2007-42A6-8294-868035066320}" dt="2024-09-25T11:02:08.479" v="11"/>
          <ac:picMkLst>
            <pc:docMk/>
            <pc:sldMk cId="4242992223" sldId="323"/>
            <ac:picMk id="88" creationId="{1E23AD7D-83F7-03B8-6B5F-90801B3BA252}"/>
          </ac:picMkLst>
        </pc:picChg>
        <pc:picChg chg="mod">
          <ac:chgData name="Ellen Lewis" userId="bcc6708e-25a3-4db7-948f-1ff1f33daadd" providerId="ADAL" clId="{81A8F875-2007-42A6-8294-868035066320}" dt="2024-09-25T11:02:08.479" v="11"/>
          <ac:picMkLst>
            <pc:docMk/>
            <pc:sldMk cId="4242992223" sldId="323"/>
            <ac:picMk id="90" creationId="{3C20BD91-1DCA-21EE-833F-7FAB92CAB252}"/>
          </ac:picMkLst>
        </pc:picChg>
        <pc:picChg chg="mod">
          <ac:chgData name="Ellen Lewis" userId="bcc6708e-25a3-4db7-948f-1ff1f33daadd" providerId="ADAL" clId="{81A8F875-2007-42A6-8294-868035066320}" dt="2024-09-25T11:02:08.479" v="11"/>
          <ac:picMkLst>
            <pc:docMk/>
            <pc:sldMk cId="4242992223" sldId="323"/>
            <ac:picMk id="91" creationId="{1E514245-A18F-AAB6-5745-8AB80E662ED0}"/>
          </ac:picMkLst>
        </pc:picChg>
        <pc:picChg chg="mod">
          <ac:chgData name="Ellen Lewis" userId="bcc6708e-25a3-4db7-948f-1ff1f33daadd" providerId="ADAL" clId="{81A8F875-2007-42A6-8294-868035066320}" dt="2024-09-25T11:02:36.257" v="12"/>
          <ac:picMkLst>
            <pc:docMk/>
            <pc:sldMk cId="4242992223" sldId="323"/>
            <ac:picMk id="103" creationId="{74CA406A-A90F-114E-5F70-35C271C095ED}"/>
          </ac:picMkLst>
        </pc:picChg>
        <pc:picChg chg="mod">
          <ac:chgData name="Ellen Lewis" userId="bcc6708e-25a3-4db7-948f-1ff1f33daadd" providerId="ADAL" clId="{81A8F875-2007-42A6-8294-868035066320}" dt="2024-09-25T11:02:36.257" v="12"/>
          <ac:picMkLst>
            <pc:docMk/>
            <pc:sldMk cId="4242992223" sldId="323"/>
            <ac:picMk id="105" creationId="{3F85D14F-9475-26B2-9F0E-58E0437DBDF7}"/>
          </ac:picMkLst>
        </pc:picChg>
        <pc:picChg chg="mod">
          <ac:chgData name="Ellen Lewis" userId="bcc6708e-25a3-4db7-948f-1ff1f33daadd" providerId="ADAL" clId="{81A8F875-2007-42A6-8294-868035066320}" dt="2024-09-25T11:02:36.257" v="12"/>
          <ac:picMkLst>
            <pc:docMk/>
            <pc:sldMk cId="4242992223" sldId="323"/>
            <ac:picMk id="119" creationId="{E03DD726-1F0D-2690-BF60-69CDB79C76CA}"/>
          </ac:picMkLst>
        </pc:picChg>
        <pc:picChg chg="mod">
          <ac:chgData name="Ellen Lewis" userId="bcc6708e-25a3-4db7-948f-1ff1f33daadd" providerId="ADAL" clId="{81A8F875-2007-42A6-8294-868035066320}" dt="2024-09-25T11:02:36.257" v="12"/>
          <ac:picMkLst>
            <pc:docMk/>
            <pc:sldMk cId="4242992223" sldId="323"/>
            <ac:picMk id="121" creationId="{B743D6AF-2CDA-554C-52C6-B11D87ADD3E6}"/>
          </ac:picMkLst>
        </pc:picChg>
        <pc:picChg chg="mod">
          <ac:chgData name="Ellen Lewis" userId="bcc6708e-25a3-4db7-948f-1ff1f33daadd" providerId="ADAL" clId="{81A8F875-2007-42A6-8294-868035066320}" dt="2024-09-25T11:02:36.257" v="12"/>
          <ac:picMkLst>
            <pc:docMk/>
            <pc:sldMk cId="4242992223" sldId="323"/>
            <ac:picMk id="123" creationId="{A7A575CB-E4E4-DC35-C6A1-3318723B90D4}"/>
          </ac:picMkLst>
        </pc:picChg>
        <pc:picChg chg="mod">
          <ac:chgData name="Ellen Lewis" userId="bcc6708e-25a3-4db7-948f-1ff1f33daadd" providerId="ADAL" clId="{81A8F875-2007-42A6-8294-868035066320}" dt="2024-09-25T11:03:18.139" v="25" actId="1076"/>
          <ac:picMkLst>
            <pc:docMk/>
            <pc:sldMk cId="4242992223" sldId="323"/>
            <ac:picMk id="125" creationId="{9BE9D531-5822-A990-E2E0-F9B6F109C66D}"/>
          </ac:picMkLst>
        </pc:picChg>
        <pc:picChg chg="mod">
          <ac:chgData name="Ellen Lewis" userId="bcc6708e-25a3-4db7-948f-1ff1f33daadd" providerId="ADAL" clId="{81A8F875-2007-42A6-8294-868035066320}" dt="2024-09-25T11:02:36.257" v="12"/>
          <ac:picMkLst>
            <pc:docMk/>
            <pc:sldMk cId="4242992223" sldId="323"/>
            <ac:picMk id="127" creationId="{EC5CB330-93CE-9180-71D8-9A96B6AF9B06}"/>
          </ac:picMkLst>
        </pc:picChg>
        <pc:picChg chg="mod">
          <ac:chgData name="Ellen Lewis" userId="bcc6708e-25a3-4db7-948f-1ff1f33daadd" providerId="ADAL" clId="{81A8F875-2007-42A6-8294-868035066320}" dt="2024-09-25T11:02:36.257" v="12"/>
          <ac:picMkLst>
            <pc:docMk/>
            <pc:sldMk cId="4242992223" sldId="323"/>
            <ac:picMk id="130" creationId="{A3279C1C-79B2-BE8F-695A-A81C7CC5E3E1}"/>
          </ac:picMkLst>
        </pc:picChg>
        <pc:picChg chg="mod">
          <ac:chgData name="Ellen Lewis" userId="bcc6708e-25a3-4db7-948f-1ff1f33daadd" providerId="ADAL" clId="{81A8F875-2007-42A6-8294-868035066320}" dt="2024-09-25T11:02:36.257" v="12"/>
          <ac:picMkLst>
            <pc:docMk/>
            <pc:sldMk cId="4242992223" sldId="323"/>
            <ac:picMk id="132" creationId="{86992F32-C606-BBE0-BB94-A87B2E9227D5}"/>
          </ac:picMkLst>
        </pc:picChg>
        <pc:picChg chg="mod">
          <ac:chgData name="Ellen Lewis" userId="bcc6708e-25a3-4db7-948f-1ff1f33daadd" providerId="ADAL" clId="{81A8F875-2007-42A6-8294-868035066320}" dt="2024-09-25T11:02:36.257" v="12"/>
          <ac:picMkLst>
            <pc:docMk/>
            <pc:sldMk cId="4242992223" sldId="323"/>
            <ac:picMk id="133" creationId="{E9A857D1-CF51-F784-AA97-F13EC8632FF0}"/>
          </ac:picMkLst>
        </pc:picChg>
        <pc:picChg chg="mod">
          <ac:chgData name="Ellen Lewis" userId="bcc6708e-25a3-4db7-948f-1ff1f33daadd" providerId="ADAL" clId="{81A8F875-2007-42A6-8294-868035066320}" dt="2024-09-25T11:02:36.257" v="12"/>
          <ac:picMkLst>
            <pc:docMk/>
            <pc:sldMk cId="4242992223" sldId="323"/>
            <ac:picMk id="136" creationId="{9AC380A9-9042-F219-83EA-4F05571419A0}"/>
          </ac:picMkLst>
        </pc:picChg>
      </pc:sldChg>
      <pc:sldChg chg="addSp delSp modSp add del setBg delDesignElem">
        <pc:chgData name="Ellen Lewis" userId="bcc6708e-25a3-4db7-948f-1ff1f33daadd" providerId="ADAL" clId="{81A8F875-2007-42A6-8294-868035066320}" dt="2024-09-25T11:03:31.710" v="29" actId="47"/>
        <pc:sldMkLst>
          <pc:docMk/>
          <pc:sldMk cId="2832411684" sldId="324"/>
        </pc:sldMkLst>
        <pc:spChg chg="add del">
          <ac:chgData name="Ellen Lewis" userId="bcc6708e-25a3-4db7-948f-1ff1f33daadd" providerId="ADAL" clId="{81A8F875-2007-42A6-8294-868035066320}" dt="2024-09-25T11:00:34.095" v="6"/>
          <ac:spMkLst>
            <pc:docMk/>
            <pc:sldMk cId="2832411684" sldId="324"/>
            <ac:spMk id="9" creationId="{BACC6370-2D7E-4714-9D71-7542949D7D5D}"/>
          </ac:spMkLst>
        </pc:spChg>
        <pc:spChg chg="add del">
          <ac:chgData name="Ellen Lewis" userId="bcc6708e-25a3-4db7-948f-1ff1f33daadd" providerId="ADAL" clId="{81A8F875-2007-42A6-8294-868035066320}" dt="2024-09-25T11:00:34.095" v="6"/>
          <ac:spMkLst>
            <pc:docMk/>
            <pc:sldMk cId="2832411684" sldId="324"/>
            <ac:spMk id="11" creationId="{F68B3F68-107C-434F-AA38-110D5EA91B85}"/>
          </ac:spMkLst>
        </pc:spChg>
        <pc:spChg chg="add del">
          <ac:chgData name="Ellen Lewis" userId="bcc6708e-25a3-4db7-948f-1ff1f33daadd" providerId="ADAL" clId="{81A8F875-2007-42A6-8294-868035066320}" dt="2024-09-25T11:00:34.095" v="6"/>
          <ac:spMkLst>
            <pc:docMk/>
            <pc:sldMk cId="2832411684" sldId="324"/>
            <ac:spMk id="13" creationId="{AAD0DBB9-1A4B-4391-81D4-CB19F9AB918A}"/>
          </ac:spMkLst>
        </pc:spChg>
        <pc:spChg chg="add del">
          <ac:chgData name="Ellen Lewis" userId="bcc6708e-25a3-4db7-948f-1ff1f33daadd" providerId="ADAL" clId="{81A8F875-2007-42A6-8294-868035066320}" dt="2024-09-25T11:00:34.095" v="6"/>
          <ac:spMkLst>
            <pc:docMk/>
            <pc:sldMk cId="2832411684" sldId="324"/>
            <ac:spMk id="15" creationId="{063BBA22-50EA-4C4D-BE05-F1CE4E63AA56}"/>
          </ac:spMkLst>
        </pc:spChg>
        <pc:spChg chg="mod">
          <ac:chgData name="Ellen Lewis" userId="bcc6708e-25a3-4db7-948f-1ff1f33daadd" providerId="ADAL" clId="{81A8F875-2007-42A6-8294-868035066320}" dt="2024-09-25T11:01:16.490" v="7" actId="164"/>
          <ac:spMkLst>
            <pc:docMk/>
            <pc:sldMk cId="2832411684" sldId="324"/>
            <ac:spMk id="35" creationId="{93B63F67-371D-6725-AC7C-0AB64980AD54}"/>
          </ac:spMkLst>
        </pc:spChg>
        <pc:spChg chg="mod">
          <ac:chgData name="Ellen Lewis" userId="bcc6708e-25a3-4db7-948f-1ff1f33daadd" providerId="ADAL" clId="{81A8F875-2007-42A6-8294-868035066320}" dt="2024-09-25T11:01:16.490" v="7" actId="164"/>
          <ac:spMkLst>
            <pc:docMk/>
            <pc:sldMk cId="2832411684" sldId="324"/>
            <ac:spMk id="37" creationId="{A672EB73-6668-AB42-8F4F-C716D2A92AA3}"/>
          </ac:spMkLst>
        </pc:spChg>
        <pc:spChg chg="mod">
          <ac:chgData name="Ellen Lewis" userId="bcc6708e-25a3-4db7-948f-1ff1f33daadd" providerId="ADAL" clId="{81A8F875-2007-42A6-8294-868035066320}" dt="2024-09-25T11:01:16.490" v="7" actId="164"/>
          <ac:spMkLst>
            <pc:docMk/>
            <pc:sldMk cId="2832411684" sldId="324"/>
            <ac:spMk id="40" creationId="{FD832F50-34FB-D40A-1C7F-9964FE4B219A}"/>
          </ac:spMkLst>
        </pc:spChg>
        <pc:spChg chg="mod">
          <ac:chgData name="Ellen Lewis" userId="bcc6708e-25a3-4db7-948f-1ff1f33daadd" providerId="ADAL" clId="{81A8F875-2007-42A6-8294-868035066320}" dt="2024-09-25T11:01:16.490" v="7" actId="164"/>
          <ac:spMkLst>
            <pc:docMk/>
            <pc:sldMk cId="2832411684" sldId="324"/>
            <ac:spMk id="58" creationId="{030BBDF9-5FBC-4241-AD98-CB947B90D6EC}"/>
          </ac:spMkLst>
        </pc:spChg>
        <pc:spChg chg="mod">
          <ac:chgData name="Ellen Lewis" userId="bcc6708e-25a3-4db7-948f-1ff1f33daadd" providerId="ADAL" clId="{81A8F875-2007-42A6-8294-868035066320}" dt="2024-09-25T11:01:16.490" v="7" actId="164"/>
          <ac:spMkLst>
            <pc:docMk/>
            <pc:sldMk cId="2832411684" sldId="324"/>
            <ac:spMk id="60" creationId="{E0FC6B5C-8110-122C-A8BE-48722BA1F82F}"/>
          </ac:spMkLst>
        </pc:spChg>
        <pc:spChg chg="mod">
          <ac:chgData name="Ellen Lewis" userId="bcc6708e-25a3-4db7-948f-1ff1f33daadd" providerId="ADAL" clId="{81A8F875-2007-42A6-8294-868035066320}" dt="2024-09-25T11:01:16.490" v="7" actId="164"/>
          <ac:spMkLst>
            <pc:docMk/>
            <pc:sldMk cId="2832411684" sldId="324"/>
            <ac:spMk id="61" creationId="{C99F6D0B-32BB-8A0B-BE75-8E075997A96B}"/>
          </ac:spMkLst>
        </pc:spChg>
        <pc:grpChg chg="add mod">
          <ac:chgData name="Ellen Lewis" userId="bcc6708e-25a3-4db7-948f-1ff1f33daadd" providerId="ADAL" clId="{81A8F875-2007-42A6-8294-868035066320}" dt="2024-09-25T11:01:16.490" v="7" actId="164"/>
          <ac:grpSpMkLst>
            <pc:docMk/>
            <pc:sldMk cId="2832411684" sldId="324"/>
            <ac:grpSpMk id="3" creationId="{611AB550-F0C7-8C29-D9C2-356A3C991A6B}"/>
          </ac:grpSpMkLst>
        </pc:grpChg>
        <pc:grpChg chg="mod">
          <ac:chgData name="Ellen Lewis" userId="bcc6708e-25a3-4db7-948f-1ff1f33daadd" providerId="ADAL" clId="{81A8F875-2007-42A6-8294-868035066320}" dt="2024-09-25T11:01:16.490" v="7" actId="164"/>
          <ac:grpSpMkLst>
            <pc:docMk/>
            <pc:sldMk cId="2832411684" sldId="324"/>
            <ac:grpSpMk id="5" creationId="{C8189F9A-84C9-196A-9F21-56C1BD2526D4}"/>
          </ac:grpSpMkLst>
        </pc:grpChg>
        <pc:grpChg chg="mod">
          <ac:chgData name="Ellen Lewis" userId="bcc6708e-25a3-4db7-948f-1ff1f33daadd" providerId="ADAL" clId="{81A8F875-2007-42A6-8294-868035066320}" dt="2024-09-25T11:01:16.490" v="7" actId="164"/>
          <ac:grpSpMkLst>
            <pc:docMk/>
            <pc:sldMk cId="2832411684" sldId="324"/>
            <ac:grpSpMk id="6" creationId="{4DA825B6-43AB-F127-2EB5-16D436598A09}"/>
          </ac:grpSpMkLst>
        </pc:grpChg>
        <pc:grpChg chg="mod">
          <ac:chgData name="Ellen Lewis" userId="bcc6708e-25a3-4db7-948f-1ff1f33daadd" providerId="ADAL" clId="{81A8F875-2007-42A6-8294-868035066320}" dt="2024-09-25T11:01:16.490" v="7" actId="164"/>
          <ac:grpSpMkLst>
            <pc:docMk/>
            <pc:sldMk cId="2832411684" sldId="324"/>
            <ac:grpSpMk id="29" creationId="{6F11B868-A7AE-DCB7-02D8-62237CD871DB}"/>
          </ac:grpSpMkLst>
        </pc:grpChg>
        <pc:grpChg chg="mod">
          <ac:chgData name="Ellen Lewis" userId="bcc6708e-25a3-4db7-948f-1ff1f33daadd" providerId="ADAL" clId="{81A8F875-2007-42A6-8294-868035066320}" dt="2024-09-25T11:01:16.490" v="7" actId="164"/>
          <ac:grpSpMkLst>
            <pc:docMk/>
            <pc:sldMk cId="2832411684" sldId="324"/>
            <ac:grpSpMk id="30" creationId="{01E065E5-9E7A-7B42-E80B-CF80C94B4611}"/>
          </ac:grpSpMkLst>
        </pc:grpChg>
        <pc:grpChg chg="mod">
          <ac:chgData name="Ellen Lewis" userId="bcc6708e-25a3-4db7-948f-1ff1f33daadd" providerId="ADAL" clId="{81A8F875-2007-42A6-8294-868035066320}" dt="2024-09-25T11:01:16.490" v="7" actId="164"/>
          <ac:grpSpMkLst>
            <pc:docMk/>
            <pc:sldMk cId="2832411684" sldId="324"/>
            <ac:grpSpMk id="31" creationId="{99424EE7-338C-9B8B-1467-36401C42AEF0}"/>
          </ac:grpSpMkLst>
        </pc:grpChg>
        <pc:grpChg chg="mod">
          <ac:chgData name="Ellen Lewis" userId="bcc6708e-25a3-4db7-948f-1ff1f33daadd" providerId="ADAL" clId="{81A8F875-2007-42A6-8294-868035066320}" dt="2024-09-25T11:01:16.490" v="7" actId="164"/>
          <ac:grpSpMkLst>
            <pc:docMk/>
            <pc:sldMk cId="2832411684" sldId="324"/>
            <ac:grpSpMk id="48" creationId="{8E32DF52-5C36-47BD-C6ED-83D978FB4200}"/>
          </ac:grpSpMkLst>
        </pc:grpChg>
        <pc:grpChg chg="mod">
          <ac:chgData name="Ellen Lewis" userId="bcc6708e-25a3-4db7-948f-1ff1f33daadd" providerId="ADAL" clId="{81A8F875-2007-42A6-8294-868035066320}" dt="2024-09-25T11:01:16.490" v="7" actId="164"/>
          <ac:grpSpMkLst>
            <pc:docMk/>
            <pc:sldMk cId="2832411684" sldId="324"/>
            <ac:grpSpMk id="51" creationId="{0752E04A-C61D-8BC8-3EB7-61C8D841FD54}"/>
          </ac:grpSpMkLst>
        </pc:grpChg>
        <pc:grpChg chg="mod">
          <ac:chgData name="Ellen Lewis" userId="bcc6708e-25a3-4db7-948f-1ff1f33daadd" providerId="ADAL" clId="{81A8F875-2007-42A6-8294-868035066320}" dt="2024-09-25T11:01:16.490" v="7" actId="164"/>
          <ac:grpSpMkLst>
            <pc:docMk/>
            <pc:sldMk cId="2832411684" sldId="324"/>
            <ac:grpSpMk id="54" creationId="{2BD04E60-17BB-922F-6107-B92CC1E140C3}"/>
          </ac:grpSpMkLst>
        </pc:grpChg>
        <pc:grpChg chg="mod">
          <ac:chgData name="Ellen Lewis" userId="bcc6708e-25a3-4db7-948f-1ff1f33daadd" providerId="ADAL" clId="{81A8F875-2007-42A6-8294-868035066320}" dt="2024-09-25T11:01:16.490" v="7" actId="164"/>
          <ac:grpSpMkLst>
            <pc:docMk/>
            <pc:sldMk cId="2832411684" sldId="324"/>
            <ac:grpSpMk id="71" creationId="{947A0498-4516-CA29-69BB-C1BE4A20DDAD}"/>
          </ac:grpSpMkLst>
        </pc:grpChg>
        <pc:grpChg chg="mod">
          <ac:chgData name="Ellen Lewis" userId="bcc6708e-25a3-4db7-948f-1ff1f33daadd" providerId="ADAL" clId="{81A8F875-2007-42A6-8294-868035066320}" dt="2024-09-25T11:01:16.490" v="7" actId="164"/>
          <ac:grpSpMkLst>
            <pc:docMk/>
            <pc:sldMk cId="2832411684" sldId="324"/>
            <ac:grpSpMk id="74" creationId="{6C9B9121-12E0-14D3-2223-3A19814D23CE}"/>
          </ac:grpSpMkLst>
        </pc:grpChg>
        <pc:grpChg chg="mod">
          <ac:chgData name="Ellen Lewis" userId="bcc6708e-25a3-4db7-948f-1ff1f33daadd" providerId="ADAL" clId="{81A8F875-2007-42A6-8294-868035066320}" dt="2024-09-25T11:01:16.490" v="7" actId="164"/>
          <ac:grpSpMkLst>
            <pc:docMk/>
            <pc:sldMk cId="2832411684" sldId="324"/>
            <ac:grpSpMk id="77" creationId="{1E894C5F-7739-9C6C-D0FA-24D02CBB4AF5}"/>
          </ac:grpSpMkLst>
        </pc:grpChg>
        <pc:picChg chg="mod">
          <ac:chgData name="Ellen Lewis" userId="bcc6708e-25a3-4db7-948f-1ff1f33daadd" providerId="ADAL" clId="{81A8F875-2007-42A6-8294-868035066320}" dt="2024-09-25T11:01:16.490" v="7" actId="164"/>
          <ac:picMkLst>
            <pc:docMk/>
            <pc:sldMk cId="2832411684" sldId="324"/>
            <ac:picMk id="38" creationId="{5DF83089-A5E0-2BF3-E488-5809E69E2A24}"/>
          </ac:picMkLst>
        </pc:picChg>
        <pc:picChg chg="mod">
          <ac:chgData name="Ellen Lewis" userId="bcc6708e-25a3-4db7-948f-1ff1f33daadd" providerId="ADAL" clId="{81A8F875-2007-42A6-8294-868035066320}" dt="2024-09-25T11:01:16.490" v="7" actId="164"/>
          <ac:picMkLst>
            <pc:docMk/>
            <pc:sldMk cId="2832411684" sldId="324"/>
            <ac:picMk id="43" creationId="{346A7B57-1F38-4D61-B3FB-C1549B790217}"/>
          </ac:picMkLst>
        </pc:picChg>
      </pc:sldChg>
    </pc:docChg>
  </pc:docChgLst>
  <pc:docChgLst>
    <pc:chgData name="Ellen Lewis" userId="bcc6708e-25a3-4db7-948f-1ff1f33daadd" providerId="ADAL" clId="{38817F9E-1FF4-48A4-86CB-77179A7218A2}"/>
    <pc:docChg chg="custSel modSld addSection modSection">
      <pc:chgData name="Ellen Lewis" userId="bcc6708e-25a3-4db7-948f-1ff1f33daadd" providerId="ADAL" clId="{38817F9E-1FF4-48A4-86CB-77179A7218A2}" dt="2024-09-12T12:36:58.311" v="169" actId="1076"/>
      <pc:docMkLst>
        <pc:docMk/>
      </pc:docMkLst>
      <pc:sldChg chg="modSp mod">
        <pc:chgData name="Ellen Lewis" userId="bcc6708e-25a3-4db7-948f-1ff1f33daadd" providerId="ADAL" clId="{38817F9E-1FF4-48A4-86CB-77179A7218A2}" dt="2024-08-15T13:38:46.970" v="9" actId="20577"/>
        <pc:sldMkLst>
          <pc:docMk/>
          <pc:sldMk cId="2178666814" sldId="300"/>
        </pc:sldMkLst>
        <pc:spChg chg="mod">
          <ac:chgData name="Ellen Lewis" userId="bcc6708e-25a3-4db7-948f-1ff1f33daadd" providerId="ADAL" clId="{38817F9E-1FF4-48A4-86CB-77179A7218A2}" dt="2024-08-15T13:38:46.970" v="9" actId="20577"/>
          <ac:spMkLst>
            <pc:docMk/>
            <pc:sldMk cId="2178666814" sldId="300"/>
            <ac:spMk id="27" creationId="{6935C0C9-7F47-EFE0-DBFC-291C1D617137}"/>
          </ac:spMkLst>
        </pc:spChg>
      </pc:sldChg>
      <pc:sldChg chg="modSp mod">
        <pc:chgData name="Ellen Lewis" userId="bcc6708e-25a3-4db7-948f-1ff1f33daadd" providerId="ADAL" clId="{38817F9E-1FF4-48A4-86CB-77179A7218A2}" dt="2024-08-15T13:37:45.998" v="0" actId="13926"/>
        <pc:sldMkLst>
          <pc:docMk/>
          <pc:sldMk cId="693734657" sldId="301"/>
        </pc:sldMkLst>
        <pc:spChg chg="mod">
          <ac:chgData name="Ellen Lewis" userId="bcc6708e-25a3-4db7-948f-1ff1f33daadd" providerId="ADAL" clId="{38817F9E-1FF4-48A4-86CB-77179A7218A2}" dt="2024-08-15T13:37:45.998" v="0" actId="13926"/>
          <ac:spMkLst>
            <pc:docMk/>
            <pc:sldMk cId="693734657" sldId="301"/>
            <ac:spMk id="3" creationId="{97693DE2-74B9-3346-494F-1349306CC33C}"/>
          </ac:spMkLst>
        </pc:spChg>
      </pc:sldChg>
      <pc:sldChg chg="modSp mod">
        <pc:chgData name="Ellen Lewis" userId="bcc6708e-25a3-4db7-948f-1ff1f33daadd" providerId="ADAL" clId="{38817F9E-1FF4-48A4-86CB-77179A7218A2}" dt="2024-08-15T16:07:34.135" v="83" actId="20577"/>
        <pc:sldMkLst>
          <pc:docMk/>
          <pc:sldMk cId="4231235522" sldId="302"/>
        </pc:sldMkLst>
        <pc:spChg chg="mod">
          <ac:chgData name="Ellen Lewis" userId="bcc6708e-25a3-4db7-948f-1ff1f33daadd" providerId="ADAL" clId="{38817F9E-1FF4-48A4-86CB-77179A7218A2}" dt="2024-08-15T13:38:23.040" v="6" actId="20577"/>
          <ac:spMkLst>
            <pc:docMk/>
            <pc:sldMk cId="4231235522" sldId="302"/>
            <ac:spMk id="2" creationId="{6A223F07-A760-EB16-C767-0E4F3652E361}"/>
          </ac:spMkLst>
        </pc:spChg>
        <pc:spChg chg="mod">
          <ac:chgData name="Ellen Lewis" userId="bcc6708e-25a3-4db7-948f-1ff1f33daadd" providerId="ADAL" clId="{38817F9E-1FF4-48A4-86CB-77179A7218A2}" dt="2024-08-15T16:07:34.135" v="83" actId="20577"/>
          <ac:spMkLst>
            <pc:docMk/>
            <pc:sldMk cId="4231235522" sldId="302"/>
            <ac:spMk id="3" creationId="{3F440386-D88A-63B5-3719-7E5D9E8EFB1F}"/>
          </ac:spMkLst>
        </pc:spChg>
      </pc:sldChg>
      <pc:sldChg chg="modSp mod">
        <pc:chgData name="Ellen Lewis" userId="bcc6708e-25a3-4db7-948f-1ff1f33daadd" providerId="ADAL" clId="{38817F9E-1FF4-48A4-86CB-77179A7218A2}" dt="2024-08-15T16:08:39.218" v="146" actId="20577"/>
        <pc:sldMkLst>
          <pc:docMk/>
          <pc:sldMk cId="3551008520" sldId="307"/>
        </pc:sldMkLst>
        <pc:spChg chg="mod">
          <ac:chgData name="Ellen Lewis" userId="bcc6708e-25a3-4db7-948f-1ff1f33daadd" providerId="ADAL" clId="{38817F9E-1FF4-48A4-86CB-77179A7218A2}" dt="2024-08-15T16:08:33.297" v="132" actId="6549"/>
          <ac:spMkLst>
            <pc:docMk/>
            <pc:sldMk cId="3551008520" sldId="307"/>
            <ac:spMk id="2" creationId="{6A223F07-A760-EB16-C767-0E4F3652E361}"/>
          </ac:spMkLst>
        </pc:spChg>
        <pc:spChg chg="mod">
          <ac:chgData name="Ellen Lewis" userId="bcc6708e-25a3-4db7-948f-1ff1f33daadd" providerId="ADAL" clId="{38817F9E-1FF4-48A4-86CB-77179A7218A2}" dt="2024-08-15T16:08:39.218" v="146" actId="20577"/>
          <ac:spMkLst>
            <pc:docMk/>
            <pc:sldMk cId="3551008520" sldId="307"/>
            <ac:spMk id="4" creationId="{B04BA694-5206-5F60-3244-C0E7D1B48580}"/>
          </ac:spMkLst>
        </pc:spChg>
        <pc:spChg chg="mod">
          <ac:chgData name="Ellen Lewis" userId="bcc6708e-25a3-4db7-948f-1ff1f33daadd" providerId="ADAL" clId="{38817F9E-1FF4-48A4-86CB-77179A7218A2}" dt="2024-08-15T16:06:32.631" v="12" actId="20577"/>
          <ac:spMkLst>
            <pc:docMk/>
            <pc:sldMk cId="3551008520" sldId="307"/>
            <ac:spMk id="14" creationId="{1D858967-6173-462A-BF7B-73A174666FF7}"/>
          </ac:spMkLst>
        </pc:spChg>
        <pc:spChg chg="mod">
          <ac:chgData name="Ellen Lewis" userId="bcc6708e-25a3-4db7-948f-1ff1f33daadd" providerId="ADAL" clId="{38817F9E-1FF4-48A4-86CB-77179A7218A2}" dt="2024-08-15T16:06:46.503" v="54" actId="20577"/>
          <ac:spMkLst>
            <pc:docMk/>
            <pc:sldMk cId="3551008520" sldId="307"/>
            <ac:spMk id="18" creationId="{DD13D981-CF87-0D74-6493-672127F166DA}"/>
          </ac:spMkLst>
        </pc:spChg>
        <pc:spChg chg="mod">
          <ac:chgData name="Ellen Lewis" userId="bcc6708e-25a3-4db7-948f-1ff1f33daadd" providerId="ADAL" clId="{38817F9E-1FF4-48A4-86CB-77179A7218A2}" dt="2024-08-15T16:06:50.426" v="57" actId="20577"/>
          <ac:spMkLst>
            <pc:docMk/>
            <pc:sldMk cId="3551008520" sldId="307"/>
            <ac:spMk id="19" creationId="{1444BA3E-3991-8408-943C-7AA897092AC7}"/>
          </ac:spMkLst>
        </pc:spChg>
      </pc:sldChg>
      <pc:sldChg chg="addSp modSp mod modAnim">
        <pc:chgData name="Ellen Lewis" userId="bcc6708e-25a3-4db7-948f-1ff1f33daadd" providerId="ADAL" clId="{38817F9E-1FF4-48A4-86CB-77179A7218A2}" dt="2024-09-12T12:35:15.336" v="161"/>
        <pc:sldMkLst>
          <pc:docMk/>
          <pc:sldMk cId="1625712098" sldId="317"/>
        </pc:sldMkLst>
        <pc:spChg chg="add mod">
          <ac:chgData name="Ellen Lewis" userId="bcc6708e-25a3-4db7-948f-1ff1f33daadd" providerId="ADAL" clId="{38817F9E-1FF4-48A4-86CB-77179A7218A2}" dt="2024-09-12T12:34:49.046" v="154" actId="1076"/>
          <ac:spMkLst>
            <pc:docMk/>
            <pc:sldMk cId="1625712098" sldId="317"/>
            <ac:spMk id="5" creationId="{25F955A1-2971-8ABF-7EB7-EAD1A583D1F3}"/>
          </ac:spMkLst>
        </pc:spChg>
        <pc:spChg chg="add mod">
          <ac:chgData name="Ellen Lewis" userId="bcc6708e-25a3-4db7-948f-1ff1f33daadd" providerId="ADAL" clId="{38817F9E-1FF4-48A4-86CB-77179A7218A2}" dt="2024-09-12T12:35:13.100" v="160" actId="1076"/>
          <ac:spMkLst>
            <pc:docMk/>
            <pc:sldMk cId="1625712098" sldId="317"/>
            <ac:spMk id="6" creationId="{B54D2CC0-2431-8447-95DA-4DFD28A42947}"/>
          </ac:spMkLst>
        </pc:spChg>
      </pc:sldChg>
      <pc:sldChg chg="modAnim">
        <pc:chgData name="Ellen Lewis" userId="bcc6708e-25a3-4db7-948f-1ff1f33daadd" providerId="ADAL" clId="{38817F9E-1FF4-48A4-86CB-77179A7218A2}" dt="2024-09-12T12:36:02.918" v="167"/>
        <pc:sldMkLst>
          <pc:docMk/>
          <pc:sldMk cId="1454860245" sldId="318"/>
        </pc:sldMkLst>
      </pc:sldChg>
      <pc:sldChg chg="addSp modSp mod">
        <pc:chgData name="Ellen Lewis" userId="bcc6708e-25a3-4db7-948f-1ff1f33daadd" providerId="ADAL" clId="{38817F9E-1FF4-48A4-86CB-77179A7218A2}" dt="2024-09-12T12:36:58.311" v="169" actId="1076"/>
        <pc:sldMkLst>
          <pc:docMk/>
          <pc:sldMk cId="1635406245" sldId="320"/>
        </pc:sldMkLst>
        <pc:spChg chg="add mod">
          <ac:chgData name="Ellen Lewis" userId="bcc6708e-25a3-4db7-948f-1ff1f33daadd" providerId="ADAL" clId="{38817F9E-1FF4-48A4-86CB-77179A7218A2}" dt="2024-09-12T12:36:58.311" v="169" actId="1076"/>
          <ac:spMkLst>
            <pc:docMk/>
            <pc:sldMk cId="1635406245" sldId="320"/>
            <ac:spMk id="3" creationId="{775C9CA3-C49C-6D3B-158A-F757A7295B7E}"/>
          </ac:spMkLst>
        </pc:spChg>
      </pc:sldChg>
    </pc:docChg>
  </pc:docChgLst>
  <pc:docChgLst>
    <pc:chgData name="Jessica Svetz (Hywel Dda UHB - Service Delivery Manager Urgent and Intermediate Care)" userId="S::jessica.svetz@wales.nhs.uk::0ac4e000-d4bb-4ed5-b3ee-58d69e5c3532" providerId="AD" clId="Web-{1BA28732-6C1F-4CF3-B040-4E2CEC32E3AE}"/>
    <pc:docChg chg="modSld">
      <pc:chgData name="Jessica Svetz (Hywel Dda UHB - Service Delivery Manager Urgent and Intermediate Care)" userId="S::jessica.svetz@wales.nhs.uk::0ac4e000-d4bb-4ed5-b3ee-58d69e5c3532" providerId="AD" clId="Web-{1BA28732-6C1F-4CF3-B040-4E2CEC32E3AE}" dt="2025-01-07T10:49:13.053" v="0" actId="1076"/>
      <pc:docMkLst>
        <pc:docMk/>
      </pc:docMkLst>
      <pc:sldChg chg="modSp">
        <pc:chgData name="Jessica Svetz (Hywel Dda UHB - Service Delivery Manager Urgent and Intermediate Care)" userId="S::jessica.svetz@wales.nhs.uk::0ac4e000-d4bb-4ed5-b3ee-58d69e5c3532" providerId="AD" clId="Web-{1BA28732-6C1F-4CF3-B040-4E2CEC32E3AE}" dt="2025-01-07T10:49:13.053" v="0" actId="1076"/>
        <pc:sldMkLst>
          <pc:docMk/>
          <pc:sldMk cId="557301010" sldId="325"/>
        </pc:sldMkLst>
        <pc:picChg chg="mod">
          <ac:chgData name="Jessica Svetz (Hywel Dda UHB - Service Delivery Manager Urgent and Intermediate Care)" userId="S::jessica.svetz@wales.nhs.uk::0ac4e000-d4bb-4ed5-b3ee-58d69e5c3532" providerId="AD" clId="Web-{1BA28732-6C1F-4CF3-B040-4E2CEC32E3AE}" dt="2025-01-07T10:49:13.053" v="0" actId="1076"/>
          <ac:picMkLst>
            <pc:docMk/>
            <pc:sldMk cId="557301010" sldId="325"/>
            <ac:picMk id="8" creationId="{B6F3B14C-CF49-D2A8-2C44-D3511B2D774C}"/>
          </ac:picMkLst>
        </pc:picChg>
      </pc:sldChg>
    </pc:docChg>
  </pc:docChgLst>
  <pc:docChgLst>
    <pc:chgData name="Jessica Svetz (Hywel Dda UHB - Service Delivery Manager Urgent and Intermediate Care)" userId="S::jessica.svetz@wales.nhs.uk::0ac4e000-d4bb-4ed5-b3ee-58d69e5c3532" providerId="AD" clId="Web-{4FBA10F6-D8D5-4E2F-98D8-AE09403E28E8}"/>
    <pc:docChg chg="addSld delSld modSld sldOrd modSection">
      <pc:chgData name="Jessica Svetz (Hywel Dda UHB - Service Delivery Manager Urgent and Intermediate Care)" userId="S::jessica.svetz@wales.nhs.uk::0ac4e000-d4bb-4ed5-b3ee-58d69e5c3532" providerId="AD" clId="Web-{4FBA10F6-D8D5-4E2F-98D8-AE09403E28E8}" dt="2024-09-25T09:31:32.551" v="484"/>
      <pc:docMkLst>
        <pc:docMk/>
      </pc:docMkLst>
      <pc:sldChg chg="modSp ord">
        <pc:chgData name="Jessica Svetz (Hywel Dda UHB - Service Delivery Manager Urgent and Intermediate Care)" userId="S::jessica.svetz@wales.nhs.uk::0ac4e000-d4bb-4ed5-b3ee-58d69e5c3532" providerId="AD" clId="Web-{4FBA10F6-D8D5-4E2F-98D8-AE09403E28E8}" dt="2024-09-25T08:43:48.725" v="128" actId="20577"/>
        <pc:sldMkLst>
          <pc:docMk/>
          <pc:sldMk cId="3964913670" sldId="297"/>
        </pc:sldMkLst>
        <pc:spChg chg="mod">
          <ac:chgData name="Jessica Svetz (Hywel Dda UHB - Service Delivery Manager Urgent and Intermediate Care)" userId="S::jessica.svetz@wales.nhs.uk::0ac4e000-d4bb-4ed5-b3ee-58d69e5c3532" providerId="AD" clId="Web-{4FBA10F6-D8D5-4E2F-98D8-AE09403E28E8}" dt="2024-09-25T08:43:48.725" v="128" actId="20577"/>
          <ac:spMkLst>
            <pc:docMk/>
            <pc:sldMk cId="3964913670" sldId="297"/>
            <ac:spMk id="4" creationId="{0DF10C75-C3DF-CD7A-47BF-A1D5194FDCB6}"/>
          </ac:spMkLst>
        </pc:spChg>
      </pc:sldChg>
      <pc:sldChg chg="modSp ord">
        <pc:chgData name="Jessica Svetz (Hywel Dda UHB - Service Delivery Manager Urgent and Intermediate Care)" userId="S::jessica.svetz@wales.nhs.uk::0ac4e000-d4bb-4ed5-b3ee-58d69e5c3532" providerId="AD" clId="Web-{4FBA10F6-D8D5-4E2F-98D8-AE09403E28E8}" dt="2024-09-25T08:48:16.748" v="374" actId="20577"/>
        <pc:sldMkLst>
          <pc:docMk/>
          <pc:sldMk cId="693734657" sldId="301"/>
        </pc:sldMkLst>
        <pc:spChg chg="mod">
          <ac:chgData name="Jessica Svetz (Hywel Dda UHB - Service Delivery Manager Urgent and Intermediate Care)" userId="S::jessica.svetz@wales.nhs.uk::0ac4e000-d4bb-4ed5-b3ee-58d69e5c3532" providerId="AD" clId="Web-{4FBA10F6-D8D5-4E2F-98D8-AE09403E28E8}" dt="2024-09-25T08:46:47.558" v="248" actId="20577"/>
          <ac:spMkLst>
            <pc:docMk/>
            <pc:sldMk cId="693734657" sldId="301"/>
            <ac:spMk id="3" creationId="{97693DE2-74B9-3346-494F-1349306CC33C}"/>
          </ac:spMkLst>
        </pc:spChg>
        <pc:spChg chg="mod">
          <ac:chgData name="Jessica Svetz (Hywel Dda UHB - Service Delivery Manager Urgent and Intermediate Care)" userId="S::jessica.svetz@wales.nhs.uk::0ac4e000-d4bb-4ed5-b3ee-58d69e5c3532" providerId="AD" clId="Web-{4FBA10F6-D8D5-4E2F-98D8-AE09403E28E8}" dt="2024-09-25T08:48:16.748" v="374" actId="20577"/>
          <ac:spMkLst>
            <pc:docMk/>
            <pc:sldMk cId="693734657" sldId="301"/>
            <ac:spMk id="22" creationId="{E3ABC1F0-3A19-0120-4CF4-DE641CE64EC8}"/>
          </ac:spMkLst>
        </pc:spChg>
      </pc:sldChg>
      <pc:sldChg chg="ord">
        <pc:chgData name="Jessica Svetz (Hywel Dda UHB - Service Delivery Manager Urgent and Intermediate Care)" userId="S::jessica.svetz@wales.nhs.uk::0ac4e000-d4bb-4ed5-b3ee-58d69e5c3532" providerId="AD" clId="Web-{4FBA10F6-D8D5-4E2F-98D8-AE09403E28E8}" dt="2024-09-25T08:33:26.269" v="5"/>
        <pc:sldMkLst>
          <pc:docMk/>
          <pc:sldMk cId="4231235522" sldId="302"/>
        </pc:sldMkLst>
      </pc:sldChg>
      <pc:sldChg chg="modSp">
        <pc:chgData name="Jessica Svetz (Hywel Dda UHB - Service Delivery Manager Urgent and Intermediate Care)" userId="S::jessica.svetz@wales.nhs.uk::0ac4e000-d4bb-4ed5-b3ee-58d69e5c3532" providerId="AD" clId="Web-{4FBA10F6-D8D5-4E2F-98D8-AE09403E28E8}" dt="2024-09-25T08:33:03.753" v="2" actId="1076"/>
        <pc:sldMkLst>
          <pc:docMk/>
          <pc:sldMk cId="1625712098" sldId="317"/>
        </pc:sldMkLst>
        <pc:spChg chg="mod">
          <ac:chgData name="Jessica Svetz (Hywel Dda UHB - Service Delivery Manager Urgent and Intermediate Care)" userId="S::jessica.svetz@wales.nhs.uk::0ac4e000-d4bb-4ed5-b3ee-58d69e5c3532" providerId="AD" clId="Web-{4FBA10F6-D8D5-4E2F-98D8-AE09403E28E8}" dt="2024-09-25T08:33:03.753" v="2" actId="1076"/>
          <ac:spMkLst>
            <pc:docMk/>
            <pc:sldMk cId="1625712098" sldId="317"/>
            <ac:spMk id="5" creationId="{25F955A1-2971-8ABF-7EB7-EAD1A583D1F3}"/>
          </ac:spMkLst>
        </pc:spChg>
        <pc:picChg chg="mod">
          <ac:chgData name="Jessica Svetz (Hywel Dda UHB - Service Delivery Manager Urgent and Intermediate Care)" userId="S::jessica.svetz@wales.nhs.uk::0ac4e000-d4bb-4ed5-b3ee-58d69e5c3532" providerId="AD" clId="Web-{4FBA10F6-D8D5-4E2F-98D8-AE09403E28E8}" dt="2024-09-25T08:33:00.815" v="1" actId="1076"/>
          <ac:picMkLst>
            <pc:docMk/>
            <pc:sldMk cId="1625712098" sldId="317"/>
            <ac:picMk id="4" creationId="{ABB4DC53-D9BF-A382-2B41-3DC2CBA36866}"/>
          </ac:picMkLst>
        </pc:picChg>
      </pc:sldChg>
      <pc:sldChg chg="modSp ord">
        <pc:chgData name="Jessica Svetz (Hywel Dda UHB - Service Delivery Manager Urgent and Intermediate Care)" userId="S::jessica.svetz@wales.nhs.uk::0ac4e000-d4bb-4ed5-b3ee-58d69e5c3532" providerId="AD" clId="Web-{4FBA10F6-D8D5-4E2F-98D8-AE09403E28E8}" dt="2024-09-25T08:55:40.433" v="477" actId="1076"/>
        <pc:sldMkLst>
          <pc:docMk/>
          <pc:sldMk cId="1635406245" sldId="320"/>
        </pc:sldMkLst>
        <pc:spChg chg="mod">
          <ac:chgData name="Jessica Svetz (Hywel Dda UHB - Service Delivery Manager Urgent and Intermediate Care)" userId="S::jessica.svetz@wales.nhs.uk::0ac4e000-d4bb-4ed5-b3ee-58d69e5c3532" providerId="AD" clId="Web-{4FBA10F6-D8D5-4E2F-98D8-AE09403E28E8}" dt="2024-09-25T08:55:40.433" v="477" actId="1076"/>
          <ac:spMkLst>
            <pc:docMk/>
            <pc:sldMk cId="1635406245" sldId="320"/>
            <ac:spMk id="20" creationId="{E70A36FD-CF6D-BFB1-D4B4-5A98F7ECF9BD}"/>
          </ac:spMkLst>
        </pc:spChg>
      </pc:sldChg>
      <pc:sldChg chg="addSp delSp modSp add replId">
        <pc:chgData name="Jessica Svetz (Hywel Dda UHB - Service Delivery Manager Urgent and Intermediate Care)" userId="S::jessica.svetz@wales.nhs.uk::0ac4e000-d4bb-4ed5-b3ee-58d69e5c3532" providerId="AD" clId="Web-{4FBA10F6-D8D5-4E2F-98D8-AE09403E28E8}" dt="2024-09-25T08:54:35.212" v="469" actId="20577"/>
        <pc:sldMkLst>
          <pc:docMk/>
          <pc:sldMk cId="202209425" sldId="322"/>
        </pc:sldMkLst>
        <pc:spChg chg="mod">
          <ac:chgData name="Jessica Svetz (Hywel Dda UHB - Service Delivery Manager Urgent and Intermediate Care)" userId="S::jessica.svetz@wales.nhs.uk::0ac4e000-d4bb-4ed5-b3ee-58d69e5c3532" providerId="AD" clId="Web-{4FBA10F6-D8D5-4E2F-98D8-AE09403E28E8}" dt="2024-09-25T08:49:48.986" v="384" actId="20577"/>
          <ac:spMkLst>
            <pc:docMk/>
            <pc:sldMk cId="202209425" sldId="322"/>
            <ac:spMk id="2" creationId="{6A223F07-A760-EB16-C767-0E4F3652E361}"/>
          </ac:spMkLst>
        </pc:spChg>
        <pc:spChg chg="del mod">
          <ac:chgData name="Jessica Svetz (Hywel Dda UHB - Service Delivery Manager Urgent and Intermediate Care)" userId="S::jessica.svetz@wales.nhs.uk::0ac4e000-d4bb-4ed5-b3ee-58d69e5c3532" providerId="AD" clId="Web-{4FBA10F6-D8D5-4E2F-98D8-AE09403E28E8}" dt="2024-09-25T08:50:03.470" v="393"/>
          <ac:spMkLst>
            <pc:docMk/>
            <pc:sldMk cId="202209425" sldId="322"/>
            <ac:spMk id="3" creationId="{97693DE2-74B9-3346-494F-1349306CC33C}"/>
          </ac:spMkLst>
        </pc:spChg>
        <pc:spChg chg="del mod">
          <ac:chgData name="Jessica Svetz (Hywel Dda UHB - Service Delivery Manager Urgent and Intermediate Care)" userId="S::jessica.svetz@wales.nhs.uk::0ac4e000-d4bb-4ed5-b3ee-58d69e5c3532" providerId="AD" clId="Web-{4FBA10F6-D8D5-4E2F-98D8-AE09403E28E8}" dt="2024-09-25T08:49:57.813" v="387"/>
          <ac:spMkLst>
            <pc:docMk/>
            <pc:sldMk cId="202209425" sldId="322"/>
            <ac:spMk id="7" creationId="{4B26670D-1E01-03CD-7C01-EB67BC7B117C}"/>
          </ac:spMkLst>
        </pc:spChg>
        <pc:spChg chg="add del mod">
          <ac:chgData name="Jessica Svetz (Hywel Dda UHB - Service Delivery Manager Urgent and Intermediate Care)" userId="S::jessica.svetz@wales.nhs.uk::0ac4e000-d4bb-4ed5-b3ee-58d69e5c3532" providerId="AD" clId="Web-{4FBA10F6-D8D5-4E2F-98D8-AE09403E28E8}" dt="2024-09-25T08:50:52.518" v="409"/>
          <ac:spMkLst>
            <pc:docMk/>
            <pc:sldMk cId="202209425" sldId="322"/>
            <ac:spMk id="14" creationId="{A32ADD06-5EE2-EB44-7DB5-12BE75B647B2}"/>
          </ac:spMkLst>
        </pc:spChg>
        <pc:spChg chg="add mod">
          <ac:chgData name="Jessica Svetz (Hywel Dda UHB - Service Delivery Manager Urgent and Intermediate Care)" userId="S::jessica.svetz@wales.nhs.uk::0ac4e000-d4bb-4ed5-b3ee-58d69e5c3532" providerId="AD" clId="Web-{4FBA10F6-D8D5-4E2F-98D8-AE09403E28E8}" dt="2024-09-25T08:54:35.212" v="469" actId="20577"/>
          <ac:spMkLst>
            <pc:docMk/>
            <pc:sldMk cId="202209425" sldId="322"/>
            <ac:spMk id="17" creationId="{BD93FFA4-7AA0-743D-556B-E5CB1BAFCFF1}"/>
          </ac:spMkLst>
        </pc:spChg>
        <pc:spChg chg="del">
          <ac:chgData name="Jessica Svetz (Hywel Dda UHB - Service Delivery Manager Urgent and Intermediate Care)" userId="S::jessica.svetz@wales.nhs.uk::0ac4e000-d4bb-4ed5-b3ee-58d69e5c3532" providerId="AD" clId="Web-{4FBA10F6-D8D5-4E2F-98D8-AE09403E28E8}" dt="2024-09-25T08:50:42.408" v="404"/>
          <ac:spMkLst>
            <pc:docMk/>
            <pc:sldMk cId="202209425" sldId="322"/>
            <ac:spMk id="19" creationId="{F25FB9E2-155E-43A0-5CB2-82430914DE31}"/>
          </ac:spMkLst>
        </pc:spChg>
        <pc:spChg chg="del mod">
          <ac:chgData name="Jessica Svetz (Hywel Dda UHB - Service Delivery Manager Urgent and Intermediate Care)" userId="S::jessica.svetz@wales.nhs.uk::0ac4e000-d4bb-4ed5-b3ee-58d69e5c3532" providerId="AD" clId="Web-{4FBA10F6-D8D5-4E2F-98D8-AE09403E28E8}" dt="2024-09-25T08:49:59.641" v="390"/>
          <ac:spMkLst>
            <pc:docMk/>
            <pc:sldMk cId="202209425" sldId="322"/>
            <ac:spMk id="22" creationId="{E3ABC1F0-3A19-0120-4CF4-DE641CE64EC8}"/>
          </ac:spMkLst>
        </pc:spChg>
        <pc:grpChg chg="del">
          <ac:chgData name="Jessica Svetz (Hywel Dda UHB - Service Delivery Manager Urgent and Intermediate Care)" userId="S::jessica.svetz@wales.nhs.uk::0ac4e000-d4bb-4ed5-b3ee-58d69e5c3532" providerId="AD" clId="Web-{4FBA10F6-D8D5-4E2F-98D8-AE09403E28E8}" dt="2024-09-25T08:50:43.783" v="405"/>
          <ac:grpSpMkLst>
            <pc:docMk/>
            <pc:sldMk cId="202209425" sldId="322"/>
            <ac:grpSpMk id="6" creationId="{28200AFF-56BC-A57D-1584-A9D69BA5DB10}"/>
          </ac:grpSpMkLst>
        </pc:grpChg>
        <pc:grpChg chg="del">
          <ac:chgData name="Jessica Svetz (Hywel Dda UHB - Service Delivery Manager Urgent and Intermediate Care)" userId="S::jessica.svetz@wales.nhs.uk::0ac4e000-d4bb-4ed5-b3ee-58d69e5c3532" providerId="AD" clId="Web-{4FBA10F6-D8D5-4E2F-98D8-AE09403E28E8}" dt="2024-09-25T08:50:42.408" v="404"/>
          <ac:grpSpMkLst>
            <pc:docMk/>
            <pc:sldMk cId="202209425" sldId="322"/>
            <ac:grpSpMk id="10" creationId="{16214B67-12E6-7D17-216E-38C13EF13E2F}"/>
          </ac:grpSpMkLst>
        </pc:grpChg>
        <pc:picChg chg="del">
          <ac:chgData name="Jessica Svetz (Hywel Dda UHB - Service Delivery Manager Urgent and Intermediate Care)" userId="S::jessica.svetz@wales.nhs.uk::0ac4e000-d4bb-4ed5-b3ee-58d69e5c3532" providerId="AD" clId="Web-{4FBA10F6-D8D5-4E2F-98D8-AE09403E28E8}" dt="2024-09-25T08:50:47.221" v="407"/>
          <ac:picMkLst>
            <pc:docMk/>
            <pc:sldMk cId="202209425" sldId="322"/>
            <ac:picMk id="4" creationId="{574CE78A-CB3F-8E84-70F1-4ABC6486CDCF}"/>
          </ac:picMkLst>
        </pc:picChg>
        <pc:picChg chg="del">
          <ac:chgData name="Jessica Svetz (Hywel Dda UHB - Service Delivery Manager Urgent and Intermediate Care)" userId="S::jessica.svetz@wales.nhs.uk::0ac4e000-d4bb-4ed5-b3ee-58d69e5c3532" providerId="AD" clId="Web-{4FBA10F6-D8D5-4E2F-98D8-AE09403E28E8}" dt="2024-09-25T08:50:48.127" v="408"/>
          <ac:picMkLst>
            <pc:docMk/>
            <pc:sldMk cId="202209425" sldId="322"/>
            <ac:picMk id="5" creationId="{DF80FD12-C5CF-4043-B489-76AFC09D1418}"/>
          </ac:picMkLst>
        </pc:picChg>
      </pc:sldChg>
      <pc:sldChg chg="new del">
        <pc:chgData name="Jessica Svetz (Hywel Dda UHB - Service Delivery Manager Urgent and Intermediate Care)" userId="S::jessica.svetz@wales.nhs.uk::0ac4e000-d4bb-4ed5-b3ee-58d69e5c3532" providerId="AD" clId="Web-{4FBA10F6-D8D5-4E2F-98D8-AE09403E28E8}" dt="2024-09-25T08:49:09.734" v="376"/>
        <pc:sldMkLst>
          <pc:docMk/>
          <pc:sldMk cId="2788649363" sldId="322"/>
        </pc:sldMkLst>
      </pc:sldChg>
      <pc:sldChg chg="delSp add replId">
        <pc:chgData name="Jessica Svetz (Hywel Dda UHB - Service Delivery Manager Urgent and Intermediate Care)" userId="S::jessica.svetz@wales.nhs.uk::0ac4e000-d4bb-4ed5-b3ee-58d69e5c3532" providerId="AD" clId="Web-{4FBA10F6-D8D5-4E2F-98D8-AE09403E28E8}" dt="2024-09-25T09:31:23.520" v="480"/>
        <pc:sldMkLst>
          <pc:docMk/>
          <pc:sldMk cId="4242992223" sldId="323"/>
        </pc:sldMkLst>
        <pc:picChg chg="del">
          <ac:chgData name="Jessica Svetz (Hywel Dda UHB - Service Delivery Manager Urgent and Intermediate Care)" userId="S::jessica.svetz@wales.nhs.uk::0ac4e000-d4bb-4ed5-b3ee-58d69e5c3532" providerId="AD" clId="Web-{4FBA10F6-D8D5-4E2F-98D8-AE09403E28E8}" dt="2024-09-25T09:31:22.348" v="479"/>
          <ac:picMkLst>
            <pc:docMk/>
            <pc:sldMk cId="4242992223" sldId="323"/>
            <ac:picMk id="4" creationId="{5D77CBCA-4C3A-45AE-1721-D1C6AF4BFBC6}"/>
          </ac:picMkLst>
        </pc:picChg>
        <pc:picChg chg="del">
          <ac:chgData name="Jessica Svetz (Hywel Dda UHB - Service Delivery Manager Urgent and Intermediate Care)" userId="S::jessica.svetz@wales.nhs.uk::0ac4e000-d4bb-4ed5-b3ee-58d69e5c3532" providerId="AD" clId="Web-{4FBA10F6-D8D5-4E2F-98D8-AE09403E28E8}" dt="2024-09-25T09:31:23.520" v="480"/>
          <ac:picMkLst>
            <pc:docMk/>
            <pc:sldMk cId="4242992223" sldId="323"/>
            <ac:picMk id="6" creationId="{DC7D44E5-A722-6229-3E53-383405AEEC7D}"/>
          </ac:picMkLst>
        </pc:picChg>
      </pc:sldChg>
      <pc:sldChg chg="delSp add del replId">
        <pc:chgData name="Jessica Svetz (Hywel Dda UHB - Service Delivery Manager Urgent and Intermediate Care)" userId="S::jessica.svetz@wales.nhs.uk::0ac4e000-d4bb-4ed5-b3ee-58d69e5c3532" providerId="AD" clId="Web-{4FBA10F6-D8D5-4E2F-98D8-AE09403E28E8}" dt="2024-09-25T09:31:32.551" v="484"/>
        <pc:sldMkLst>
          <pc:docMk/>
          <pc:sldMk cId="983770849" sldId="324"/>
        </pc:sldMkLst>
        <pc:picChg chg="del">
          <ac:chgData name="Jessica Svetz (Hywel Dda UHB - Service Delivery Manager Urgent and Intermediate Care)" userId="S::jessica.svetz@wales.nhs.uk::0ac4e000-d4bb-4ed5-b3ee-58d69e5c3532" providerId="AD" clId="Web-{4FBA10F6-D8D5-4E2F-98D8-AE09403E28E8}" dt="2024-09-25T09:31:28.348" v="482"/>
          <ac:picMkLst>
            <pc:docMk/>
            <pc:sldMk cId="983770849" sldId="324"/>
            <ac:picMk id="4" creationId="{5D77CBCA-4C3A-45AE-1721-D1C6AF4BFBC6}"/>
          </ac:picMkLst>
        </pc:picChg>
        <pc:picChg chg="del">
          <ac:chgData name="Jessica Svetz (Hywel Dda UHB - Service Delivery Manager Urgent and Intermediate Care)" userId="S::jessica.svetz@wales.nhs.uk::0ac4e000-d4bb-4ed5-b3ee-58d69e5c3532" providerId="AD" clId="Web-{4FBA10F6-D8D5-4E2F-98D8-AE09403E28E8}" dt="2024-09-25T09:31:29.317" v="483"/>
          <ac:picMkLst>
            <pc:docMk/>
            <pc:sldMk cId="983770849" sldId="324"/>
            <ac:picMk id="6" creationId="{DC7D44E5-A722-6229-3E53-383405AEEC7D}"/>
          </ac:picMkLst>
        </pc:picChg>
      </pc:sldChg>
    </pc:docChg>
  </pc:docChgLst>
  <pc:docChgLst>
    <pc:chgData name="Jessica Svetz (Hywel Dda UHB - Service Delivery Manager Urgent and Intermediate Care)" userId="S::jessica.svetz@wales.nhs.uk::0ac4e000-d4bb-4ed5-b3ee-58d69e5c3532" providerId="AD" clId="Web-{A89F7D68-166C-4945-92FA-1E17293C9FB4}"/>
    <pc:docChg chg="addSld modSld sldOrd modSection">
      <pc:chgData name="Jessica Svetz (Hywel Dda UHB - Service Delivery Manager Urgent and Intermediate Care)" userId="S::jessica.svetz@wales.nhs.uk::0ac4e000-d4bb-4ed5-b3ee-58d69e5c3532" providerId="AD" clId="Web-{A89F7D68-166C-4945-92FA-1E17293C9FB4}" dt="2024-09-12T11:18:19.868" v="46"/>
      <pc:docMkLst>
        <pc:docMk/>
      </pc:docMkLst>
      <pc:sldChg chg="delSp add delAnim">
        <pc:chgData name="Jessica Svetz (Hywel Dda UHB - Service Delivery Manager Urgent and Intermediate Care)" userId="S::jessica.svetz@wales.nhs.uk::0ac4e000-d4bb-4ed5-b3ee-58d69e5c3532" providerId="AD" clId="Web-{A89F7D68-166C-4945-92FA-1E17293C9FB4}" dt="2024-09-12T11:17:52.304" v="45"/>
        <pc:sldMkLst>
          <pc:docMk/>
          <pc:sldMk cId="0" sldId="260"/>
        </pc:sldMkLst>
        <pc:grpChg chg="del">
          <ac:chgData name="Jessica Svetz (Hywel Dda UHB - Service Delivery Manager Urgent and Intermediate Care)" userId="S::jessica.svetz@wales.nhs.uk::0ac4e000-d4bb-4ed5-b3ee-58d69e5c3532" providerId="AD" clId="Web-{A89F7D68-166C-4945-92FA-1E17293C9FB4}" dt="2024-09-12T11:17:52.304" v="45"/>
          <ac:grpSpMkLst>
            <pc:docMk/>
            <pc:sldMk cId="0" sldId="260"/>
            <ac:grpSpMk id="12" creationId="{10076E1B-0657-8494-0E21-1693696DDC4F}"/>
          </ac:grpSpMkLst>
        </pc:grpChg>
      </pc:sldChg>
      <pc:sldChg chg="addSp delSp modSp">
        <pc:chgData name="Jessica Svetz (Hywel Dda UHB - Service Delivery Manager Urgent and Intermediate Care)" userId="S::jessica.svetz@wales.nhs.uk::0ac4e000-d4bb-4ed5-b3ee-58d69e5c3532" providerId="AD" clId="Web-{A89F7D68-166C-4945-92FA-1E17293C9FB4}" dt="2024-09-12T11:18:19.868" v="46"/>
        <pc:sldMkLst>
          <pc:docMk/>
          <pc:sldMk cId="3964913670" sldId="297"/>
        </pc:sldMkLst>
        <pc:picChg chg="add del mod">
          <ac:chgData name="Jessica Svetz (Hywel Dda UHB - Service Delivery Manager Urgent and Intermediate Care)" userId="S::jessica.svetz@wales.nhs.uk::0ac4e000-d4bb-4ed5-b3ee-58d69e5c3532" providerId="AD" clId="Web-{A89F7D68-166C-4945-92FA-1E17293C9FB4}" dt="2024-09-12T11:18:19.868" v="46"/>
          <ac:picMkLst>
            <pc:docMk/>
            <pc:sldMk cId="3964913670" sldId="297"/>
            <ac:picMk id="3" creationId="{796C4238-3ACA-1A49-96DC-C70C3E54C768}"/>
          </ac:picMkLst>
        </pc:picChg>
      </pc:sldChg>
      <pc:sldChg chg="mod modShow">
        <pc:chgData name="Jessica Svetz (Hywel Dda UHB - Service Delivery Manager Urgent and Intermediate Care)" userId="S::jessica.svetz@wales.nhs.uk::0ac4e000-d4bb-4ed5-b3ee-58d69e5c3532" providerId="AD" clId="Web-{A89F7D68-166C-4945-92FA-1E17293C9FB4}" dt="2024-09-12T11:09:04.820" v="6"/>
        <pc:sldMkLst>
          <pc:docMk/>
          <pc:sldMk cId="3253984116" sldId="298"/>
        </pc:sldMkLst>
      </pc:sldChg>
      <pc:sldChg chg="mod modShow">
        <pc:chgData name="Jessica Svetz (Hywel Dda UHB - Service Delivery Manager Urgent and Intermediate Care)" userId="S::jessica.svetz@wales.nhs.uk::0ac4e000-d4bb-4ed5-b3ee-58d69e5c3532" providerId="AD" clId="Web-{A89F7D68-166C-4945-92FA-1E17293C9FB4}" dt="2024-09-12T11:09:30.634" v="9"/>
        <pc:sldMkLst>
          <pc:docMk/>
          <pc:sldMk cId="2178666814" sldId="300"/>
        </pc:sldMkLst>
      </pc:sldChg>
      <pc:sldChg chg="ord">
        <pc:chgData name="Jessica Svetz (Hywel Dda UHB - Service Delivery Manager Urgent and Intermediate Care)" userId="S::jessica.svetz@wales.nhs.uk::0ac4e000-d4bb-4ed5-b3ee-58d69e5c3532" providerId="AD" clId="Web-{A89F7D68-166C-4945-92FA-1E17293C9FB4}" dt="2024-09-12T11:09:14.102" v="8"/>
        <pc:sldMkLst>
          <pc:docMk/>
          <pc:sldMk cId="4231235522" sldId="302"/>
        </pc:sldMkLst>
      </pc:sldChg>
      <pc:sldChg chg="mod modShow">
        <pc:chgData name="Jessica Svetz (Hywel Dda UHB - Service Delivery Manager Urgent and Intermediate Care)" userId="S::jessica.svetz@wales.nhs.uk::0ac4e000-d4bb-4ed5-b3ee-58d69e5c3532" providerId="AD" clId="Web-{A89F7D68-166C-4945-92FA-1E17293C9FB4}" dt="2024-09-12T11:09:33.931" v="10"/>
        <pc:sldMkLst>
          <pc:docMk/>
          <pc:sldMk cId="3551008520" sldId="307"/>
        </pc:sldMkLst>
      </pc:sldChg>
      <pc:sldChg chg="mod modShow">
        <pc:chgData name="Jessica Svetz (Hywel Dda UHB - Service Delivery Manager Urgent and Intermediate Care)" userId="S::jessica.svetz@wales.nhs.uk::0ac4e000-d4bb-4ed5-b3ee-58d69e5c3532" providerId="AD" clId="Web-{A89F7D68-166C-4945-92FA-1E17293C9FB4}" dt="2024-09-12T11:07:15.958" v="2"/>
        <pc:sldMkLst>
          <pc:docMk/>
          <pc:sldMk cId="2610587882" sldId="308"/>
        </pc:sldMkLst>
      </pc:sldChg>
      <pc:sldChg chg="mod modShow">
        <pc:chgData name="Jessica Svetz (Hywel Dda UHB - Service Delivery Manager Urgent and Intermediate Care)" userId="S::jessica.svetz@wales.nhs.uk::0ac4e000-d4bb-4ed5-b3ee-58d69e5c3532" providerId="AD" clId="Web-{A89F7D68-166C-4945-92FA-1E17293C9FB4}" dt="2024-09-12T11:07:16.098" v="4"/>
        <pc:sldMkLst>
          <pc:docMk/>
          <pc:sldMk cId="1366792739" sldId="309"/>
        </pc:sldMkLst>
      </pc:sldChg>
      <pc:sldChg chg="mod modShow">
        <pc:chgData name="Jessica Svetz (Hywel Dda UHB - Service Delivery Manager Urgent and Intermediate Care)" userId="S::jessica.svetz@wales.nhs.uk::0ac4e000-d4bb-4ed5-b3ee-58d69e5c3532" providerId="AD" clId="Web-{A89F7D68-166C-4945-92FA-1E17293C9FB4}" dt="2024-09-12T11:07:16.177" v="5"/>
        <pc:sldMkLst>
          <pc:docMk/>
          <pc:sldMk cId="1005349985" sldId="310"/>
        </pc:sldMkLst>
      </pc:sldChg>
      <pc:sldChg chg="mod modShow">
        <pc:chgData name="Jessica Svetz (Hywel Dda UHB - Service Delivery Manager Urgent and Intermediate Care)" userId="S::jessica.svetz@wales.nhs.uk::0ac4e000-d4bb-4ed5-b3ee-58d69e5c3532" providerId="AD" clId="Web-{A89F7D68-166C-4945-92FA-1E17293C9FB4}" dt="2024-09-12T11:07:16.020" v="3"/>
        <pc:sldMkLst>
          <pc:docMk/>
          <pc:sldMk cId="4208513354" sldId="311"/>
        </pc:sldMkLst>
      </pc:sldChg>
      <pc:sldChg chg="mod modShow">
        <pc:chgData name="Jessica Svetz (Hywel Dda UHB - Service Delivery Manager Urgent and Intermediate Care)" userId="S::jessica.svetz@wales.nhs.uk::0ac4e000-d4bb-4ed5-b3ee-58d69e5c3532" providerId="AD" clId="Web-{A89F7D68-166C-4945-92FA-1E17293C9FB4}" dt="2024-09-12T11:07:15.770" v="0"/>
        <pc:sldMkLst>
          <pc:docMk/>
          <pc:sldMk cId="3805892464" sldId="312"/>
        </pc:sldMkLst>
      </pc:sldChg>
      <pc:sldChg chg="mod modShow">
        <pc:chgData name="Jessica Svetz (Hywel Dda UHB - Service Delivery Manager Urgent and Intermediate Care)" userId="S::jessica.svetz@wales.nhs.uk::0ac4e000-d4bb-4ed5-b3ee-58d69e5c3532" providerId="AD" clId="Web-{A89F7D68-166C-4945-92FA-1E17293C9FB4}" dt="2024-09-12T11:07:15.848" v="1"/>
        <pc:sldMkLst>
          <pc:docMk/>
          <pc:sldMk cId="4053170075" sldId="313"/>
        </pc:sldMkLst>
      </pc:sldChg>
      <pc:sldChg chg="mod modShow">
        <pc:chgData name="Jessica Svetz (Hywel Dda UHB - Service Delivery Manager Urgent and Intermediate Care)" userId="S::jessica.svetz@wales.nhs.uk::0ac4e000-d4bb-4ed5-b3ee-58d69e5c3532" providerId="AD" clId="Web-{A89F7D68-166C-4945-92FA-1E17293C9FB4}" dt="2024-09-12T11:09:07.039" v="7"/>
        <pc:sldMkLst>
          <pc:docMk/>
          <pc:sldMk cId="2431725390" sldId="315"/>
        </pc:sldMkLst>
      </pc:sldChg>
      <pc:sldChg chg="delSp modSp add replId">
        <pc:chgData name="Jessica Svetz (Hywel Dda UHB - Service Delivery Manager Urgent and Intermediate Care)" userId="S::jessica.svetz@wales.nhs.uk::0ac4e000-d4bb-4ed5-b3ee-58d69e5c3532" providerId="AD" clId="Web-{A89F7D68-166C-4945-92FA-1E17293C9FB4}" dt="2024-09-12T11:14:57.268" v="43"/>
        <pc:sldMkLst>
          <pc:docMk/>
          <pc:sldMk cId="1625712098" sldId="317"/>
        </pc:sldMkLst>
        <pc:spChg chg="mod">
          <ac:chgData name="Jessica Svetz (Hywel Dda UHB - Service Delivery Manager Urgent and Intermediate Care)" userId="S::jessica.svetz@wales.nhs.uk::0ac4e000-d4bb-4ed5-b3ee-58d69e5c3532" providerId="AD" clId="Web-{A89F7D68-166C-4945-92FA-1E17293C9FB4}" dt="2024-09-12T11:14:46.893" v="33" actId="20577"/>
          <ac:spMkLst>
            <pc:docMk/>
            <pc:sldMk cId="1625712098" sldId="317"/>
            <ac:spMk id="2" creationId="{6A223F07-A760-EB16-C767-0E4F3652E361}"/>
          </ac:spMkLst>
        </pc:spChg>
        <pc:spChg chg="del">
          <ac:chgData name="Jessica Svetz (Hywel Dda UHB - Service Delivery Manager Urgent and Intermediate Care)" userId="S::jessica.svetz@wales.nhs.uk::0ac4e000-d4bb-4ed5-b3ee-58d69e5c3532" providerId="AD" clId="Web-{A89F7D68-166C-4945-92FA-1E17293C9FB4}" dt="2024-09-12T11:14:57.268" v="43"/>
          <ac:spMkLst>
            <pc:docMk/>
            <pc:sldMk cId="1625712098" sldId="317"/>
            <ac:spMk id="9" creationId="{BACC6370-2D7E-4714-9D71-7542949D7D5D}"/>
          </ac:spMkLst>
        </pc:spChg>
        <pc:spChg chg="del mod">
          <ac:chgData name="Jessica Svetz (Hywel Dda UHB - Service Delivery Manager Urgent and Intermediate Care)" userId="S::jessica.svetz@wales.nhs.uk::0ac4e000-d4bb-4ed5-b3ee-58d69e5c3532" providerId="AD" clId="Web-{A89F7D68-166C-4945-92FA-1E17293C9FB4}" dt="2024-09-12T11:14:50.487" v="35"/>
          <ac:spMkLst>
            <pc:docMk/>
            <pc:sldMk cId="1625712098" sldId="317"/>
            <ac:spMk id="28" creationId="{EA37FCC5-4D83-A855-D669-DD04364CF1E7}"/>
          </ac:spMkLst>
        </pc:spChg>
        <pc:spChg chg="del">
          <ac:chgData name="Jessica Svetz (Hywel Dda UHB - Service Delivery Manager Urgent and Intermediate Care)" userId="S::jessica.svetz@wales.nhs.uk::0ac4e000-d4bb-4ed5-b3ee-58d69e5c3532" providerId="AD" clId="Web-{A89F7D68-166C-4945-92FA-1E17293C9FB4}" dt="2024-09-12T11:14:52.518" v="36"/>
          <ac:spMkLst>
            <pc:docMk/>
            <pc:sldMk cId="1625712098" sldId="317"/>
            <ac:spMk id="29" creationId="{6A5CFC2C-BDA8-6CD8-6977-CE1C660B2E9C}"/>
          </ac:spMkLst>
        </pc:spChg>
        <pc:spChg chg="del">
          <ac:chgData name="Jessica Svetz (Hywel Dda UHB - Service Delivery Manager Urgent and Intermediate Care)" userId="S::jessica.svetz@wales.nhs.uk::0ac4e000-d4bb-4ed5-b3ee-58d69e5c3532" providerId="AD" clId="Web-{A89F7D68-166C-4945-92FA-1E17293C9FB4}" dt="2024-09-12T11:14:57.268" v="41"/>
          <ac:spMkLst>
            <pc:docMk/>
            <pc:sldMk cId="1625712098" sldId="317"/>
            <ac:spMk id="37" creationId="{0FEF12DC-237C-416F-7845-30682F5998BA}"/>
          </ac:spMkLst>
        </pc:spChg>
        <pc:spChg chg="del">
          <ac:chgData name="Jessica Svetz (Hywel Dda UHB - Service Delivery Manager Urgent and Intermediate Care)" userId="S::jessica.svetz@wales.nhs.uk::0ac4e000-d4bb-4ed5-b3ee-58d69e5c3532" providerId="AD" clId="Web-{A89F7D68-166C-4945-92FA-1E17293C9FB4}" dt="2024-09-12T11:14:57.268" v="40"/>
          <ac:spMkLst>
            <pc:docMk/>
            <pc:sldMk cId="1625712098" sldId="317"/>
            <ac:spMk id="38" creationId="{077E8F30-D2CA-1CF1-F2DE-3143E9994F28}"/>
          </ac:spMkLst>
        </pc:spChg>
        <pc:spChg chg="del">
          <ac:chgData name="Jessica Svetz (Hywel Dda UHB - Service Delivery Manager Urgent and Intermediate Care)" userId="S::jessica.svetz@wales.nhs.uk::0ac4e000-d4bb-4ed5-b3ee-58d69e5c3532" providerId="AD" clId="Web-{A89F7D68-166C-4945-92FA-1E17293C9FB4}" dt="2024-09-12T11:14:57.268" v="39"/>
          <ac:spMkLst>
            <pc:docMk/>
            <pc:sldMk cId="1625712098" sldId="317"/>
            <ac:spMk id="39" creationId="{36FA03F9-8B81-C50D-BB05-1EAAA80A2754}"/>
          </ac:spMkLst>
        </pc:spChg>
        <pc:spChg chg="del">
          <ac:chgData name="Jessica Svetz (Hywel Dda UHB - Service Delivery Manager Urgent and Intermediate Care)" userId="S::jessica.svetz@wales.nhs.uk::0ac4e000-d4bb-4ed5-b3ee-58d69e5c3532" providerId="AD" clId="Web-{A89F7D68-166C-4945-92FA-1E17293C9FB4}" dt="2024-09-12T11:14:57.268" v="38"/>
          <ac:spMkLst>
            <pc:docMk/>
            <pc:sldMk cId="1625712098" sldId="317"/>
            <ac:spMk id="41" creationId="{CE1B475D-F0B5-11EB-98D2-705747B051D9}"/>
          </ac:spMkLst>
        </pc:spChg>
        <pc:grpChg chg="del">
          <ac:chgData name="Jessica Svetz (Hywel Dda UHB - Service Delivery Manager Urgent and Intermediate Care)" userId="S::jessica.svetz@wales.nhs.uk::0ac4e000-d4bb-4ed5-b3ee-58d69e5c3532" providerId="AD" clId="Web-{A89F7D68-166C-4945-92FA-1E17293C9FB4}" dt="2024-09-12T11:14:53.877" v="37"/>
          <ac:grpSpMkLst>
            <pc:docMk/>
            <pc:sldMk cId="1625712098" sldId="317"/>
            <ac:grpSpMk id="40" creationId="{EC5F8CCF-76A5-BF1A-E1A5-6E31C451EE3F}"/>
          </ac:grpSpMkLst>
        </pc:grpChg>
        <pc:graphicFrameChg chg="del">
          <ac:chgData name="Jessica Svetz (Hywel Dda UHB - Service Delivery Manager Urgent and Intermediate Care)" userId="S::jessica.svetz@wales.nhs.uk::0ac4e000-d4bb-4ed5-b3ee-58d69e5c3532" providerId="AD" clId="Web-{A89F7D68-166C-4945-92FA-1E17293C9FB4}" dt="2024-09-12T11:14:57.268" v="42"/>
          <ac:graphicFrameMkLst>
            <pc:docMk/>
            <pc:sldMk cId="1625712098" sldId="317"/>
            <ac:graphicFrameMk id="14" creationId="{AC8D95C0-CC55-BBA9-25CE-331DED713FAB}"/>
          </ac:graphicFrameMkLst>
        </pc:graphicFrameChg>
      </pc:sldChg>
    </pc:docChg>
  </pc:docChgLst>
  <pc:docChgLst>
    <pc:chgData name="Jessica Svetz (Hywel Dda UHB - Service Delivery Manager Urgent and Intermediate Care)" userId="S::jessica.svetz@wales.nhs.uk::0ac4e000-d4bb-4ed5-b3ee-58d69e5c3532" providerId="AD" clId="Web-{121CCA6C-9467-474C-B807-2AE86FD9FA27}"/>
    <pc:docChg chg="addSld delSld modSld modSection">
      <pc:chgData name="Jessica Svetz (Hywel Dda UHB - Service Delivery Manager Urgent and Intermediate Care)" userId="S::jessica.svetz@wales.nhs.uk::0ac4e000-d4bb-4ed5-b3ee-58d69e5c3532" providerId="AD" clId="Web-{121CCA6C-9467-474C-B807-2AE86FD9FA27}" dt="2024-09-12T11:38:11.425" v="378"/>
      <pc:docMkLst>
        <pc:docMk/>
      </pc:docMkLst>
      <pc:sldChg chg="delSp del delAnim">
        <pc:chgData name="Jessica Svetz (Hywel Dda UHB - Service Delivery Manager Urgent and Intermediate Care)" userId="S::jessica.svetz@wales.nhs.uk::0ac4e000-d4bb-4ed5-b3ee-58d69e5c3532" providerId="AD" clId="Web-{121CCA6C-9467-474C-B807-2AE86FD9FA27}" dt="2024-09-12T11:21:49.257" v="27"/>
        <pc:sldMkLst>
          <pc:docMk/>
          <pc:sldMk cId="0" sldId="260"/>
        </pc:sldMkLst>
        <pc:spChg chg="del">
          <ac:chgData name="Jessica Svetz (Hywel Dda UHB - Service Delivery Manager Urgent and Intermediate Care)" userId="S::jessica.svetz@wales.nhs.uk::0ac4e000-d4bb-4ed5-b3ee-58d69e5c3532" providerId="AD" clId="Web-{121CCA6C-9467-474C-B807-2AE86FD9FA27}" dt="2024-09-12T11:21:23.007" v="6"/>
          <ac:spMkLst>
            <pc:docMk/>
            <pc:sldMk cId="0" sldId="260"/>
            <ac:spMk id="36" creationId="{7E98E1B5-5390-DA99-45F0-7E35EC1AA71F}"/>
          </ac:spMkLst>
        </pc:spChg>
        <pc:picChg chg="del">
          <ac:chgData name="Jessica Svetz (Hywel Dda UHB - Service Delivery Manager Urgent and Intermediate Care)" userId="S::jessica.svetz@wales.nhs.uk::0ac4e000-d4bb-4ed5-b3ee-58d69e5c3532" providerId="AD" clId="Web-{121CCA6C-9467-474C-B807-2AE86FD9FA27}" dt="2024-09-12T11:21:19.819" v="5"/>
          <ac:picMkLst>
            <pc:docMk/>
            <pc:sldMk cId="0" sldId="260"/>
            <ac:picMk id="3" creationId="{6BAFF345-EA25-EB4B-880C-6C4081DA664E}"/>
          </ac:picMkLst>
        </pc:picChg>
      </pc:sldChg>
      <pc:sldChg chg="addSp delSp mod modShow">
        <pc:chgData name="Jessica Svetz (Hywel Dda UHB - Service Delivery Manager Urgent and Intermediate Care)" userId="S::jessica.svetz@wales.nhs.uk::0ac4e000-d4bb-4ed5-b3ee-58d69e5c3532" providerId="AD" clId="Web-{121CCA6C-9467-474C-B807-2AE86FD9FA27}" dt="2024-09-12T11:38:08.441" v="377"/>
        <pc:sldMkLst>
          <pc:docMk/>
          <pc:sldMk cId="3253984116" sldId="298"/>
        </pc:sldMkLst>
        <pc:picChg chg="add del">
          <ac:chgData name="Jessica Svetz (Hywel Dda UHB - Service Delivery Manager Urgent and Intermediate Care)" userId="S::jessica.svetz@wales.nhs.uk::0ac4e000-d4bb-4ed5-b3ee-58d69e5c3532" providerId="AD" clId="Web-{121CCA6C-9467-474C-B807-2AE86FD9FA27}" dt="2024-09-12T11:36:16.250" v="366"/>
          <ac:picMkLst>
            <pc:docMk/>
            <pc:sldMk cId="3253984116" sldId="298"/>
            <ac:picMk id="5" creationId="{CB5B5B4A-3983-7B4A-EAD3-E6D90514458F}"/>
          </ac:picMkLst>
        </pc:picChg>
      </pc:sldChg>
      <pc:sldChg chg="addSp delSp mod modShow">
        <pc:chgData name="Jessica Svetz (Hywel Dda UHB - Service Delivery Manager Urgent and Intermediate Care)" userId="S::jessica.svetz@wales.nhs.uk::0ac4e000-d4bb-4ed5-b3ee-58d69e5c3532" providerId="AD" clId="Web-{121CCA6C-9467-474C-B807-2AE86FD9FA27}" dt="2024-09-12T11:38:11.425" v="378"/>
        <pc:sldMkLst>
          <pc:docMk/>
          <pc:sldMk cId="2431725390" sldId="315"/>
        </pc:sldMkLst>
        <pc:picChg chg="add del">
          <ac:chgData name="Jessica Svetz (Hywel Dda UHB - Service Delivery Manager Urgent and Intermediate Care)" userId="S::jessica.svetz@wales.nhs.uk::0ac4e000-d4bb-4ed5-b3ee-58d69e5c3532" providerId="AD" clId="Web-{121CCA6C-9467-474C-B807-2AE86FD9FA27}" dt="2024-09-12T11:36:11.500" v="365"/>
          <ac:picMkLst>
            <pc:docMk/>
            <pc:sldMk cId="2431725390" sldId="315"/>
            <ac:picMk id="6" creationId="{D8509FDD-BCC7-BE53-2D67-2D9DF86C870B}"/>
          </ac:picMkLst>
        </pc:picChg>
        <pc:picChg chg="add del">
          <ac:chgData name="Jessica Svetz (Hywel Dda UHB - Service Delivery Manager Urgent and Intermediate Care)" userId="S::jessica.svetz@wales.nhs.uk::0ac4e000-d4bb-4ed5-b3ee-58d69e5c3532" providerId="AD" clId="Web-{121CCA6C-9467-474C-B807-2AE86FD9FA27}" dt="2024-09-12T11:36:09.141" v="364"/>
          <ac:picMkLst>
            <pc:docMk/>
            <pc:sldMk cId="2431725390" sldId="315"/>
            <ac:picMk id="10" creationId="{2F77AAA1-1010-BFDD-D382-E3E16398B667}"/>
          </ac:picMkLst>
        </pc:picChg>
      </pc:sldChg>
      <pc:sldChg chg="addSp modSp">
        <pc:chgData name="Jessica Svetz (Hywel Dda UHB - Service Delivery Manager Urgent and Intermediate Care)" userId="S::jessica.svetz@wales.nhs.uk::0ac4e000-d4bb-4ed5-b3ee-58d69e5c3532" providerId="AD" clId="Web-{121CCA6C-9467-474C-B807-2AE86FD9FA27}" dt="2024-09-12T11:21:10.350" v="4" actId="1076"/>
        <pc:sldMkLst>
          <pc:docMk/>
          <pc:sldMk cId="1625712098" sldId="317"/>
        </pc:sldMkLst>
        <pc:picChg chg="add mod">
          <ac:chgData name="Jessica Svetz (Hywel Dda UHB - Service Delivery Manager Urgent and Intermediate Care)" userId="S::jessica.svetz@wales.nhs.uk::0ac4e000-d4bb-4ed5-b3ee-58d69e5c3532" providerId="AD" clId="Web-{121CCA6C-9467-474C-B807-2AE86FD9FA27}" dt="2024-09-12T11:21:10.350" v="4" actId="1076"/>
          <ac:picMkLst>
            <pc:docMk/>
            <pc:sldMk cId="1625712098" sldId="317"/>
            <ac:picMk id="3" creationId="{B89F0C14-F04E-DFEE-267D-56484D7100A6}"/>
          </ac:picMkLst>
        </pc:picChg>
      </pc:sldChg>
      <pc:sldChg chg="addSp delSp modSp add replId addAnim modNotes">
        <pc:chgData name="Jessica Svetz (Hywel Dda UHB - Service Delivery Manager Urgent and Intermediate Care)" userId="S::jessica.svetz@wales.nhs.uk::0ac4e000-d4bb-4ed5-b3ee-58d69e5c3532" providerId="AD" clId="Web-{121CCA6C-9467-474C-B807-2AE86FD9FA27}" dt="2024-09-12T11:35:36.624" v="358"/>
        <pc:sldMkLst>
          <pc:docMk/>
          <pc:sldMk cId="1454860245" sldId="318"/>
        </pc:sldMkLst>
        <pc:spChg chg="add mod">
          <ac:chgData name="Jessica Svetz (Hywel Dda UHB - Service Delivery Manager Urgent and Intermediate Care)" userId="S::jessica.svetz@wales.nhs.uk::0ac4e000-d4bb-4ed5-b3ee-58d69e5c3532" providerId="AD" clId="Web-{121CCA6C-9467-474C-B807-2AE86FD9FA27}" dt="2024-09-12T11:21:47.601" v="18" actId="1076"/>
          <ac:spMkLst>
            <pc:docMk/>
            <pc:sldMk cId="1454860245" sldId="318"/>
            <ac:spMk id="5" creationId="{B715EEB7-A126-8DC8-C621-413B99E9B67E}"/>
          </ac:spMkLst>
        </pc:spChg>
        <pc:spChg chg="add mod">
          <ac:chgData name="Jessica Svetz (Hywel Dda UHB - Service Delivery Manager Urgent and Intermediate Care)" userId="S::jessica.svetz@wales.nhs.uk::0ac4e000-d4bb-4ed5-b3ee-58d69e5c3532" providerId="AD" clId="Web-{121CCA6C-9467-474C-B807-2AE86FD9FA27}" dt="2024-09-12T11:21:47.726" v="24" actId="1076"/>
          <ac:spMkLst>
            <pc:docMk/>
            <pc:sldMk cId="1454860245" sldId="318"/>
            <ac:spMk id="31" creationId="{FEEDCE83-85CC-5B39-50B6-B7EB9BF4E934}"/>
          </ac:spMkLst>
        </pc:spChg>
        <pc:grpChg chg="add mod">
          <ac:chgData name="Jessica Svetz (Hywel Dda UHB - Service Delivery Manager Urgent and Intermediate Care)" userId="S::jessica.svetz@wales.nhs.uk::0ac4e000-d4bb-4ed5-b3ee-58d69e5c3532" providerId="AD" clId="Web-{121CCA6C-9467-474C-B807-2AE86FD9FA27}" dt="2024-09-12T11:21:47.632" v="19" actId="1076"/>
          <ac:grpSpMkLst>
            <pc:docMk/>
            <pc:sldMk cId="1454860245" sldId="318"/>
            <ac:grpSpMk id="10" creationId="{0BFFB116-163B-12F1-1F8E-B3BD804B114C}"/>
          </ac:grpSpMkLst>
        </pc:grpChg>
        <pc:grpChg chg="add mod">
          <ac:chgData name="Jessica Svetz (Hywel Dda UHB - Service Delivery Manager Urgent and Intermediate Care)" userId="S::jessica.svetz@wales.nhs.uk::0ac4e000-d4bb-4ed5-b3ee-58d69e5c3532" providerId="AD" clId="Web-{121CCA6C-9467-474C-B807-2AE86FD9FA27}" dt="2024-09-12T11:21:47.648" v="20" actId="1076"/>
          <ac:grpSpMkLst>
            <pc:docMk/>
            <pc:sldMk cId="1454860245" sldId="318"/>
            <ac:grpSpMk id="17" creationId="{98F2D957-2755-83A6-F4DD-A8A485C80E5D}"/>
          </ac:grpSpMkLst>
        </pc:grpChg>
        <pc:grpChg chg="add mod">
          <ac:chgData name="Jessica Svetz (Hywel Dda UHB - Service Delivery Manager Urgent and Intermediate Care)" userId="S::jessica.svetz@wales.nhs.uk::0ac4e000-d4bb-4ed5-b3ee-58d69e5c3532" providerId="AD" clId="Web-{121CCA6C-9467-474C-B807-2AE86FD9FA27}" dt="2024-09-12T11:21:47.664" v="21" actId="1076"/>
          <ac:grpSpMkLst>
            <pc:docMk/>
            <pc:sldMk cId="1454860245" sldId="318"/>
            <ac:grpSpMk id="21" creationId="{48D701FB-4434-4115-1253-378D61D29A89}"/>
          </ac:grpSpMkLst>
        </pc:grpChg>
        <pc:grpChg chg="add mod">
          <ac:chgData name="Jessica Svetz (Hywel Dda UHB - Service Delivery Manager Urgent and Intermediate Care)" userId="S::jessica.svetz@wales.nhs.uk::0ac4e000-d4bb-4ed5-b3ee-58d69e5c3532" providerId="AD" clId="Web-{121CCA6C-9467-474C-B807-2AE86FD9FA27}" dt="2024-09-12T11:21:47.695" v="22" actId="1076"/>
          <ac:grpSpMkLst>
            <pc:docMk/>
            <pc:sldMk cId="1454860245" sldId="318"/>
            <ac:grpSpMk id="25" creationId="{8F087E8E-352C-540A-5562-BF2C42C30C08}"/>
          </ac:grpSpMkLst>
        </pc:grpChg>
        <pc:grpChg chg="add mod">
          <ac:chgData name="Jessica Svetz (Hywel Dda UHB - Service Delivery Manager Urgent and Intermediate Care)" userId="S::jessica.svetz@wales.nhs.uk::0ac4e000-d4bb-4ed5-b3ee-58d69e5c3532" providerId="AD" clId="Web-{121CCA6C-9467-474C-B807-2AE86FD9FA27}" dt="2024-09-12T11:21:47.710" v="23" actId="1076"/>
          <ac:grpSpMkLst>
            <pc:docMk/>
            <pc:sldMk cId="1454860245" sldId="318"/>
            <ac:grpSpMk id="29" creationId="{47FECB14-3FA2-D5AF-C96A-F0913D1A2A44}"/>
          </ac:grpSpMkLst>
        </pc:grpChg>
        <pc:grpChg chg="add mod">
          <ac:chgData name="Jessica Svetz (Hywel Dda UHB - Service Delivery Manager Urgent and Intermediate Care)" userId="S::jessica.svetz@wales.nhs.uk::0ac4e000-d4bb-4ed5-b3ee-58d69e5c3532" providerId="AD" clId="Web-{121CCA6C-9467-474C-B807-2AE86FD9FA27}" dt="2024-09-12T11:21:47.742" v="25" actId="1076"/>
          <ac:grpSpMkLst>
            <pc:docMk/>
            <pc:sldMk cId="1454860245" sldId="318"/>
            <ac:grpSpMk id="35" creationId="{B49830EB-906C-5174-1F96-24D359F52B26}"/>
          </ac:grpSpMkLst>
        </pc:grpChg>
        <pc:picChg chg="del">
          <ac:chgData name="Jessica Svetz (Hywel Dda UHB - Service Delivery Manager Urgent and Intermediate Care)" userId="S::jessica.svetz@wales.nhs.uk::0ac4e000-d4bb-4ed5-b3ee-58d69e5c3532" providerId="AD" clId="Web-{121CCA6C-9467-474C-B807-2AE86FD9FA27}" dt="2024-09-12T11:21:31.569" v="8"/>
          <ac:picMkLst>
            <pc:docMk/>
            <pc:sldMk cId="1454860245" sldId="318"/>
            <ac:picMk id="3" creationId="{B89F0C14-F04E-DFEE-267D-56484D7100A6}"/>
          </ac:picMkLst>
        </pc:picChg>
        <pc:picChg chg="add mod">
          <ac:chgData name="Jessica Svetz (Hywel Dda UHB - Service Delivery Manager Urgent and Intermediate Care)" userId="S::jessica.svetz@wales.nhs.uk::0ac4e000-d4bb-4ed5-b3ee-58d69e5c3532" providerId="AD" clId="Web-{121CCA6C-9467-474C-B807-2AE86FD9FA27}" dt="2024-09-12T11:21:47.773" v="26" actId="1076"/>
          <ac:picMkLst>
            <pc:docMk/>
            <pc:sldMk cId="1454860245" sldId="318"/>
            <ac:picMk id="37" creationId="{CE38B436-A8E8-E1E5-CA67-F5A658306897}"/>
          </ac:picMkLst>
        </pc:picChg>
      </pc:sldChg>
      <pc:sldChg chg="addSp delSp modSp add replId">
        <pc:chgData name="Jessica Svetz (Hywel Dda UHB - Service Delivery Manager Urgent and Intermediate Care)" userId="S::jessica.svetz@wales.nhs.uk::0ac4e000-d4bb-4ed5-b3ee-58d69e5c3532" providerId="AD" clId="Web-{121CCA6C-9467-474C-B807-2AE86FD9FA27}" dt="2024-09-12T11:37:38.237" v="375" actId="1076"/>
        <pc:sldMkLst>
          <pc:docMk/>
          <pc:sldMk cId="2176128320" sldId="319"/>
        </pc:sldMkLst>
        <pc:picChg chg="add mod">
          <ac:chgData name="Jessica Svetz (Hywel Dda UHB - Service Delivery Manager Urgent and Intermediate Care)" userId="S::jessica.svetz@wales.nhs.uk::0ac4e000-d4bb-4ed5-b3ee-58d69e5c3532" providerId="AD" clId="Web-{121CCA6C-9467-474C-B807-2AE86FD9FA27}" dt="2024-09-12T11:37:08.158" v="373" actId="1076"/>
          <ac:picMkLst>
            <pc:docMk/>
            <pc:sldMk cId="2176128320" sldId="319"/>
            <ac:picMk id="4" creationId="{5D77CBCA-4C3A-45AE-1721-D1C6AF4BFBC6}"/>
          </ac:picMkLst>
        </pc:picChg>
        <pc:picChg chg="del">
          <ac:chgData name="Jessica Svetz (Hywel Dda UHB - Service Delivery Manager Urgent and Intermediate Care)" userId="S::jessica.svetz@wales.nhs.uk::0ac4e000-d4bb-4ed5-b3ee-58d69e5c3532" providerId="AD" clId="Web-{121CCA6C-9467-474C-B807-2AE86FD9FA27}" dt="2024-09-12T11:36:31.594" v="370"/>
          <ac:picMkLst>
            <pc:docMk/>
            <pc:sldMk cId="2176128320" sldId="319"/>
            <ac:picMk id="5" creationId="{CB5B5B4A-3983-7B4A-EAD3-E6D90514458F}"/>
          </ac:picMkLst>
        </pc:picChg>
        <pc:picChg chg="add mod">
          <ac:chgData name="Jessica Svetz (Hywel Dda UHB - Service Delivery Manager Urgent and Intermediate Care)" userId="S::jessica.svetz@wales.nhs.uk::0ac4e000-d4bb-4ed5-b3ee-58d69e5c3532" providerId="AD" clId="Web-{121CCA6C-9467-474C-B807-2AE86FD9FA27}" dt="2024-09-12T11:37:38.237" v="375" actId="1076"/>
          <ac:picMkLst>
            <pc:docMk/>
            <pc:sldMk cId="2176128320" sldId="319"/>
            <ac:picMk id="6" creationId="{DC7D44E5-A722-6229-3E53-383405AEEC7D}"/>
          </ac:picMkLst>
        </pc:picChg>
      </pc:sldChg>
      <pc:sldChg chg="new del">
        <pc:chgData name="Jessica Svetz (Hywel Dda UHB - Service Delivery Manager Urgent and Intermediate Care)" userId="S::jessica.svetz@wales.nhs.uk::0ac4e000-d4bb-4ed5-b3ee-58d69e5c3532" providerId="AD" clId="Web-{121CCA6C-9467-474C-B807-2AE86FD9FA27}" dt="2024-09-12T11:36:22.172" v="368"/>
        <pc:sldMkLst>
          <pc:docMk/>
          <pc:sldMk cId="3365531906" sldId="319"/>
        </pc:sldMkLst>
      </pc:sldChg>
      <pc:sldChg chg="add del replId">
        <pc:chgData name="Jessica Svetz (Hywel Dda UHB - Service Delivery Manager Urgent and Intermediate Care)" userId="S::jessica.svetz@wales.nhs.uk::0ac4e000-d4bb-4ed5-b3ee-58d69e5c3532" providerId="AD" clId="Web-{121CCA6C-9467-474C-B807-2AE86FD9FA27}" dt="2024-09-12T11:38:06.159" v="376"/>
        <pc:sldMkLst>
          <pc:docMk/>
          <pc:sldMk cId="436139110" sldId="320"/>
        </pc:sldMkLst>
      </pc:sldChg>
    </pc:docChg>
  </pc:docChgLst>
  <pc:docChgLst>
    <pc:chgData name="Jessica Svetz (Hywel Dda UHB - Service Delivery Manager Urgent and Intermediate Care)" userId="S::jessica.svetz@wales.nhs.uk::0ac4e000-d4bb-4ed5-b3ee-58d69e5c3532" providerId="AD" clId="Web-{9A1A8D8C-8D96-D44D-86F7-0E898DA3A276}"/>
    <pc:docChg chg="modSld">
      <pc:chgData name="Jessica Svetz (Hywel Dda UHB - Service Delivery Manager Urgent and Intermediate Care)" userId="S::jessica.svetz@wales.nhs.uk::0ac4e000-d4bb-4ed5-b3ee-58d69e5c3532" providerId="AD" clId="Web-{9A1A8D8C-8D96-D44D-86F7-0E898DA3A276}" dt="2025-03-06T16:30:32.368" v="2" actId="1076"/>
      <pc:docMkLst>
        <pc:docMk/>
      </pc:docMkLst>
      <pc:sldChg chg="addSp modSp">
        <pc:chgData name="Jessica Svetz (Hywel Dda UHB - Service Delivery Manager Urgent and Intermediate Care)" userId="S::jessica.svetz@wales.nhs.uk::0ac4e000-d4bb-4ed5-b3ee-58d69e5c3532" providerId="AD" clId="Web-{9A1A8D8C-8D96-D44D-86F7-0E898DA3A276}" dt="2025-03-06T16:30:32.368" v="2" actId="1076"/>
        <pc:sldMkLst>
          <pc:docMk/>
          <pc:sldMk cId="1756811186" sldId="331"/>
        </pc:sldMkLst>
        <pc:picChg chg="add mod">
          <ac:chgData name="Jessica Svetz (Hywel Dda UHB - Service Delivery Manager Urgent and Intermediate Care)" userId="S::jessica.svetz@wales.nhs.uk::0ac4e000-d4bb-4ed5-b3ee-58d69e5c3532" providerId="AD" clId="Web-{9A1A8D8C-8D96-D44D-86F7-0E898DA3A276}" dt="2025-03-06T16:30:32.368" v="2" actId="1076"/>
          <ac:picMkLst>
            <pc:docMk/>
            <pc:sldMk cId="1756811186" sldId="331"/>
            <ac:picMk id="3" creationId="{344BB1E6-2E66-4DEC-DEB6-73698CBAE46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A58EA6-D25D-49F6-9ECD-AD6A1089BB16}" type="datetimeFigureOut">
              <a:rPr lang="en-GB" smtClean="0"/>
              <a:t>10/03/2025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2C27C-4C91-4FA7-A67D-D04383D17D1A}" type="slidenum">
              <a:rPr lang="en-GB" smtClean="0"/>
              <a:t>‹#›</a:t>
            </a:fld>
            <a:endParaRPr lang="en-GB"/>
          </a:p>
        </p:txBody>
      </p:sp>
    </p:spTree>
    <p:extLst>
      <p:ext uri="{BB962C8B-B14F-4D97-AF65-F5344CB8AC3E}">
        <p14:creationId xmlns:p14="http://schemas.microsoft.com/office/powerpoint/2010/main" val="193794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H@H has been in existence in a number of countries across the world for 25 years.  </a:t>
            </a:r>
          </a:p>
          <a:p>
            <a:r>
              <a:rPr lang="en-US">
                <a:ea typeface="Calibri"/>
                <a:cs typeface="Calibri"/>
              </a:rPr>
              <a:t>More person-</a:t>
            </a:r>
            <a:r>
              <a:rPr lang="en-US" err="1">
                <a:ea typeface="Calibri"/>
                <a:cs typeface="Calibri"/>
              </a:rPr>
              <a:t>centred</a:t>
            </a:r>
            <a:r>
              <a:rPr lang="en-US">
                <a:ea typeface="Calibri"/>
                <a:cs typeface="Calibri"/>
              </a:rPr>
              <a:t> </a:t>
            </a:r>
          </a:p>
          <a:p>
            <a:r>
              <a:rPr lang="en-US">
                <a:ea typeface="Calibri"/>
                <a:cs typeface="Calibri"/>
              </a:rPr>
              <a:t>Avoids risk of HCAI and institutionalization, unnecessary loss of independence and function, increased dependence leading to care at home or long-term care services, reduces disruption to a person's informal or formal support arrangements</a:t>
            </a:r>
          </a:p>
          <a:p>
            <a:r>
              <a:rPr lang="en-US">
                <a:ea typeface="Calibri"/>
                <a:cs typeface="Calibri"/>
              </a:rPr>
              <a:t>Severity of the condition managed differentiates H@H from other community service provision </a:t>
            </a:r>
          </a:p>
          <a:p>
            <a:endParaRPr lang="en-US">
              <a:ea typeface="Calibri"/>
              <a:cs typeface="Calibri"/>
            </a:endParaRPr>
          </a:p>
          <a:p>
            <a:r>
              <a:rPr lang="en-US">
                <a:ea typeface="Calibri"/>
                <a:cs typeface="Calibri"/>
              </a:rPr>
              <a:t>H@H must interface with existing service in a manner that is sensitive to the local context</a:t>
            </a:r>
          </a:p>
          <a:p>
            <a:r>
              <a:rPr lang="en-US">
                <a:ea typeface="Calibri"/>
                <a:cs typeface="Calibri"/>
              </a:rPr>
              <a:t>Already a rang of well-developed services in the community providing support with the intention of preventing admission and facilitating early supported discharge.  Many of multi professional and provide targeted and time-limited support.</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E32C27C-4C91-4FA7-A67D-D04383D17D1A}" type="slidenum">
              <a:rPr lang="en-GB" smtClean="0"/>
              <a:t>3</a:t>
            </a:fld>
            <a:endParaRPr lang="en-GB"/>
          </a:p>
        </p:txBody>
      </p:sp>
    </p:spTree>
    <p:extLst>
      <p:ext uri="{BB962C8B-B14F-4D97-AF65-F5344CB8AC3E}">
        <p14:creationId xmlns:p14="http://schemas.microsoft.com/office/powerpoint/2010/main" val="334341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H@H has been in existence in a number of countries across the world for 25 years.  </a:t>
            </a:r>
          </a:p>
          <a:p>
            <a:r>
              <a:rPr lang="en-US">
                <a:ea typeface="Calibri"/>
                <a:cs typeface="Calibri"/>
              </a:rPr>
              <a:t>More person-</a:t>
            </a:r>
            <a:r>
              <a:rPr lang="en-US" err="1">
                <a:ea typeface="Calibri"/>
                <a:cs typeface="Calibri"/>
              </a:rPr>
              <a:t>centred</a:t>
            </a:r>
            <a:r>
              <a:rPr lang="en-US">
                <a:ea typeface="Calibri"/>
                <a:cs typeface="Calibri"/>
              </a:rPr>
              <a:t> </a:t>
            </a:r>
          </a:p>
          <a:p>
            <a:r>
              <a:rPr lang="en-US">
                <a:ea typeface="Calibri"/>
                <a:cs typeface="Calibri"/>
              </a:rPr>
              <a:t>Avoids risk of HCAI and institutionalization, unnecessary loss of independence and function, increased dependence leading to care at home or long-term care services, reduces disruption to a person's informal or formal support arrangements</a:t>
            </a:r>
          </a:p>
          <a:p>
            <a:r>
              <a:rPr lang="en-US">
                <a:ea typeface="Calibri"/>
                <a:cs typeface="Calibri"/>
              </a:rPr>
              <a:t>Severity of the condition managed differentiates H@H from other community service provision </a:t>
            </a:r>
          </a:p>
          <a:p>
            <a:endParaRPr lang="en-US">
              <a:ea typeface="Calibri"/>
              <a:cs typeface="Calibri"/>
            </a:endParaRPr>
          </a:p>
          <a:p>
            <a:r>
              <a:rPr lang="en-US">
                <a:ea typeface="Calibri"/>
                <a:cs typeface="Calibri"/>
              </a:rPr>
              <a:t>H@H must interface with existing service in a manner that is sensitive to the local context</a:t>
            </a:r>
          </a:p>
          <a:p>
            <a:r>
              <a:rPr lang="en-US">
                <a:ea typeface="Calibri"/>
                <a:cs typeface="Calibri"/>
              </a:rPr>
              <a:t>Already a rang of well-developed services in the community providing support with the intention of preventing admission and facilitating early supported discharge.  Many of multi professional and provide targeted and time-limited support.</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E32C27C-4C91-4FA7-A67D-D04383D17D1A}" type="slidenum">
              <a:rPr lang="en-GB" smtClean="0"/>
              <a:t>4</a:t>
            </a:fld>
            <a:endParaRPr lang="en-GB"/>
          </a:p>
        </p:txBody>
      </p:sp>
    </p:spTree>
    <p:extLst>
      <p:ext uri="{BB962C8B-B14F-4D97-AF65-F5344CB8AC3E}">
        <p14:creationId xmlns:p14="http://schemas.microsoft.com/office/powerpoint/2010/main" val="867141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32C27C-4C91-4FA7-A67D-D04383D17D1A}" type="slidenum">
              <a:rPr lang="en-GB" smtClean="0"/>
              <a:t>5</a:t>
            </a:fld>
            <a:endParaRPr lang="en-GB"/>
          </a:p>
        </p:txBody>
      </p:sp>
    </p:spTree>
    <p:extLst>
      <p:ext uri="{BB962C8B-B14F-4D97-AF65-F5344CB8AC3E}">
        <p14:creationId xmlns:p14="http://schemas.microsoft.com/office/powerpoint/2010/main" val="2726549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32C27C-4C91-4FA7-A67D-D04383D17D1A}" type="slidenum">
              <a:rPr lang="en-GB" smtClean="0"/>
              <a:t>14</a:t>
            </a:fld>
            <a:endParaRPr lang="en-GB"/>
          </a:p>
        </p:txBody>
      </p:sp>
    </p:spTree>
    <p:extLst>
      <p:ext uri="{BB962C8B-B14F-4D97-AF65-F5344CB8AC3E}">
        <p14:creationId xmlns:p14="http://schemas.microsoft.com/office/powerpoint/2010/main" val="112351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32C27C-4C91-4FA7-A67D-D04383D17D1A}" type="slidenum">
              <a:rPr lang="en-GB" smtClean="0"/>
              <a:t>15</a:t>
            </a:fld>
            <a:endParaRPr lang="en-GB"/>
          </a:p>
        </p:txBody>
      </p:sp>
    </p:spTree>
    <p:extLst>
      <p:ext uri="{BB962C8B-B14F-4D97-AF65-F5344CB8AC3E}">
        <p14:creationId xmlns:p14="http://schemas.microsoft.com/office/powerpoint/2010/main" val="1476704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F912-DD45-A417-7575-3194AE3D33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D6D36B-9605-F780-75DE-B01BBBFCCA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8FDF886-1FF7-FB0B-1DC5-767B99B92188}"/>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468AAABC-F231-AB82-FB87-5D174BA9AC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033C9C-9F4D-4A87-AF5F-EE84ACF2B7BC}"/>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236845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8E124-1DB4-ABF6-72DF-76195A015C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46247A-A15C-B48C-5FE2-EC128AA414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B4E82E-8F5F-A01E-00D6-202BEB357C93}"/>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0EDE8F02-30D5-308E-6310-7EEF92B831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D26165-0FF7-8C84-4F56-B8345FC67ED2}"/>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84980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F91C-9C14-D89F-F6DC-A09AC383AB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D6934F-639D-98C0-EE04-7B85BD2F0C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C8BBA5-23FD-9172-51EA-06FBAAD3FC0A}"/>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55047F6F-0CBB-B83A-BB97-8223A575C4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B01A34-2DB4-6DF0-8FF0-0457B8D985BF}"/>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63532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8991C-EF89-9D6A-1F43-F0840CA5B9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D3A568-4F4E-B6ED-F5E0-5DC448ED9F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E4E3DA-4224-7492-1334-EB8CC9AF41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632031A-93F9-2CF7-FD35-B54F15E35CBF}"/>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6" name="Footer Placeholder 5">
            <a:extLst>
              <a:ext uri="{FF2B5EF4-FFF2-40B4-BE49-F238E27FC236}">
                <a16:creationId xmlns:a16="http://schemas.microsoft.com/office/drawing/2014/main" id="{C7969AA9-3B61-3B48-CB02-7B9BF5E000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E862AB-F3E3-604C-CAC0-F425F44BFDA0}"/>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1143238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C53D0-69B3-E34F-B616-750C94EB43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B0FA7C-9C50-F5C0-8E30-00C1B9C961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31F12-E75D-1308-69DA-F533F17780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6B5F21-2B19-21CF-6B10-BA523242F6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E3D753-9E68-9F20-9F73-A96B187B20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F403FF-2D64-85F2-3E2D-4D37688B2848}"/>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8" name="Footer Placeholder 7">
            <a:extLst>
              <a:ext uri="{FF2B5EF4-FFF2-40B4-BE49-F238E27FC236}">
                <a16:creationId xmlns:a16="http://schemas.microsoft.com/office/drawing/2014/main" id="{6A8EB12B-EEDD-3BFD-B689-3D20E82930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0B9ED6-4F96-0A38-9384-15571C2DD0E5}"/>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25586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02B2-A404-0E33-D7D3-9EDD065336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263600-E2E5-F635-C017-A4265F51E12A}"/>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4" name="Footer Placeholder 3">
            <a:extLst>
              <a:ext uri="{FF2B5EF4-FFF2-40B4-BE49-F238E27FC236}">
                <a16:creationId xmlns:a16="http://schemas.microsoft.com/office/drawing/2014/main" id="{9C278C4F-3E79-B1B4-3885-B6CF53158B1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BF1BBB-672D-A229-0B07-FE8A2BF73D57}"/>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47224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67D85-EBC1-05CD-CFF7-FE4623F46B25}"/>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3" name="Footer Placeholder 2">
            <a:extLst>
              <a:ext uri="{FF2B5EF4-FFF2-40B4-BE49-F238E27FC236}">
                <a16:creationId xmlns:a16="http://schemas.microsoft.com/office/drawing/2014/main" id="{D312CAFF-CC13-0BAA-2800-E1A201A8AE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E1AA0A-3C7E-40D1-359A-CCB79453509C}"/>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4100966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376E-986A-F6F5-3DB4-4A4D1A9AD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F3B04A-4C9C-C9D4-39BF-57A1966EC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AB02375-ED92-A01A-93C8-44E6BC23C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FDE749-42BC-FC30-BA53-4DD9DFA4743C}"/>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6" name="Footer Placeholder 5">
            <a:extLst>
              <a:ext uri="{FF2B5EF4-FFF2-40B4-BE49-F238E27FC236}">
                <a16:creationId xmlns:a16="http://schemas.microsoft.com/office/drawing/2014/main" id="{B8234EB4-452D-EB47-7CD7-BE62BBDF26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68494F-8D41-411C-D84B-38C88953BA59}"/>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3074515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740F-E110-E269-8219-BCE4590403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B16660-C0A6-63CB-E36B-39F381BBD9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FA0A79-035C-977F-F2B5-74B32014C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9E21C-5C1D-549A-2C04-BF107C941BCC}"/>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6" name="Footer Placeholder 5">
            <a:extLst>
              <a:ext uri="{FF2B5EF4-FFF2-40B4-BE49-F238E27FC236}">
                <a16:creationId xmlns:a16="http://schemas.microsoft.com/office/drawing/2014/main" id="{37A69248-712F-DAF8-54C2-B4AE987C75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337D08-F55E-5412-94D7-C692D51FBC9C}"/>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037824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8CC4-735E-453C-08BE-EC760CE1376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B72C59-A472-ABC4-B930-93E87C1744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7ADC99-836A-4BA2-4240-780C05187D9B}"/>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1466390D-A477-AE2D-C13D-B3E0BD6076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0D1C02-8DBD-F322-C1D4-6D512E5C7FEB}"/>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1283631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3394A7-7A61-8F6A-A337-27F31A97B9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5065BD-08B7-2766-A41F-415877F977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944ADE-0622-A78B-7DF2-3E720FBBA9F7}"/>
              </a:ext>
            </a:extLst>
          </p:cNvPr>
          <p:cNvSpPr>
            <a:spLocks noGrp="1"/>
          </p:cNvSpPr>
          <p:nvPr>
            <p:ph type="dt" sz="half" idx="10"/>
          </p:nvPr>
        </p:nvSpPr>
        <p:spPr/>
        <p:txBody>
          <a:body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255A672F-F569-7B4F-967D-7D3B7C0619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E389A4-6E18-7CFA-8221-FF6053BAB4DE}"/>
              </a:ext>
            </a:extLst>
          </p:cNvPr>
          <p:cNvSpPr>
            <a:spLocks noGrp="1"/>
          </p:cNvSpPr>
          <p:nvPr>
            <p:ph type="sldNum" sz="quarter" idx="12"/>
          </p:nvPr>
        </p:nvSpPr>
        <p:spPr/>
        <p:txBody>
          <a:bodyPr/>
          <a:lstStyle/>
          <a:p>
            <a:fld id="{04DDF8B8-78C8-440B-85F9-70D1A01AAC1D}" type="slidenum">
              <a:rPr lang="en-GB" smtClean="0"/>
              <a:t>‹#›</a:t>
            </a:fld>
            <a:endParaRPr lang="en-GB"/>
          </a:p>
        </p:txBody>
      </p:sp>
    </p:spTree>
    <p:extLst>
      <p:ext uri="{BB962C8B-B14F-4D97-AF65-F5344CB8AC3E}">
        <p14:creationId xmlns:p14="http://schemas.microsoft.com/office/powerpoint/2010/main" val="2745474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71906-2009-8B95-1414-B855914213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AC6454-7486-D3FD-170B-C3D9E4F174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F9A797-9FB4-4816-3A5C-20CBFD88D3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FA6525-05BB-41E5-A7BA-B19B0AEB185B}" type="datetimeFigureOut">
              <a:rPr lang="en-GB" smtClean="0"/>
              <a:t>10/03/2025</a:t>
            </a:fld>
            <a:endParaRPr lang="en-GB"/>
          </a:p>
        </p:txBody>
      </p:sp>
      <p:sp>
        <p:nvSpPr>
          <p:cNvPr id="5" name="Footer Placeholder 4">
            <a:extLst>
              <a:ext uri="{FF2B5EF4-FFF2-40B4-BE49-F238E27FC236}">
                <a16:creationId xmlns:a16="http://schemas.microsoft.com/office/drawing/2014/main" id="{C30505C5-F4DE-D898-9564-A968FBA32D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2B91C4-2F89-5B75-DE22-BD583E6698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DF8B8-78C8-440B-85F9-70D1A01AAC1D}" type="slidenum">
              <a:rPr lang="en-GB" smtClean="0"/>
              <a:t>‹#›</a:t>
            </a:fld>
            <a:endParaRPr lang="en-GB"/>
          </a:p>
        </p:txBody>
      </p:sp>
    </p:spTree>
    <p:extLst>
      <p:ext uri="{BB962C8B-B14F-4D97-AF65-F5344CB8AC3E}">
        <p14:creationId xmlns:p14="http://schemas.microsoft.com/office/powerpoint/2010/main" val="3292482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9.svg"/><Relationship Id="rId4" Type="http://schemas.openxmlformats.org/officeDocument/2006/relationships/image" Target="../media/image16.sv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5.png"/><Relationship Id="rId18" Type="http://schemas.openxmlformats.org/officeDocument/2006/relationships/image" Target="../media/image9.sv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4.svg"/><Relationship Id="rId17" Type="http://schemas.openxmlformats.org/officeDocument/2006/relationships/image" Target="../media/image8.png"/><Relationship Id="rId2" Type="http://schemas.openxmlformats.org/officeDocument/2006/relationships/image" Target="../media/image5.png"/><Relationship Id="rId16"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33.png"/><Relationship Id="rId5" Type="http://schemas.openxmlformats.org/officeDocument/2006/relationships/image" Target="../media/image6.png"/><Relationship Id="rId15" Type="http://schemas.openxmlformats.org/officeDocument/2006/relationships/image" Target="../media/image37.png"/><Relationship Id="rId10" Type="http://schemas.openxmlformats.org/officeDocument/2006/relationships/image" Target="../media/image32.svg"/><Relationship Id="rId4" Type="http://schemas.openxmlformats.org/officeDocument/2006/relationships/image" Target="../media/image29.svg"/><Relationship Id="rId9" Type="http://schemas.openxmlformats.org/officeDocument/2006/relationships/image" Target="../media/image15.png"/><Relationship Id="rId1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BA5CE82-B2DC-54B7-D42A-58C3D82793A6}"/>
              </a:ext>
            </a:extLst>
          </p:cNvPr>
          <p:cNvSpPr txBox="1"/>
          <p:nvPr/>
        </p:nvSpPr>
        <p:spPr>
          <a:xfrm>
            <a:off x="266675" y="1450428"/>
            <a:ext cx="3392973" cy="49892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6 Goals UEC Programme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Hospital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Home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465CE4C5-A5A8-5969-B502-0FE9829339F4}"/>
              </a:ext>
            </a:extLst>
          </p:cNvPr>
          <p:cNvSpPr txBox="1"/>
          <p:nvPr/>
        </p:nvSpPr>
        <p:spPr>
          <a:xfrm>
            <a:off x="4246526" y="2278173"/>
            <a:ext cx="4522547" cy="221130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does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Hospital @ Home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West Wales look like?</a:t>
            </a:r>
          </a:p>
        </p:txBody>
      </p:sp>
      <p:pic>
        <p:nvPicPr>
          <p:cNvPr id="11" name="Graphic 10" descr="Care outline">
            <a:extLst>
              <a:ext uri="{FF2B5EF4-FFF2-40B4-BE49-F238E27FC236}">
                <a16:creationId xmlns:a16="http://schemas.microsoft.com/office/drawing/2014/main" id="{D2CAB756-D16C-62A8-2E1B-8250A12186C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0000"/>
          <a:stretch/>
        </p:blipFill>
        <p:spPr>
          <a:xfrm>
            <a:off x="8787452" y="1013575"/>
            <a:ext cx="2503993" cy="1251996"/>
          </a:xfrm>
          <a:prstGeom prst="rect">
            <a:avLst/>
          </a:prstGeom>
        </p:spPr>
      </p:pic>
      <p:pic>
        <p:nvPicPr>
          <p:cNvPr id="9" name="Graphic 8" descr="Medical outline">
            <a:extLst>
              <a:ext uri="{FF2B5EF4-FFF2-40B4-BE49-F238E27FC236}">
                <a16:creationId xmlns:a16="http://schemas.microsoft.com/office/drawing/2014/main" id="{E0FE03B1-B0FF-D9FA-86C5-CC6F23852F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95509" y="2685061"/>
            <a:ext cx="1487878" cy="1487878"/>
          </a:xfrm>
          <a:prstGeom prst="rect">
            <a:avLst/>
          </a:prstGeom>
        </p:spPr>
      </p:pic>
      <p:pic>
        <p:nvPicPr>
          <p:cNvPr id="2" name="Picture 1">
            <a:extLst>
              <a:ext uri="{FF2B5EF4-FFF2-40B4-BE49-F238E27FC236}">
                <a16:creationId xmlns:a16="http://schemas.microsoft.com/office/drawing/2014/main" id="{1CE8106D-1135-705E-DAAF-83739992DD10}"/>
              </a:ext>
            </a:extLst>
          </p:cNvPr>
          <p:cNvPicPr>
            <a:picLocks noChangeAspect="1"/>
          </p:cNvPicPr>
          <p:nvPr/>
        </p:nvPicPr>
        <p:blipFill>
          <a:blip r:embed="rId6"/>
          <a:stretch>
            <a:fillRect/>
          </a:stretch>
        </p:blipFill>
        <p:spPr>
          <a:xfrm>
            <a:off x="416494" y="418288"/>
            <a:ext cx="3243154" cy="837859"/>
          </a:xfrm>
          <a:prstGeom prst="rect">
            <a:avLst/>
          </a:prstGeom>
        </p:spPr>
      </p:pic>
      <p:grpSp>
        <p:nvGrpSpPr>
          <p:cNvPr id="34" name="Group 33">
            <a:extLst>
              <a:ext uri="{FF2B5EF4-FFF2-40B4-BE49-F238E27FC236}">
                <a16:creationId xmlns:a16="http://schemas.microsoft.com/office/drawing/2014/main" id="{8A1B11EA-A961-88C4-E605-31E79D8C3440}"/>
              </a:ext>
            </a:extLst>
          </p:cNvPr>
          <p:cNvGrpSpPr/>
          <p:nvPr/>
        </p:nvGrpSpPr>
        <p:grpSpPr>
          <a:xfrm>
            <a:off x="9095779" y="2093871"/>
            <a:ext cx="2641246" cy="2617534"/>
            <a:chOff x="5764329" y="4697323"/>
            <a:chExt cx="1986140" cy="1883500"/>
          </a:xfrm>
        </p:grpSpPr>
        <p:grpSp>
          <p:nvGrpSpPr>
            <p:cNvPr id="28" name="Group 27">
              <a:extLst>
                <a:ext uri="{FF2B5EF4-FFF2-40B4-BE49-F238E27FC236}">
                  <a16:creationId xmlns:a16="http://schemas.microsoft.com/office/drawing/2014/main" id="{F50B46D2-2C28-0DE1-ADB9-08CE3FFFE207}"/>
                </a:ext>
              </a:extLst>
            </p:cNvPr>
            <p:cNvGrpSpPr/>
            <p:nvPr/>
          </p:nvGrpSpPr>
          <p:grpSpPr>
            <a:xfrm>
              <a:off x="5764329" y="4697323"/>
              <a:ext cx="1986140" cy="1606323"/>
              <a:chOff x="5821819" y="4547640"/>
              <a:chExt cx="2099858" cy="1651606"/>
            </a:xfrm>
          </p:grpSpPr>
          <p:sp>
            <p:nvSpPr>
              <p:cNvPr id="24" name="Freeform: Shape 23">
                <a:extLst>
                  <a:ext uri="{FF2B5EF4-FFF2-40B4-BE49-F238E27FC236}">
                    <a16:creationId xmlns:a16="http://schemas.microsoft.com/office/drawing/2014/main" id="{A284E4EB-159C-0164-0624-7493BFDF73E2}"/>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3957C6E-680E-4315-3D75-68007B243AC3}"/>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15" name="Graphic 14" descr="Open hand outline">
              <a:extLst>
                <a:ext uri="{FF2B5EF4-FFF2-40B4-BE49-F238E27FC236}">
                  <a16:creationId xmlns:a16="http://schemas.microsoft.com/office/drawing/2014/main" id="{922347C1-C301-7C74-0714-695632C86F1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72163" y="5778906"/>
              <a:ext cx="914400" cy="801917"/>
            </a:xfrm>
            <a:prstGeom prst="rect">
              <a:avLst/>
            </a:prstGeom>
          </p:spPr>
        </p:pic>
        <p:pic>
          <p:nvPicPr>
            <p:cNvPr id="32" name="Graphic 31" descr="Medical outline">
              <a:extLst>
                <a:ext uri="{FF2B5EF4-FFF2-40B4-BE49-F238E27FC236}">
                  <a16:creationId xmlns:a16="http://schemas.microsoft.com/office/drawing/2014/main" id="{8874244D-633A-9B50-9D21-0651FB7C761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94986" y="5262229"/>
              <a:ext cx="914400" cy="914400"/>
            </a:xfrm>
            <a:prstGeom prst="rect">
              <a:avLst/>
            </a:prstGeom>
          </p:spPr>
        </p:pic>
      </p:grpSp>
    </p:spTree>
    <p:extLst>
      <p:ext uri="{BB962C8B-B14F-4D97-AF65-F5344CB8AC3E}">
        <p14:creationId xmlns:p14="http://schemas.microsoft.com/office/powerpoint/2010/main" val="2379817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4728" y="247782"/>
            <a:ext cx="10044023" cy="877729"/>
          </a:xfrm>
        </p:spPr>
        <p:txBody>
          <a:bodyPr anchor="ctr">
            <a:normAutofit fontScale="90000"/>
          </a:bodyPr>
          <a:lstStyle/>
          <a:p>
            <a:r>
              <a:rPr lang="en-GB" b="1">
                <a:solidFill>
                  <a:srgbClr val="FFFFFF"/>
                </a:solidFill>
                <a:latin typeface="Arial"/>
                <a:cs typeface="Arial"/>
              </a:rPr>
              <a:t>Hospital @ Home</a:t>
            </a:r>
            <a:br>
              <a:rPr lang="en-GB" b="1">
                <a:latin typeface="Arial" panose="020B0604020202020204" pitchFamily="34" charset="0"/>
                <a:cs typeface="Arial" panose="020B0604020202020204" pitchFamily="34" charset="0"/>
              </a:rPr>
            </a:br>
            <a:r>
              <a:rPr lang="en-GB" b="1">
                <a:solidFill>
                  <a:srgbClr val="FFFFFF"/>
                </a:solidFill>
                <a:latin typeface="Arial"/>
                <a:cs typeface="Arial"/>
              </a:rPr>
              <a:t>Strategic Context</a:t>
            </a: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7392" y="241319"/>
            <a:ext cx="3162719" cy="817079"/>
          </a:xfrm>
          <a:prstGeom prst="rect">
            <a:avLst/>
          </a:prstGeom>
        </p:spPr>
      </p:pic>
      <p:pic>
        <p:nvPicPr>
          <p:cNvPr id="3" name="Picture 2" descr="Chart, diagram&#10;&#10;Description automatically generated">
            <a:extLst>
              <a:ext uri="{FF2B5EF4-FFF2-40B4-BE49-F238E27FC236}">
                <a16:creationId xmlns:a16="http://schemas.microsoft.com/office/drawing/2014/main" id="{B89F0C14-F04E-DFEE-267D-56484D7100A6}"/>
              </a:ext>
            </a:extLst>
          </p:cNvPr>
          <p:cNvPicPr>
            <a:picLocks noChangeAspect="1"/>
          </p:cNvPicPr>
          <p:nvPr/>
        </p:nvPicPr>
        <p:blipFill>
          <a:blip r:embed="rId3"/>
          <a:stretch>
            <a:fillRect/>
          </a:stretch>
        </p:blipFill>
        <p:spPr>
          <a:xfrm>
            <a:off x="656451" y="1991858"/>
            <a:ext cx="4831505" cy="3688281"/>
          </a:xfrm>
          <a:prstGeom prst="rect">
            <a:avLst/>
          </a:prstGeom>
        </p:spPr>
      </p:pic>
      <p:pic>
        <p:nvPicPr>
          <p:cNvPr id="4" name="Picture 3" descr="A diagram of a health care system&#10;&#10;Description automatically generated">
            <a:extLst>
              <a:ext uri="{FF2B5EF4-FFF2-40B4-BE49-F238E27FC236}">
                <a16:creationId xmlns:a16="http://schemas.microsoft.com/office/drawing/2014/main" id="{ABB4DC53-D9BF-A382-2B41-3DC2CBA36866}"/>
              </a:ext>
            </a:extLst>
          </p:cNvPr>
          <p:cNvPicPr>
            <a:picLocks noChangeAspect="1"/>
          </p:cNvPicPr>
          <p:nvPr/>
        </p:nvPicPr>
        <p:blipFill>
          <a:blip r:embed="rId4"/>
          <a:stretch>
            <a:fillRect/>
          </a:stretch>
        </p:blipFill>
        <p:spPr>
          <a:xfrm>
            <a:off x="6408731" y="1973676"/>
            <a:ext cx="5649769" cy="3940720"/>
          </a:xfrm>
          <a:prstGeom prst="rect">
            <a:avLst/>
          </a:prstGeom>
        </p:spPr>
      </p:pic>
      <p:sp>
        <p:nvSpPr>
          <p:cNvPr id="5" name="Arrow: Right 4">
            <a:extLst>
              <a:ext uri="{FF2B5EF4-FFF2-40B4-BE49-F238E27FC236}">
                <a16:creationId xmlns:a16="http://schemas.microsoft.com/office/drawing/2014/main" id="{25F955A1-2971-8ABF-7EB7-EAD1A583D1F3}"/>
              </a:ext>
            </a:extLst>
          </p:cNvPr>
          <p:cNvSpPr/>
          <p:nvPr/>
        </p:nvSpPr>
        <p:spPr>
          <a:xfrm>
            <a:off x="5630236" y="3456666"/>
            <a:ext cx="781311" cy="7653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Right 5">
            <a:extLst>
              <a:ext uri="{FF2B5EF4-FFF2-40B4-BE49-F238E27FC236}">
                <a16:creationId xmlns:a16="http://schemas.microsoft.com/office/drawing/2014/main" id="{B54D2CC0-2431-8447-95DA-4DFD28A42947}"/>
              </a:ext>
            </a:extLst>
          </p:cNvPr>
          <p:cNvSpPr/>
          <p:nvPr/>
        </p:nvSpPr>
        <p:spPr>
          <a:xfrm rot="5400000">
            <a:off x="8496386" y="6084688"/>
            <a:ext cx="781311" cy="7653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571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4728" y="247782"/>
            <a:ext cx="10044023" cy="877729"/>
          </a:xfrm>
        </p:spPr>
        <p:txBody>
          <a:bodyPr anchor="ctr">
            <a:normAutofit fontScale="90000"/>
          </a:bodyPr>
          <a:lstStyle/>
          <a:p>
            <a:r>
              <a:rPr lang="en-GB" b="1">
                <a:solidFill>
                  <a:srgbClr val="FFFFFF"/>
                </a:solidFill>
                <a:latin typeface="Arial"/>
                <a:cs typeface="Arial"/>
              </a:rPr>
              <a:t>Hospital @ Home</a:t>
            </a:r>
            <a:br>
              <a:rPr lang="en-GB" b="1">
                <a:latin typeface="Arial" panose="020B0604020202020204" pitchFamily="34" charset="0"/>
                <a:cs typeface="Arial" panose="020B0604020202020204" pitchFamily="34" charset="0"/>
              </a:rPr>
            </a:br>
            <a:r>
              <a:rPr lang="en-GB" b="1">
                <a:solidFill>
                  <a:srgbClr val="FFFFFF"/>
                </a:solidFill>
                <a:latin typeface="Arial"/>
                <a:cs typeface="Arial"/>
              </a:rPr>
              <a:t>Strategic Context</a:t>
            </a: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3"/>
          <a:stretch>
            <a:fillRect/>
          </a:stretch>
        </p:blipFill>
        <p:spPr>
          <a:xfrm>
            <a:off x="8577392" y="241319"/>
            <a:ext cx="3162719" cy="817079"/>
          </a:xfrm>
          <a:prstGeom prst="rect">
            <a:avLst/>
          </a:prstGeom>
        </p:spPr>
      </p:pic>
      <p:sp>
        <p:nvSpPr>
          <p:cNvPr id="5" name="Rectangle 4">
            <a:extLst>
              <a:ext uri="{FF2B5EF4-FFF2-40B4-BE49-F238E27FC236}">
                <a16:creationId xmlns:a16="http://schemas.microsoft.com/office/drawing/2014/main" id="{B715EEB7-A126-8DC8-C621-413B99E9B67E}"/>
              </a:ext>
            </a:extLst>
          </p:cNvPr>
          <p:cNvSpPr/>
          <p:nvPr/>
        </p:nvSpPr>
        <p:spPr>
          <a:xfrm>
            <a:off x="4860926" y="5565776"/>
            <a:ext cx="1287463" cy="569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endParaRPr lang="en-GB" sz="900">
              <a:solidFill>
                <a:sysClr val="windowText" lastClr="000000"/>
              </a:solidFill>
            </a:endParaRPr>
          </a:p>
        </p:txBody>
      </p:sp>
      <p:grpSp>
        <p:nvGrpSpPr>
          <p:cNvPr id="10" name="Group 37">
            <a:extLst>
              <a:ext uri="{FF2B5EF4-FFF2-40B4-BE49-F238E27FC236}">
                <a16:creationId xmlns:a16="http://schemas.microsoft.com/office/drawing/2014/main" id="{0BFFB116-163B-12F1-1F8E-B3BD804B114C}"/>
              </a:ext>
            </a:extLst>
          </p:cNvPr>
          <p:cNvGrpSpPr>
            <a:grpSpLocks/>
          </p:cNvGrpSpPr>
          <p:nvPr/>
        </p:nvGrpSpPr>
        <p:grpSpPr bwMode="auto">
          <a:xfrm>
            <a:off x="1598614" y="2779713"/>
            <a:ext cx="1317625" cy="3524250"/>
            <a:chOff x="247906" y="659268"/>
            <a:chExt cx="1757050" cy="4699059"/>
          </a:xfrm>
        </p:grpSpPr>
        <p:sp>
          <p:nvSpPr>
            <p:cNvPr id="7" name="Flowchart: Manual Input 6">
              <a:extLst>
                <a:ext uri="{FF2B5EF4-FFF2-40B4-BE49-F238E27FC236}">
                  <a16:creationId xmlns:a16="http://schemas.microsoft.com/office/drawing/2014/main" id="{9B68B12F-97FB-5F9D-01D0-B0F8963CA93F}"/>
                </a:ext>
              </a:extLst>
            </p:cNvPr>
            <p:cNvSpPr/>
            <p:nvPr/>
          </p:nvSpPr>
          <p:spPr>
            <a:xfrm flipH="1">
              <a:off x="247906" y="659268"/>
              <a:ext cx="1750699" cy="4140252"/>
            </a:xfrm>
            <a:prstGeom prst="flowChartManualInpu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r>
                <a:rPr lang="en-GB" sz="1350">
                  <a:solidFill>
                    <a:prstClr val="white"/>
                  </a:solidFill>
                </a:rPr>
                <a:t>Community based services</a:t>
              </a:r>
            </a:p>
          </p:txBody>
        </p:sp>
        <p:sp>
          <p:nvSpPr>
            <p:cNvPr id="9" name="TextBox 26">
              <a:extLst>
                <a:ext uri="{FF2B5EF4-FFF2-40B4-BE49-F238E27FC236}">
                  <a16:creationId xmlns:a16="http://schemas.microsoft.com/office/drawing/2014/main" id="{4967A91F-5B5A-CB3C-CADB-9CD6AF1599D4}"/>
                </a:ext>
              </a:extLst>
            </p:cNvPr>
            <p:cNvSpPr txBox="1">
              <a:spLocks noChangeArrowheads="1"/>
            </p:cNvSpPr>
            <p:nvPr/>
          </p:nvSpPr>
          <p:spPr bwMode="auto">
            <a:xfrm>
              <a:off x="253934" y="4865884"/>
              <a:ext cx="175102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Living well in connected communities</a:t>
              </a:r>
            </a:p>
          </p:txBody>
        </p:sp>
      </p:grpSp>
      <p:grpSp>
        <p:nvGrpSpPr>
          <p:cNvPr id="17" name="Group 16">
            <a:extLst>
              <a:ext uri="{FF2B5EF4-FFF2-40B4-BE49-F238E27FC236}">
                <a16:creationId xmlns:a16="http://schemas.microsoft.com/office/drawing/2014/main" id="{98F2D957-2755-83A6-F4DD-A8A485C80E5D}"/>
              </a:ext>
            </a:extLst>
          </p:cNvPr>
          <p:cNvGrpSpPr>
            <a:grpSpLocks/>
          </p:cNvGrpSpPr>
          <p:nvPr/>
        </p:nvGrpSpPr>
        <p:grpSpPr bwMode="auto">
          <a:xfrm>
            <a:off x="3025776" y="3429000"/>
            <a:ext cx="1312863" cy="3155950"/>
            <a:chOff x="2149711" y="1524303"/>
            <a:chExt cx="1751023" cy="4206600"/>
          </a:xfrm>
        </p:grpSpPr>
        <p:sp>
          <p:nvSpPr>
            <p:cNvPr id="14" name="Flowchart: Manual Input 13">
              <a:extLst>
                <a:ext uri="{FF2B5EF4-FFF2-40B4-BE49-F238E27FC236}">
                  <a16:creationId xmlns:a16="http://schemas.microsoft.com/office/drawing/2014/main" id="{48C94474-FCEA-6BEE-66D4-5B514269102B}"/>
                </a:ext>
              </a:extLst>
            </p:cNvPr>
            <p:cNvSpPr/>
            <p:nvPr/>
          </p:nvSpPr>
          <p:spPr>
            <a:xfrm flipH="1">
              <a:off x="2149711" y="1524303"/>
              <a:ext cx="1751023" cy="3275562"/>
            </a:xfrm>
            <a:prstGeom prst="flowChartManualInpu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r>
                <a:rPr lang="en-GB" sz="1350">
                  <a:solidFill>
                    <a:prstClr val="white"/>
                  </a:solidFill>
                </a:rPr>
                <a:t>Primary care and community services</a:t>
              </a:r>
            </a:p>
          </p:txBody>
        </p:sp>
        <p:sp>
          <p:nvSpPr>
            <p:cNvPr id="16" name="TextBox 27">
              <a:extLst>
                <a:ext uri="{FF2B5EF4-FFF2-40B4-BE49-F238E27FC236}">
                  <a16:creationId xmlns:a16="http://schemas.microsoft.com/office/drawing/2014/main" id="{C9FBAB5F-D4BD-5030-0683-0932C3B68DF2}"/>
                </a:ext>
              </a:extLst>
            </p:cNvPr>
            <p:cNvSpPr txBox="1">
              <a:spLocks noChangeArrowheads="1"/>
            </p:cNvSpPr>
            <p:nvPr/>
          </p:nvSpPr>
          <p:spPr bwMode="auto">
            <a:xfrm>
              <a:off x="2149712" y="4869128"/>
              <a:ext cx="1751022"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Maintaining health and  wellbeing with primary care and community support</a:t>
              </a:r>
            </a:p>
          </p:txBody>
        </p:sp>
      </p:grpSp>
      <p:grpSp>
        <p:nvGrpSpPr>
          <p:cNvPr id="21" name="Group 20">
            <a:extLst>
              <a:ext uri="{FF2B5EF4-FFF2-40B4-BE49-F238E27FC236}">
                <a16:creationId xmlns:a16="http://schemas.microsoft.com/office/drawing/2014/main" id="{48D701FB-4434-4115-1253-378D61D29A89}"/>
              </a:ext>
            </a:extLst>
          </p:cNvPr>
          <p:cNvGrpSpPr>
            <a:grpSpLocks/>
          </p:cNvGrpSpPr>
          <p:nvPr/>
        </p:nvGrpSpPr>
        <p:grpSpPr bwMode="auto">
          <a:xfrm>
            <a:off x="4451351" y="3959225"/>
            <a:ext cx="1312863" cy="2349500"/>
            <a:chOff x="4051515" y="2231858"/>
            <a:chExt cx="1751023" cy="3131459"/>
          </a:xfrm>
        </p:grpSpPr>
        <p:sp>
          <p:nvSpPr>
            <p:cNvPr id="19" name="Flowchart: Manual Input 18">
              <a:extLst>
                <a:ext uri="{FF2B5EF4-FFF2-40B4-BE49-F238E27FC236}">
                  <a16:creationId xmlns:a16="http://schemas.microsoft.com/office/drawing/2014/main" id="{EC4B6D10-1FE7-1C57-A0CA-99A8DD5A828F}"/>
                </a:ext>
              </a:extLst>
            </p:cNvPr>
            <p:cNvSpPr/>
            <p:nvPr/>
          </p:nvSpPr>
          <p:spPr>
            <a:xfrm flipH="1">
              <a:off x="4051515" y="2231858"/>
              <a:ext cx="1751023" cy="2566528"/>
            </a:xfrm>
            <a:prstGeom prst="flowChartManualInpu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r>
                <a:rPr lang="en-GB" sz="1350">
                  <a:solidFill>
                    <a:prstClr val="white"/>
                  </a:solidFill>
                </a:rPr>
                <a:t>Community rehab</a:t>
              </a:r>
            </a:p>
          </p:txBody>
        </p:sp>
        <p:sp>
          <p:nvSpPr>
            <p:cNvPr id="20" name="TextBox 29">
              <a:extLst>
                <a:ext uri="{FF2B5EF4-FFF2-40B4-BE49-F238E27FC236}">
                  <a16:creationId xmlns:a16="http://schemas.microsoft.com/office/drawing/2014/main" id="{D0C4FB8C-E1D8-1E4D-3AF6-EFFB28D11CFC}"/>
                </a:ext>
              </a:extLst>
            </p:cNvPr>
            <p:cNvSpPr txBox="1">
              <a:spLocks noChangeArrowheads="1"/>
            </p:cNvSpPr>
            <p:nvPr/>
          </p:nvSpPr>
          <p:spPr bwMode="auto">
            <a:xfrm>
              <a:off x="4051515" y="4870874"/>
              <a:ext cx="17510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Support or equipment to remain well at home</a:t>
              </a:r>
            </a:p>
          </p:txBody>
        </p:sp>
      </p:grpSp>
      <p:grpSp>
        <p:nvGrpSpPr>
          <p:cNvPr id="25" name="Group 24">
            <a:extLst>
              <a:ext uri="{FF2B5EF4-FFF2-40B4-BE49-F238E27FC236}">
                <a16:creationId xmlns:a16="http://schemas.microsoft.com/office/drawing/2014/main" id="{8F087E8E-352C-540A-5562-BF2C42C30C08}"/>
              </a:ext>
            </a:extLst>
          </p:cNvPr>
          <p:cNvGrpSpPr>
            <a:grpSpLocks/>
          </p:cNvGrpSpPr>
          <p:nvPr/>
        </p:nvGrpSpPr>
        <p:grpSpPr bwMode="auto">
          <a:xfrm>
            <a:off x="5883276" y="4383088"/>
            <a:ext cx="1323975" cy="2336800"/>
            <a:chOff x="5959744" y="2797099"/>
            <a:chExt cx="1766018" cy="3115225"/>
          </a:xfrm>
        </p:grpSpPr>
        <p:sp>
          <p:nvSpPr>
            <p:cNvPr id="23" name="Flowchart: Manual Input 22">
              <a:extLst>
                <a:ext uri="{FF2B5EF4-FFF2-40B4-BE49-F238E27FC236}">
                  <a16:creationId xmlns:a16="http://schemas.microsoft.com/office/drawing/2014/main" id="{174D322D-3B32-CE98-2DD5-FD8BE2C3D0E3}"/>
                </a:ext>
              </a:extLst>
            </p:cNvPr>
            <p:cNvSpPr/>
            <p:nvPr/>
          </p:nvSpPr>
          <p:spPr>
            <a:xfrm flipH="1">
              <a:off x="5974567" y="2797099"/>
              <a:ext cx="1751195" cy="2002040"/>
            </a:xfrm>
            <a:prstGeom prst="flowChartManualInpu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r>
                <a:rPr lang="en-GB" sz="1350">
                  <a:solidFill>
                    <a:prstClr val="white"/>
                  </a:solidFill>
                </a:rPr>
                <a:t>Enhanced community care</a:t>
              </a:r>
            </a:p>
          </p:txBody>
        </p:sp>
        <p:sp>
          <p:nvSpPr>
            <p:cNvPr id="24" name="TextBox 31">
              <a:extLst>
                <a:ext uri="{FF2B5EF4-FFF2-40B4-BE49-F238E27FC236}">
                  <a16:creationId xmlns:a16="http://schemas.microsoft.com/office/drawing/2014/main" id="{6C87F059-8262-13C6-7BCA-BE9FD227D254}"/>
                </a:ext>
              </a:extLst>
            </p:cNvPr>
            <p:cNvSpPr txBox="1">
              <a:spLocks noChangeArrowheads="1"/>
            </p:cNvSpPr>
            <p:nvPr/>
          </p:nvSpPr>
          <p:spPr bwMode="auto">
            <a:xfrm>
              <a:off x="5959744" y="4865884"/>
              <a:ext cx="1751023"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Fast acting short-term support to enable individuals to stay well at home or get back home quickly</a:t>
              </a:r>
            </a:p>
          </p:txBody>
        </p:sp>
      </p:grpSp>
      <p:grpSp>
        <p:nvGrpSpPr>
          <p:cNvPr id="29" name="Group 28">
            <a:extLst>
              <a:ext uri="{FF2B5EF4-FFF2-40B4-BE49-F238E27FC236}">
                <a16:creationId xmlns:a16="http://schemas.microsoft.com/office/drawing/2014/main" id="{47FECB14-3FA2-D5AF-C96A-F0913D1A2A44}"/>
              </a:ext>
            </a:extLst>
          </p:cNvPr>
          <p:cNvGrpSpPr>
            <a:grpSpLocks/>
          </p:cNvGrpSpPr>
          <p:nvPr/>
        </p:nvGrpSpPr>
        <p:grpSpPr bwMode="auto">
          <a:xfrm>
            <a:off x="7269164" y="4762501"/>
            <a:ext cx="1741487" cy="1539875"/>
            <a:chOff x="7808297" y="3300984"/>
            <a:chExt cx="2322349" cy="2054067"/>
          </a:xfrm>
        </p:grpSpPr>
        <p:pic>
          <p:nvPicPr>
            <p:cNvPr id="27" name="Picture 4" descr="Hospital at Home Society">
              <a:extLst>
                <a:ext uri="{FF2B5EF4-FFF2-40B4-BE49-F238E27FC236}">
                  <a16:creationId xmlns:a16="http://schemas.microsoft.com/office/drawing/2014/main" id="{A83D2F37-3F74-498E-A50D-49991BB0A23E}"/>
                </a:ext>
              </a:extLst>
            </p:cNvPr>
            <p:cNvPicPr>
              <a:picLocks noChangeAspect="1" noChangeArrowheads="1"/>
            </p:cNvPicPr>
            <p:nvPr/>
          </p:nvPicPr>
          <p:blipFill>
            <a:blip r:embed="rId4" cstate="print">
              <a:duotone>
                <a:schemeClr val="accent5">
                  <a:shade val="45000"/>
                  <a:satMod val="135000"/>
                </a:schemeClr>
                <a:prstClr val="white"/>
              </a:duotone>
            </a:blip>
            <a:srcRect/>
            <a:stretch>
              <a:fillRect/>
            </a:stretch>
          </p:blipFill>
          <p:spPr bwMode="auto">
            <a:xfrm>
              <a:off x="7832654" y="3300984"/>
              <a:ext cx="2297992" cy="1511194"/>
            </a:xfrm>
            <a:prstGeom prst="rect">
              <a:avLst/>
            </a:prstGeom>
            <a:noFill/>
          </p:spPr>
        </p:pic>
        <p:sp>
          <p:nvSpPr>
            <p:cNvPr id="28" name="TextBox 32">
              <a:extLst>
                <a:ext uri="{FF2B5EF4-FFF2-40B4-BE49-F238E27FC236}">
                  <a16:creationId xmlns:a16="http://schemas.microsoft.com/office/drawing/2014/main" id="{EC59AF01-24D3-6D5A-8388-8ACE985BE6A4}"/>
                </a:ext>
              </a:extLst>
            </p:cNvPr>
            <p:cNvSpPr txBox="1">
              <a:spLocks noChangeArrowheads="1"/>
            </p:cNvSpPr>
            <p:nvPr/>
          </p:nvSpPr>
          <p:spPr bwMode="auto">
            <a:xfrm>
              <a:off x="7808297" y="4862609"/>
              <a:ext cx="229799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Specialist acute care and treatment to get individuals well</a:t>
              </a:r>
            </a:p>
          </p:txBody>
        </p:sp>
      </p:grpSp>
      <p:sp>
        <p:nvSpPr>
          <p:cNvPr id="31" name="TextBox 30">
            <a:extLst>
              <a:ext uri="{FF2B5EF4-FFF2-40B4-BE49-F238E27FC236}">
                <a16:creationId xmlns:a16="http://schemas.microsoft.com/office/drawing/2014/main" id="{FEEDCE83-85CC-5B39-50B6-B7EB9BF4E934}"/>
              </a:ext>
            </a:extLst>
          </p:cNvPr>
          <p:cNvSpPr txBox="1">
            <a:spLocks noChangeArrowheads="1"/>
          </p:cNvSpPr>
          <p:nvPr/>
        </p:nvSpPr>
        <p:spPr bwMode="auto">
          <a:xfrm>
            <a:off x="5573713" y="2160588"/>
            <a:ext cx="40259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700">
                <a:solidFill>
                  <a:srgbClr val="2E75B6"/>
                </a:solidFill>
                <a:latin typeface="Aharoni" panose="02010803020104030203" pitchFamily="2" charset="-79"/>
                <a:cs typeface="Aharoni" panose="02010803020104030203" pitchFamily="2" charset="-79"/>
              </a:rPr>
              <a:t>Integrated Urgent Care</a:t>
            </a:r>
          </a:p>
        </p:txBody>
      </p:sp>
      <p:grpSp>
        <p:nvGrpSpPr>
          <p:cNvPr id="35" name="Group 34">
            <a:extLst>
              <a:ext uri="{FF2B5EF4-FFF2-40B4-BE49-F238E27FC236}">
                <a16:creationId xmlns:a16="http://schemas.microsoft.com/office/drawing/2014/main" id="{B49830EB-906C-5174-1F96-24D359F52B26}"/>
              </a:ext>
            </a:extLst>
          </p:cNvPr>
          <p:cNvGrpSpPr>
            <a:grpSpLocks/>
          </p:cNvGrpSpPr>
          <p:nvPr/>
        </p:nvGrpSpPr>
        <p:grpSpPr bwMode="auto">
          <a:xfrm>
            <a:off x="9047164" y="5145089"/>
            <a:ext cx="1323975" cy="1570037"/>
            <a:chOff x="10179619" y="3812428"/>
            <a:chExt cx="1764474" cy="2092356"/>
          </a:xfrm>
        </p:grpSpPr>
        <p:sp>
          <p:nvSpPr>
            <p:cNvPr id="33" name="Flowchart: Manual Input 32">
              <a:extLst>
                <a:ext uri="{FF2B5EF4-FFF2-40B4-BE49-F238E27FC236}">
                  <a16:creationId xmlns:a16="http://schemas.microsoft.com/office/drawing/2014/main" id="{8AD357B8-2A96-868F-D14B-7D8EC34512DA}"/>
                </a:ext>
              </a:extLst>
            </p:cNvPr>
            <p:cNvSpPr/>
            <p:nvPr/>
          </p:nvSpPr>
          <p:spPr>
            <a:xfrm flipH="1">
              <a:off x="10192313" y="3812428"/>
              <a:ext cx="1751780" cy="1015502"/>
            </a:xfrm>
            <a:prstGeom prst="flowChartManualInp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7658" eaLnBrk="1" fontAlgn="auto" hangingPunct="1">
                <a:spcBef>
                  <a:spcPts val="0"/>
                </a:spcBef>
                <a:spcAft>
                  <a:spcPts val="0"/>
                </a:spcAft>
                <a:defRPr/>
              </a:pPr>
              <a:r>
                <a:rPr lang="en-GB" sz="1350">
                  <a:solidFill>
                    <a:prstClr val="white"/>
                  </a:solidFill>
                </a:rPr>
                <a:t>Hospital</a:t>
              </a:r>
            </a:p>
          </p:txBody>
        </p:sp>
        <p:sp>
          <p:nvSpPr>
            <p:cNvPr id="34" name="TextBox 34">
              <a:extLst>
                <a:ext uri="{FF2B5EF4-FFF2-40B4-BE49-F238E27FC236}">
                  <a16:creationId xmlns:a16="http://schemas.microsoft.com/office/drawing/2014/main" id="{CB5851AD-9BBC-3903-78FF-E34973C6A9AE}"/>
                </a:ext>
              </a:extLst>
            </p:cNvPr>
            <p:cNvSpPr txBox="1">
              <a:spLocks noChangeArrowheads="1"/>
            </p:cNvSpPr>
            <p:nvPr/>
          </p:nvSpPr>
          <p:spPr bwMode="auto">
            <a:xfrm>
              <a:off x="10179619" y="4858344"/>
              <a:ext cx="1751023"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6838">
                <a:defRPr>
                  <a:solidFill>
                    <a:schemeClr val="tx1"/>
                  </a:solidFill>
                  <a:latin typeface="Arial" panose="020B0604020202020204" pitchFamily="34" charset="0"/>
                </a:defRPr>
              </a:lvl1pPr>
              <a:lvl2pPr marL="742950" indent="-285750" defTabSz="96838">
                <a:defRPr>
                  <a:solidFill>
                    <a:schemeClr val="tx1"/>
                  </a:solidFill>
                  <a:latin typeface="Arial" panose="020B0604020202020204" pitchFamily="34" charset="0"/>
                </a:defRPr>
              </a:lvl2pPr>
              <a:lvl3pPr marL="1143000" indent="-228600" defTabSz="96838">
                <a:defRPr>
                  <a:solidFill>
                    <a:schemeClr val="tx1"/>
                  </a:solidFill>
                  <a:latin typeface="Arial" panose="020B0604020202020204" pitchFamily="34" charset="0"/>
                </a:defRPr>
              </a:lvl3pPr>
              <a:lvl4pPr marL="1600200" indent="-228600" defTabSz="96838">
                <a:defRPr>
                  <a:solidFill>
                    <a:schemeClr val="tx1"/>
                  </a:solidFill>
                  <a:latin typeface="Arial" panose="020B0604020202020204" pitchFamily="34" charset="0"/>
                </a:defRPr>
              </a:lvl4pPr>
              <a:lvl5pPr marL="2057400" indent="-228600" defTabSz="96838">
                <a:defRPr>
                  <a:solidFill>
                    <a:schemeClr val="tx1"/>
                  </a:solidFill>
                  <a:latin typeface="Arial" panose="020B0604020202020204" pitchFamily="34" charset="0"/>
                </a:defRPr>
              </a:lvl5pPr>
              <a:lvl6pPr marL="2514600" indent="-228600" defTabSz="96838" eaLnBrk="0" fontAlgn="base" hangingPunct="0">
                <a:spcBef>
                  <a:spcPct val="0"/>
                </a:spcBef>
                <a:spcAft>
                  <a:spcPct val="0"/>
                </a:spcAft>
                <a:defRPr>
                  <a:solidFill>
                    <a:schemeClr val="tx1"/>
                  </a:solidFill>
                  <a:latin typeface="Arial" panose="020B0604020202020204" pitchFamily="34" charset="0"/>
                </a:defRPr>
              </a:lvl6pPr>
              <a:lvl7pPr marL="2971800" indent="-228600" defTabSz="96838" eaLnBrk="0" fontAlgn="base" hangingPunct="0">
                <a:spcBef>
                  <a:spcPct val="0"/>
                </a:spcBef>
                <a:spcAft>
                  <a:spcPct val="0"/>
                </a:spcAft>
                <a:defRPr>
                  <a:solidFill>
                    <a:schemeClr val="tx1"/>
                  </a:solidFill>
                  <a:latin typeface="Arial" panose="020B0604020202020204" pitchFamily="34" charset="0"/>
                </a:defRPr>
              </a:lvl7pPr>
              <a:lvl8pPr marL="3429000" indent="-228600" defTabSz="96838" eaLnBrk="0" fontAlgn="base" hangingPunct="0">
                <a:spcBef>
                  <a:spcPct val="0"/>
                </a:spcBef>
                <a:spcAft>
                  <a:spcPct val="0"/>
                </a:spcAft>
                <a:defRPr>
                  <a:solidFill>
                    <a:schemeClr val="tx1"/>
                  </a:solidFill>
                  <a:latin typeface="Arial" panose="020B0604020202020204" pitchFamily="34" charset="0"/>
                </a:defRPr>
              </a:lvl8pPr>
              <a:lvl9pPr marL="3886200" indent="-228600" defTabSz="96838"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900">
                  <a:solidFill>
                    <a:srgbClr val="000000"/>
                  </a:solidFill>
                  <a:latin typeface="Calibri" panose="020F0502020204030204" pitchFamily="34" charset="0"/>
                </a:rPr>
                <a:t>Inpatient specialist support and management (</a:t>
              </a:r>
              <a:r>
                <a:rPr lang="en-GB" altLang="en-US" sz="900" i="1">
                  <a:solidFill>
                    <a:srgbClr val="000000"/>
                  </a:solidFill>
                  <a:latin typeface="Calibri" panose="020F0502020204030204" pitchFamily="34" charset="0"/>
                </a:rPr>
                <a:t>secondary/ tertiary level</a:t>
              </a:r>
              <a:r>
                <a:rPr lang="en-GB" altLang="en-US" sz="900">
                  <a:solidFill>
                    <a:srgbClr val="000000"/>
                  </a:solidFill>
                  <a:latin typeface="Calibri" panose="020F0502020204030204" pitchFamily="34" charset="0"/>
                </a:rPr>
                <a:t>)</a:t>
              </a:r>
            </a:p>
          </p:txBody>
        </p:sp>
      </p:grpSp>
      <p:pic>
        <p:nvPicPr>
          <p:cNvPr id="37" name="Picture 2" descr="Map of Hywel Dda health board area">
            <a:extLst>
              <a:ext uri="{FF2B5EF4-FFF2-40B4-BE49-F238E27FC236}">
                <a16:creationId xmlns:a16="http://schemas.microsoft.com/office/drawing/2014/main" id="{CE38B436-A8E8-E1E5-CA67-F5A658306897}"/>
              </a:ext>
            </a:extLst>
          </p:cNvPr>
          <p:cNvPicPr>
            <a:picLocks noChangeAspect="1" noChangeArrowheads="1"/>
          </p:cNvPicPr>
          <p:nvPr/>
        </p:nvPicPr>
        <p:blipFill>
          <a:blip r:embed="rId5"/>
          <a:srcRect/>
          <a:stretch>
            <a:fillRect/>
          </a:stretch>
        </p:blipFill>
        <p:spPr bwMode="auto">
          <a:xfrm>
            <a:off x="3495766" y="1834977"/>
            <a:ext cx="1685321" cy="1685321"/>
          </a:xfrm>
          <a:prstGeom prst="rect">
            <a:avLst/>
          </a:prstGeom>
          <a:ln>
            <a:noFill/>
          </a:ln>
          <a:effectLst>
            <a:softEdge rad="112500"/>
          </a:effectLst>
        </p:spPr>
      </p:pic>
    </p:spTree>
    <p:extLst>
      <p:ext uri="{BB962C8B-B14F-4D97-AF65-F5344CB8AC3E}">
        <p14:creationId xmlns:p14="http://schemas.microsoft.com/office/powerpoint/2010/main" val="1454860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4728" y="247782"/>
            <a:ext cx="10044023" cy="877729"/>
          </a:xfrm>
        </p:spPr>
        <p:txBody>
          <a:bodyPr anchor="ctr">
            <a:normAutofit fontScale="90000"/>
          </a:bodyPr>
          <a:lstStyle/>
          <a:p>
            <a:r>
              <a:rPr lang="en-GB" b="1">
                <a:solidFill>
                  <a:srgbClr val="FFFFFF"/>
                </a:solidFill>
                <a:latin typeface="Arial"/>
                <a:cs typeface="Arial"/>
              </a:rPr>
              <a:t>Hospital @ Home</a:t>
            </a:r>
            <a:br>
              <a:rPr lang="en-GB" b="1">
                <a:latin typeface="Arial" panose="020B0604020202020204" pitchFamily="34" charset="0"/>
                <a:cs typeface="Arial" panose="020B0604020202020204" pitchFamily="34" charset="0"/>
              </a:rPr>
            </a:br>
            <a:r>
              <a:rPr lang="en-GB" b="1">
                <a:solidFill>
                  <a:srgbClr val="FFFFFF"/>
                </a:solidFill>
                <a:latin typeface="Arial"/>
                <a:cs typeface="Arial"/>
              </a:rPr>
              <a:t>Strategic Context</a:t>
            </a: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3"/>
          <a:stretch>
            <a:fillRect/>
          </a:stretch>
        </p:blipFill>
        <p:spPr>
          <a:xfrm>
            <a:off x="8577392" y="241319"/>
            <a:ext cx="3162719" cy="817079"/>
          </a:xfrm>
          <a:prstGeom prst="rect">
            <a:avLst/>
          </a:prstGeom>
        </p:spPr>
      </p:pic>
      <p:pic>
        <p:nvPicPr>
          <p:cNvPr id="3" name="Picture 2" descr="A diagram of a community&#10;&#10;Description automatically generated">
            <a:extLst>
              <a:ext uri="{FF2B5EF4-FFF2-40B4-BE49-F238E27FC236}">
                <a16:creationId xmlns:a16="http://schemas.microsoft.com/office/drawing/2014/main" id="{BDE87D11-391F-C86F-5EE5-1CC8A6E45486}"/>
              </a:ext>
            </a:extLst>
          </p:cNvPr>
          <p:cNvPicPr>
            <a:picLocks noChangeAspect="1"/>
          </p:cNvPicPr>
          <p:nvPr/>
        </p:nvPicPr>
        <p:blipFill>
          <a:blip r:embed="rId4"/>
          <a:stretch>
            <a:fillRect/>
          </a:stretch>
        </p:blipFill>
        <p:spPr>
          <a:xfrm>
            <a:off x="1420926" y="1717963"/>
            <a:ext cx="9363447" cy="5142087"/>
          </a:xfrm>
          <a:prstGeom prst="rect">
            <a:avLst/>
          </a:prstGeom>
        </p:spPr>
      </p:pic>
    </p:spTree>
    <p:extLst>
      <p:ext uri="{BB962C8B-B14F-4D97-AF65-F5344CB8AC3E}">
        <p14:creationId xmlns:p14="http://schemas.microsoft.com/office/powerpoint/2010/main" val="701562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panose="020B0604020202020204" pitchFamily="34" charset="0"/>
                <a:cs typeface="Arial" panose="020B0604020202020204" pitchFamily="34" charset="0"/>
              </a:rPr>
              <a:t>Hospital @ Home</a:t>
            </a:r>
            <a:br>
              <a:rPr lang="en-GB" b="1">
                <a:solidFill>
                  <a:srgbClr val="FFFFFF"/>
                </a:solidFill>
                <a:latin typeface="Arial" panose="020B0604020202020204" pitchFamily="34" charset="0"/>
                <a:cs typeface="Arial" panose="020B0604020202020204" pitchFamily="34" charset="0"/>
              </a:rPr>
            </a:br>
            <a:r>
              <a:rPr lang="en-GB" b="1">
                <a:solidFill>
                  <a:srgbClr val="FFFFFF"/>
                </a:solidFill>
                <a:latin typeface="Arial" panose="020B0604020202020204" pitchFamily="34" charset="0"/>
                <a:cs typeface="Arial" panose="020B0604020202020204" pitchFamily="34" charset="0"/>
              </a:rPr>
              <a:t>Hywel Dda Proposed Definition</a:t>
            </a: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3"/>
          <a:stretch>
            <a:fillRect/>
          </a:stretch>
        </p:blipFill>
        <p:spPr>
          <a:xfrm>
            <a:off x="8579069" y="348621"/>
            <a:ext cx="3162719" cy="817079"/>
          </a:xfrm>
          <a:prstGeom prst="rect">
            <a:avLst/>
          </a:prstGeom>
        </p:spPr>
      </p:pic>
      <p:sp>
        <p:nvSpPr>
          <p:cNvPr id="4" name="TextBox 3">
            <a:extLst>
              <a:ext uri="{FF2B5EF4-FFF2-40B4-BE49-F238E27FC236}">
                <a16:creationId xmlns:a16="http://schemas.microsoft.com/office/drawing/2014/main" id="{0DF10C75-C3DF-CD7A-47BF-A1D5194FDCB6}"/>
              </a:ext>
            </a:extLst>
          </p:cNvPr>
          <p:cNvSpPr txBox="1"/>
          <p:nvPr/>
        </p:nvSpPr>
        <p:spPr>
          <a:xfrm>
            <a:off x="2612175" y="3227681"/>
            <a:ext cx="9175889" cy="1200329"/>
          </a:xfrm>
          <a:prstGeom prst="rect">
            <a:avLst/>
          </a:prstGeom>
          <a:noFill/>
        </p:spPr>
        <p:txBody>
          <a:bodyPr wrap="square" lIns="91440" tIns="45720" rIns="91440" bIns="45720" anchor="t">
            <a:spAutoFit/>
          </a:bodyPr>
          <a:lstStyle/>
          <a:p>
            <a:pPr algn="just"/>
            <a:r>
              <a:rPr lang="en-GB" sz="2400" kern="100">
                <a:solidFill>
                  <a:srgbClr val="484646"/>
                </a:solidFill>
                <a:latin typeface="Arial"/>
                <a:ea typeface="Calibri"/>
                <a:cs typeface="Calibri"/>
              </a:rPr>
              <a:t>A service that provides acute, hospital-level care by healthcare professionals in a place of residence for a condition that would otherwise require acute hospital inpatient care. </a:t>
            </a:r>
            <a:endParaRPr lang="en-GB" sz="2400" kern="100" dirty="0">
              <a:solidFill>
                <a:srgbClr val="484646"/>
              </a:solidFill>
              <a:latin typeface="Arial"/>
              <a:ea typeface="Calibri"/>
              <a:cs typeface="Calibri"/>
            </a:endParaRPr>
          </a:p>
        </p:txBody>
      </p:sp>
      <p:sp>
        <p:nvSpPr>
          <p:cNvPr id="5" name="Rectangle 4">
            <a:extLst>
              <a:ext uri="{FF2B5EF4-FFF2-40B4-BE49-F238E27FC236}">
                <a16:creationId xmlns:a16="http://schemas.microsoft.com/office/drawing/2014/main" id="{CB7FDF47-3CBD-68B7-41FB-8ABD9CF93D46}"/>
              </a:ext>
            </a:extLst>
          </p:cNvPr>
          <p:cNvSpPr/>
          <p:nvPr/>
        </p:nvSpPr>
        <p:spPr>
          <a:xfrm>
            <a:off x="289249" y="2239576"/>
            <a:ext cx="11700588" cy="2910922"/>
          </a:xfrm>
          <a:prstGeom prst="rect">
            <a:avLst/>
          </a:prstGeom>
          <a:noFill/>
          <a:ln w="762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4DA825B6-43AB-F127-2EB5-16D436598A09}"/>
              </a:ext>
            </a:extLst>
          </p:cNvPr>
          <p:cNvGrpSpPr/>
          <p:nvPr/>
        </p:nvGrpSpPr>
        <p:grpSpPr>
          <a:xfrm>
            <a:off x="393426" y="2689067"/>
            <a:ext cx="2055845" cy="2241943"/>
            <a:chOff x="5764329" y="4697323"/>
            <a:chExt cx="1986140" cy="1883500"/>
          </a:xfrm>
        </p:grpSpPr>
        <p:grpSp>
          <p:nvGrpSpPr>
            <p:cNvPr id="7" name="Group 6">
              <a:extLst>
                <a:ext uri="{FF2B5EF4-FFF2-40B4-BE49-F238E27FC236}">
                  <a16:creationId xmlns:a16="http://schemas.microsoft.com/office/drawing/2014/main" id="{C5842E0F-A776-D686-CF24-10FA5AE3B3E9}"/>
                </a:ext>
              </a:extLst>
            </p:cNvPr>
            <p:cNvGrpSpPr/>
            <p:nvPr/>
          </p:nvGrpSpPr>
          <p:grpSpPr>
            <a:xfrm>
              <a:off x="5764329" y="4697323"/>
              <a:ext cx="1986140" cy="1606323"/>
              <a:chOff x="5821819" y="4547640"/>
              <a:chExt cx="2099858" cy="1651606"/>
            </a:xfrm>
          </p:grpSpPr>
          <p:sp>
            <p:nvSpPr>
              <p:cNvPr id="14" name="Freeform: Shape 13">
                <a:extLst>
                  <a:ext uri="{FF2B5EF4-FFF2-40B4-BE49-F238E27FC236}">
                    <a16:creationId xmlns:a16="http://schemas.microsoft.com/office/drawing/2014/main" id="{E29CCF6F-F58E-835B-685F-78E2EE150B87}"/>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3208F0A-52D8-D6C7-9A4E-DB6065B584F5}"/>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10" name="Graphic 9" descr="Open hand outline">
              <a:extLst>
                <a:ext uri="{FF2B5EF4-FFF2-40B4-BE49-F238E27FC236}">
                  <a16:creationId xmlns:a16="http://schemas.microsoft.com/office/drawing/2014/main" id="{68D1A402-61F0-0C72-F2B2-5C044B47B2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72163" y="5778906"/>
              <a:ext cx="914400" cy="801917"/>
            </a:xfrm>
            <a:prstGeom prst="rect">
              <a:avLst/>
            </a:prstGeom>
          </p:spPr>
        </p:pic>
        <p:pic>
          <p:nvPicPr>
            <p:cNvPr id="12" name="Graphic 11" descr="Medical outline">
              <a:extLst>
                <a:ext uri="{FF2B5EF4-FFF2-40B4-BE49-F238E27FC236}">
                  <a16:creationId xmlns:a16="http://schemas.microsoft.com/office/drawing/2014/main" id="{12AC4738-6877-D2BB-F872-0624435C3B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94986" y="5262229"/>
              <a:ext cx="914400" cy="914400"/>
            </a:xfrm>
            <a:prstGeom prst="rect">
              <a:avLst/>
            </a:prstGeom>
          </p:spPr>
        </p:pic>
      </p:grpSp>
    </p:spTree>
    <p:extLst>
      <p:ext uri="{BB962C8B-B14F-4D97-AF65-F5344CB8AC3E}">
        <p14:creationId xmlns:p14="http://schemas.microsoft.com/office/powerpoint/2010/main" val="3964913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panose="020B0604020202020204" pitchFamily="34" charset="0"/>
                <a:cs typeface="Arial" panose="020B0604020202020204" pitchFamily="34" charset="0"/>
              </a:rPr>
              <a:t>Hospital @ Home</a:t>
            </a:r>
            <a:br>
              <a:rPr lang="en-GB" b="1">
                <a:solidFill>
                  <a:srgbClr val="FFFFFF"/>
                </a:solidFill>
                <a:latin typeface="Arial" panose="020B0604020202020204" pitchFamily="34" charset="0"/>
                <a:cs typeface="Arial" panose="020B0604020202020204" pitchFamily="34" charset="0"/>
              </a:rPr>
            </a:br>
            <a:r>
              <a:rPr lang="en-GB" b="1">
                <a:solidFill>
                  <a:srgbClr val="FFFFFF"/>
                </a:solidFill>
                <a:latin typeface="Arial" panose="020B0604020202020204" pitchFamily="34" charset="0"/>
                <a:cs typeface="Arial" panose="020B0604020202020204" pitchFamily="34" charset="0"/>
              </a:rPr>
              <a:t>Key Features Discussion</a:t>
            </a: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9069" y="348621"/>
            <a:ext cx="3162719" cy="817079"/>
          </a:xfrm>
          <a:prstGeom prst="rect">
            <a:avLst/>
          </a:prstGeom>
        </p:spPr>
      </p:pic>
      <p:sp>
        <p:nvSpPr>
          <p:cNvPr id="3" name="TextBox 2">
            <a:extLst>
              <a:ext uri="{FF2B5EF4-FFF2-40B4-BE49-F238E27FC236}">
                <a16:creationId xmlns:a16="http://schemas.microsoft.com/office/drawing/2014/main" id="{97693DE2-74B9-3346-494F-1349306CC33C}"/>
              </a:ext>
            </a:extLst>
          </p:cNvPr>
          <p:cNvSpPr txBox="1"/>
          <p:nvPr/>
        </p:nvSpPr>
        <p:spPr>
          <a:xfrm>
            <a:off x="8537874" y="3365136"/>
            <a:ext cx="3416656" cy="3108543"/>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GB" sz="1400">
                <a:latin typeface="Arial"/>
                <a:cs typeface="Arial"/>
              </a:rPr>
              <a:t>It requires integrated working between acute and community with specialist leadership and clear lines of clinical responsibility. </a:t>
            </a:r>
          </a:p>
          <a:p>
            <a:pPr marL="171450" indent="-171450">
              <a:buFont typeface="Arial" panose="020B0604020202020204" pitchFamily="34" charset="0"/>
              <a:buChar char="•"/>
            </a:pPr>
            <a:endParaRPr lang="en-GB" sz="1400">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400">
                <a:latin typeface="Arial"/>
                <a:cs typeface="Arial"/>
              </a:rPr>
              <a:t>Hospital @ Home is senior clinically led with medical oversight </a:t>
            </a:r>
            <a:endParaRPr lang="en-GB">
              <a:latin typeface="Calibri"/>
              <a:ea typeface="Calibri"/>
              <a:cs typeface="Calibri"/>
            </a:endParaRPr>
          </a:p>
          <a:p>
            <a:endParaRPr lang="en-GB" sz="1400">
              <a:latin typeface="Arial"/>
              <a:cs typeface="Arial"/>
            </a:endParaRPr>
          </a:p>
          <a:p>
            <a:pPr marL="171450" indent="-171450">
              <a:buFont typeface="Arial" panose="020B0604020202020204" pitchFamily="34" charset="0"/>
              <a:buChar char="•"/>
            </a:pPr>
            <a:r>
              <a:rPr lang="en-GB" sz="1400">
                <a:latin typeface="Arial"/>
                <a:cs typeface="Arial"/>
              </a:rPr>
              <a:t>Hospital @ Home requires daily input from a multidisciplinary team and sometimes multiple visits and provision of 24-hour cover with the ability to respond to urgent visits </a:t>
            </a:r>
            <a:endParaRPr lang="en-GB">
              <a:ea typeface="Calibri" panose="020F0502020204030204"/>
              <a:cs typeface="Calibri" panose="020F0502020204030204"/>
            </a:endParaRPr>
          </a:p>
          <a:p>
            <a:endParaRPr lang="en-GB" sz="1400">
              <a:latin typeface="Arial" panose="020B0604020202020204" pitchFamily="34" charset="0"/>
              <a:cs typeface="Arial" panose="020B0604020202020204" pitchFamily="34" charset="0"/>
            </a:endParaRPr>
          </a:p>
        </p:txBody>
      </p:sp>
      <p:pic>
        <p:nvPicPr>
          <p:cNvPr id="5" name="Graphic 4" descr="Cycle with people with solid fill">
            <a:extLst>
              <a:ext uri="{FF2B5EF4-FFF2-40B4-BE49-F238E27FC236}">
                <a16:creationId xmlns:a16="http://schemas.microsoft.com/office/drawing/2014/main" id="{DF80FD12-C5CF-4043-B489-76AFC09D14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52311" y="1894964"/>
            <a:ext cx="1470172" cy="1470172"/>
          </a:xfrm>
          <a:prstGeom prst="rect">
            <a:avLst/>
          </a:prstGeom>
        </p:spPr>
      </p:pic>
      <p:sp>
        <p:nvSpPr>
          <p:cNvPr id="7" name="TextBox 6">
            <a:extLst>
              <a:ext uri="{FF2B5EF4-FFF2-40B4-BE49-F238E27FC236}">
                <a16:creationId xmlns:a16="http://schemas.microsoft.com/office/drawing/2014/main" id="{4B26670D-1E01-03CD-7C01-EB67BC7B117C}"/>
              </a:ext>
            </a:extLst>
          </p:cNvPr>
          <p:cNvSpPr txBox="1"/>
          <p:nvPr/>
        </p:nvSpPr>
        <p:spPr>
          <a:xfrm>
            <a:off x="393659" y="3373331"/>
            <a:ext cx="3442996" cy="3323987"/>
          </a:xfrm>
          <a:prstGeom prst="rect">
            <a:avLst/>
          </a:prstGeom>
          <a:noFill/>
        </p:spPr>
        <p:txBody>
          <a:bodyPr wrap="square" rtlCol="0">
            <a:spAutoFit/>
          </a:bodyPr>
          <a:lstStyle>
            <a:defPPr>
              <a:defRPr lang="en-US"/>
            </a:defPPr>
            <a:lvl1pPr>
              <a:defRPr sz="1400">
                <a:latin typeface="Arial" panose="020B0604020202020204" pitchFamily="34" charset="0"/>
                <a:cs typeface="Arial" panose="020B0604020202020204" pitchFamily="34" charset="0"/>
              </a:defRPr>
            </a:lvl1pPr>
          </a:lstStyle>
          <a:p>
            <a:pPr marL="171450" indent="-171450">
              <a:buFont typeface="Arial" panose="020B0604020202020204" pitchFamily="34" charset="0"/>
              <a:buChar char="•"/>
            </a:pPr>
            <a:r>
              <a:rPr lang="en-GB"/>
              <a:t>Hospital @ Home covers short, time-limited acute episodes of care and supports access to specialist acute care.</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Hospital @ Home patients are treated as though they are admitted to hospital but are managed within their normal place of residence</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Hospital @ Home supports acute and complex conditions in addition to established enhanced community care. </a:t>
            </a:r>
          </a:p>
          <a:p>
            <a:endParaRPr lang="en-GB" sz="14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a:p>
        </p:txBody>
      </p:sp>
      <p:sp>
        <p:nvSpPr>
          <p:cNvPr id="22" name="TextBox 21">
            <a:extLst>
              <a:ext uri="{FF2B5EF4-FFF2-40B4-BE49-F238E27FC236}">
                <a16:creationId xmlns:a16="http://schemas.microsoft.com/office/drawing/2014/main" id="{E3ABC1F0-3A19-0120-4CF4-DE641CE64EC8}"/>
              </a:ext>
            </a:extLst>
          </p:cNvPr>
          <p:cNvSpPr txBox="1"/>
          <p:nvPr/>
        </p:nvSpPr>
        <p:spPr>
          <a:xfrm>
            <a:off x="4095711" y="3328149"/>
            <a:ext cx="4005914" cy="267765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GB" sz="1400">
              <a:latin typeface="Arial"/>
              <a:ea typeface="Calibri"/>
              <a:cs typeface="Arial"/>
            </a:endParaRPr>
          </a:p>
          <a:p>
            <a:pPr marL="285750" indent="-285750">
              <a:buFont typeface="Arial" panose="020B0604020202020204" pitchFamily="34" charset="0"/>
              <a:buChar char="•"/>
            </a:pPr>
            <a:r>
              <a:rPr lang="en-GB" sz="1400">
                <a:latin typeface="Arial"/>
                <a:cs typeface="Arial"/>
              </a:rPr>
              <a:t>Hospital @ Home may be digitally supported through remote monitoring. </a:t>
            </a:r>
            <a:endParaRPr lang="en-GB"/>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It provides hospital-level interventions (such as access to intravenous fluids, therapy and oxygen)</a:t>
            </a:r>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It has defined inclusion and exclusion criteria, with defined target population</a:t>
            </a:r>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p:txBody>
      </p:sp>
      <p:pic>
        <p:nvPicPr>
          <p:cNvPr id="4" name="Graphic 3" descr="First aid kit with solid fill">
            <a:extLst>
              <a:ext uri="{FF2B5EF4-FFF2-40B4-BE49-F238E27FC236}">
                <a16:creationId xmlns:a16="http://schemas.microsoft.com/office/drawing/2014/main" id="{574CE78A-CB3F-8E84-70F1-4ABC6486CDC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04383" y="2183257"/>
            <a:ext cx="1144540" cy="1144540"/>
          </a:xfrm>
          <a:prstGeom prst="rect">
            <a:avLst/>
          </a:prstGeom>
        </p:spPr>
      </p:pic>
      <p:grpSp>
        <p:nvGrpSpPr>
          <p:cNvPr id="6" name="Group 5">
            <a:extLst>
              <a:ext uri="{FF2B5EF4-FFF2-40B4-BE49-F238E27FC236}">
                <a16:creationId xmlns:a16="http://schemas.microsoft.com/office/drawing/2014/main" id="{28200AFF-56BC-A57D-1584-A9D69BA5DB10}"/>
              </a:ext>
            </a:extLst>
          </p:cNvPr>
          <p:cNvGrpSpPr/>
          <p:nvPr/>
        </p:nvGrpSpPr>
        <p:grpSpPr>
          <a:xfrm>
            <a:off x="1383930" y="1958828"/>
            <a:ext cx="1470172" cy="1470172"/>
            <a:chOff x="5764329" y="4697323"/>
            <a:chExt cx="1986140" cy="1883500"/>
          </a:xfrm>
        </p:grpSpPr>
        <p:grpSp>
          <p:nvGrpSpPr>
            <p:cNvPr id="10" name="Group 9">
              <a:extLst>
                <a:ext uri="{FF2B5EF4-FFF2-40B4-BE49-F238E27FC236}">
                  <a16:creationId xmlns:a16="http://schemas.microsoft.com/office/drawing/2014/main" id="{16214B67-12E6-7D17-216E-38C13EF13E2F}"/>
                </a:ext>
              </a:extLst>
            </p:cNvPr>
            <p:cNvGrpSpPr/>
            <p:nvPr/>
          </p:nvGrpSpPr>
          <p:grpSpPr>
            <a:xfrm>
              <a:off x="5764329" y="4697323"/>
              <a:ext cx="1986140" cy="1606323"/>
              <a:chOff x="5821819" y="4547640"/>
              <a:chExt cx="2099858" cy="1651606"/>
            </a:xfrm>
          </p:grpSpPr>
          <p:sp>
            <p:nvSpPr>
              <p:cNvPr id="19" name="Freeform: Shape 18">
                <a:extLst>
                  <a:ext uri="{FF2B5EF4-FFF2-40B4-BE49-F238E27FC236}">
                    <a16:creationId xmlns:a16="http://schemas.microsoft.com/office/drawing/2014/main" id="{F25FB9E2-155E-43A0-5CB2-82430914DE31}"/>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4FD1C89-091F-8A7B-95B9-3D22B02A1137}"/>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12" name="Graphic 11" descr="Open hand outline">
              <a:extLst>
                <a:ext uri="{FF2B5EF4-FFF2-40B4-BE49-F238E27FC236}">
                  <a16:creationId xmlns:a16="http://schemas.microsoft.com/office/drawing/2014/main" id="{8A1D4145-730A-6F78-F38D-8087E9B7BE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72163" y="5778906"/>
              <a:ext cx="914400" cy="801917"/>
            </a:xfrm>
            <a:prstGeom prst="rect">
              <a:avLst/>
            </a:prstGeom>
          </p:spPr>
        </p:pic>
        <p:pic>
          <p:nvPicPr>
            <p:cNvPr id="16" name="Graphic 15" descr="Medical outline">
              <a:extLst>
                <a:ext uri="{FF2B5EF4-FFF2-40B4-BE49-F238E27FC236}">
                  <a16:creationId xmlns:a16="http://schemas.microsoft.com/office/drawing/2014/main" id="{855C4DCA-1DC7-B843-0422-AB9491BB69E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94986" y="5262229"/>
              <a:ext cx="914400" cy="914400"/>
            </a:xfrm>
            <a:prstGeom prst="rect">
              <a:avLst/>
            </a:prstGeom>
          </p:spPr>
        </p:pic>
      </p:grpSp>
    </p:spTree>
    <p:extLst>
      <p:ext uri="{BB962C8B-B14F-4D97-AF65-F5344CB8AC3E}">
        <p14:creationId xmlns:p14="http://schemas.microsoft.com/office/powerpoint/2010/main" val="693734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a:cs typeface="Arial"/>
              </a:rPr>
              <a:t>Hospital @ Home is not:</a:t>
            </a:r>
            <a:br>
              <a:rPr lang="en-GB" b="1">
                <a:latin typeface="Arial" panose="020B0604020202020204" pitchFamily="34" charset="0"/>
                <a:cs typeface="Arial" panose="020B0604020202020204" pitchFamily="34" charset="0"/>
              </a:rPr>
            </a:br>
            <a:endParaRPr lang="en-GB" b="1">
              <a:solidFill>
                <a:srgbClr val="FFFFFF"/>
              </a:solidFill>
              <a:latin typeface="Arial"/>
              <a:cs typeface="Arial"/>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9069" y="348621"/>
            <a:ext cx="3162719" cy="817079"/>
          </a:xfrm>
          <a:prstGeom prst="rect">
            <a:avLst/>
          </a:prstGeom>
        </p:spPr>
      </p:pic>
      <p:sp>
        <p:nvSpPr>
          <p:cNvPr id="17" name="TextBox 16">
            <a:extLst>
              <a:ext uri="{FF2B5EF4-FFF2-40B4-BE49-F238E27FC236}">
                <a16:creationId xmlns:a16="http://schemas.microsoft.com/office/drawing/2014/main" id="{BD93FFA4-7AA0-743D-556B-E5CB1BAFCFF1}"/>
              </a:ext>
            </a:extLst>
          </p:cNvPr>
          <p:cNvSpPr txBox="1"/>
          <p:nvPr/>
        </p:nvSpPr>
        <p:spPr>
          <a:xfrm>
            <a:off x="486879" y="1575953"/>
            <a:ext cx="11218242"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2060"/>
                </a:solidFill>
                <a:latin typeface="Arial" panose="020B0604020202020204" pitchFamily="34" charset="0"/>
                <a:ea typeface="Lato"/>
                <a:cs typeface="Arial" panose="020B0604020202020204" pitchFamily="34" charset="0"/>
              </a:rPr>
              <a:t>Enhanced primary care programmes (e.g., GP extensivist roles or Virtual Wards)</a:t>
            </a:r>
            <a:endParaRPr lang="en-US">
              <a:solidFill>
                <a:srgbClr val="002060"/>
              </a:solidFill>
              <a:latin typeface="Arial" panose="020B0604020202020204" pitchFamily="34" charset="0"/>
              <a:cs typeface="Arial" panose="020B0604020202020204" pitchFamily="34" charset="0"/>
            </a:endParaRPr>
          </a:p>
          <a:p>
            <a:pPr algn="just"/>
            <a:r>
              <a:rPr lang="en-US" sz="1600">
                <a:solidFill>
                  <a:srgbClr val="333333"/>
                </a:solidFill>
                <a:latin typeface="Arial" panose="020B0604020202020204" pitchFamily="34" charset="0"/>
                <a:ea typeface="Lato"/>
                <a:cs typeface="Arial" panose="020B0604020202020204" pitchFamily="34" charset="0"/>
              </a:rPr>
              <a:t>There are many excellent examples of enhanced primary care provision and Hospital at Home should be complementary to these.</a:t>
            </a:r>
          </a:p>
          <a:p>
            <a:endParaRPr lang="en-US" sz="1600">
              <a:solidFill>
                <a:srgbClr val="333333"/>
              </a:solidFill>
              <a:latin typeface="Arial" panose="020B0604020202020204" pitchFamily="34" charset="0"/>
              <a:ea typeface="Lato"/>
              <a:cs typeface="Arial" panose="020B0604020202020204" pitchFamily="34" charset="0"/>
            </a:endParaRPr>
          </a:p>
          <a:p>
            <a:r>
              <a:rPr lang="en-US" sz="1600">
                <a:solidFill>
                  <a:srgbClr val="002060"/>
                </a:solidFill>
                <a:latin typeface="Arial" panose="020B0604020202020204" pitchFamily="34" charset="0"/>
                <a:ea typeface="Lato"/>
                <a:cs typeface="Arial" panose="020B0604020202020204" pitchFamily="34" charset="0"/>
              </a:rPr>
              <a:t>Chronic disease management</a:t>
            </a:r>
          </a:p>
          <a:p>
            <a:pPr algn="just"/>
            <a:r>
              <a:rPr lang="en-US" sz="1600">
                <a:solidFill>
                  <a:srgbClr val="333333"/>
                </a:solidFill>
                <a:latin typeface="Arial" panose="020B0604020202020204" pitchFamily="34" charset="0"/>
                <a:ea typeface="Lato"/>
                <a:cs typeface="Arial" panose="020B0604020202020204" pitchFamily="34" charset="0"/>
              </a:rPr>
              <a:t>Hospital at home is about acute illness management and whilst it may manage acute exacerbations of chronic disease, as with hospital care the responsibility and expertise for ongoing chronic disease management remains with the primary care team and outpatient specialist care.</a:t>
            </a:r>
          </a:p>
          <a:p>
            <a:pPr marL="228600" indent="-228600">
              <a:buFont typeface=""/>
              <a:buChar char="•"/>
            </a:pPr>
            <a:endParaRPr lang="en-US" sz="1600">
              <a:solidFill>
                <a:srgbClr val="00CCCC"/>
              </a:solidFill>
              <a:latin typeface="Arial" panose="020B0604020202020204" pitchFamily="34" charset="0"/>
              <a:ea typeface="Roboto"/>
              <a:cs typeface="Arial" panose="020B0604020202020204" pitchFamily="34" charset="0"/>
            </a:endParaRPr>
          </a:p>
          <a:p>
            <a:r>
              <a:rPr lang="en-US" sz="1600">
                <a:solidFill>
                  <a:srgbClr val="002060"/>
                </a:solidFill>
                <a:latin typeface="Arial" panose="020B0604020202020204" pitchFamily="34" charset="0"/>
                <a:ea typeface="Lato"/>
                <a:cs typeface="Arial" panose="020B0604020202020204" pitchFamily="34" charset="0"/>
              </a:rPr>
              <a:t>Intermediate care</a:t>
            </a:r>
          </a:p>
          <a:p>
            <a:pPr algn="just"/>
            <a:r>
              <a:rPr lang="en-US" sz="1600">
                <a:solidFill>
                  <a:srgbClr val="333333"/>
                </a:solidFill>
                <a:latin typeface="Arial" panose="020B0604020202020204" pitchFamily="34" charset="0"/>
                <a:ea typeface="Lato"/>
                <a:cs typeface="Arial" panose="020B0604020202020204" pitchFamily="34" charset="0"/>
              </a:rPr>
              <a:t>It is an acute model for an acute medical condition potentially alongside rehabilitation needs but it is not designed for the management of medically stable patients.</a:t>
            </a:r>
          </a:p>
          <a:p>
            <a:pPr marL="228600" indent="-228600">
              <a:buFont typeface=""/>
              <a:buChar char="•"/>
            </a:pPr>
            <a:endParaRPr lang="en-US" sz="1600">
              <a:solidFill>
                <a:srgbClr val="333333"/>
              </a:solidFill>
              <a:latin typeface="Arial" panose="020B0604020202020204" pitchFamily="34" charset="0"/>
              <a:ea typeface="Lato"/>
              <a:cs typeface="Arial" panose="020B0604020202020204" pitchFamily="34" charset="0"/>
            </a:endParaRPr>
          </a:p>
          <a:p>
            <a:r>
              <a:rPr lang="en-US" sz="1600">
                <a:solidFill>
                  <a:srgbClr val="002060"/>
                </a:solidFill>
                <a:latin typeface="Arial" panose="020B0604020202020204" pitchFamily="34" charset="0"/>
                <a:ea typeface="Lato"/>
                <a:cs typeface="Arial" panose="020B0604020202020204" pitchFamily="34" charset="0"/>
              </a:rPr>
              <a:t>Day Care</a:t>
            </a:r>
          </a:p>
          <a:p>
            <a:pPr algn="just"/>
            <a:r>
              <a:rPr lang="en-US" sz="1600">
                <a:solidFill>
                  <a:srgbClr val="333333"/>
                </a:solidFill>
                <a:latin typeface="Arial" panose="020B0604020202020204" pitchFamily="34" charset="0"/>
                <a:ea typeface="Lato"/>
                <a:cs typeface="Arial" panose="020B0604020202020204" pitchFamily="34" charset="0"/>
              </a:rPr>
              <a:t>Hospital at home is not designed for the management of stable ambulant patients.</a:t>
            </a:r>
          </a:p>
          <a:p>
            <a:pPr marL="228600" indent="-228600">
              <a:buFont typeface=""/>
              <a:buChar char="•"/>
            </a:pPr>
            <a:endParaRPr lang="en-US" sz="1600">
              <a:solidFill>
                <a:srgbClr val="00CCCC"/>
              </a:solidFill>
              <a:latin typeface="Arial" panose="020B0604020202020204" pitchFamily="34" charset="0"/>
              <a:ea typeface="Roboto"/>
              <a:cs typeface="Arial" panose="020B0604020202020204" pitchFamily="34" charset="0"/>
            </a:endParaRPr>
          </a:p>
          <a:p>
            <a:r>
              <a:rPr lang="en-US" sz="1600">
                <a:solidFill>
                  <a:srgbClr val="002060"/>
                </a:solidFill>
                <a:latin typeface="Arial" panose="020B0604020202020204" pitchFamily="34" charset="0"/>
                <a:ea typeface="Lato"/>
                <a:cs typeface="Arial" panose="020B0604020202020204" pitchFamily="34" charset="0"/>
              </a:rPr>
              <a:t>Admission prevention</a:t>
            </a:r>
          </a:p>
          <a:p>
            <a:pPr algn="just"/>
            <a:r>
              <a:rPr lang="en-US" sz="1600">
                <a:solidFill>
                  <a:srgbClr val="333333"/>
                </a:solidFill>
                <a:latin typeface="Arial" panose="020B0604020202020204" pitchFamily="34" charset="0"/>
                <a:ea typeface="Lato"/>
                <a:cs typeface="Arial" panose="020B0604020202020204" pitchFamily="34" charset="0"/>
              </a:rPr>
              <a:t>Hospital at home is not intended to prevent access to specialist acute care. Admission prevention programmes that focus on chronic disease management and high-risk categories such as frailty are best placed to prevent decline leading to admission. </a:t>
            </a:r>
          </a:p>
          <a:p>
            <a:pPr marL="228600" indent="-228600">
              <a:buFont typeface=""/>
              <a:buChar char="•"/>
            </a:pPr>
            <a:endParaRPr lang="en-US">
              <a:solidFill>
                <a:srgbClr val="333333"/>
              </a:solidFill>
              <a:latin typeface="Arial" panose="020B0604020202020204" pitchFamily="34" charset="0"/>
              <a:ea typeface="Lato"/>
              <a:cs typeface="Arial" panose="020B0604020202020204" pitchFamily="34" charset="0"/>
            </a:endParaRPr>
          </a:p>
          <a:p>
            <a:pPr marL="228600" indent="-228600">
              <a:buFont typeface=""/>
              <a:buChar char="•"/>
            </a:pPr>
            <a:endParaRPr lang="en-US">
              <a:solidFill>
                <a:srgbClr val="333333"/>
              </a:solidFill>
              <a:latin typeface="Arial" panose="020B0604020202020204" pitchFamily="34" charset="0"/>
              <a:ea typeface="Roboto"/>
              <a:cs typeface="Arial" panose="020B0604020202020204" pitchFamily="34" charset="0"/>
            </a:endParaRPr>
          </a:p>
        </p:txBody>
      </p:sp>
    </p:spTree>
    <p:extLst>
      <p:ext uri="{BB962C8B-B14F-4D97-AF65-F5344CB8AC3E}">
        <p14:creationId xmlns:p14="http://schemas.microsoft.com/office/powerpoint/2010/main" val="202209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panose="020B0604020202020204" pitchFamily="34" charset="0"/>
                <a:cs typeface="Arial" panose="020B0604020202020204" pitchFamily="34" charset="0"/>
              </a:rPr>
              <a:t>Hospital @ Home</a:t>
            </a:r>
            <a:br>
              <a:rPr lang="en-GB" b="1">
                <a:solidFill>
                  <a:srgbClr val="FFFFFF"/>
                </a:solidFill>
                <a:latin typeface="Arial" panose="020B0604020202020204" pitchFamily="34" charset="0"/>
                <a:cs typeface="Arial" panose="020B0604020202020204" pitchFamily="34" charset="0"/>
              </a:rPr>
            </a:br>
            <a:r>
              <a:rPr lang="en-GB" b="1">
                <a:solidFill>
                  <a:srgbClr val="FFFFFF"/>
                </a:solidFill>
                <a:latin typeface="Arial" panose="020B0604020202020204" pitchFamily="34" charset="0"/>
                <a:cs typeface="Arial" panose="020B0604020202020204" pitchFamily="34" charset="0"/>
              </a:rPr>
              <a:t>Person Benefits</a:t>
            </a: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9069" y="348621"/>
            <a:ext cx="3162719" cy="817079"/>
          </a:xfrm>
          <a:prstGeom prst="rect">
            <a:avLst/>
          </a:prstGeom>
        </p:spPr>
      </p:pic>
      <p:sp>
        <p:nvSpPr>
          <p:cNvPr id="3" name="TextBox 2">
            <a:extLst>
              <a:ext uri="{FF2B5EF4-FFF2-40B4-BE49-F238E27FC236}">
                <a16:creationId xmlns:a16="http://schemas.microsoft.com/office/drawing/2014/main" id="{3F440386-D88A-63B5-3719-7E5D9E8EFB1F}"/>
              </a:ext>
            </a:extLst>
          </p:cNvPr>
          <p:cNvSpPr txBox="1"/>
          <p:nvPr/>
        </p:nvSpPr>
        <p:spPr>
          <a:xfrm>
            <a:off x="2422644" y="1864592"/>
            <a:ext cx="9449187" cy="4524315"/>
          </a:xfrm>
          <a:prstGeom prst="rect">
            <a:avLst/>
          </a:prstGeom>
          <a:noFill/>
        </p:spPr>
        <p:txBody>
          <a:bodyPr wrap="square" lIns="91440" tIns="45720" rIns="91440" bIns="45720" rtlCol="0" anchor="t">
            <a:spAutoFit/>
          </a:bodyPr>
          <a:lstStyle/>
          <a:p>
            <a:pPr lvl="1"/>
            <a:r>
              <a:rPr lang="en-GB" sz="1600" b="1">
                <a:latin typeface="Arial" panose="020B0604020202020204" pitchFamily="34" charset="0"/>
                <a:cs typeface="Arial" panose="020B0604020202020204" pitchFamily="34" charset="0"/>
              </a:rPr>
              <a:t>Hospital @ Home would : </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enable a better experience for the person as they would be able to be receive care and treatment within their normal place of residence </a:t>
            </a:r>
          </a:p>
          <a:p>
            <a:pPr lvl="1"/>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enable person choice as they would have the option to decide if they would prefer to be treated within their normal place of residence or in an inpatient hospital setting</a:t>
            </a:r>
          </a:p>
          <a:p>
            <a:pPr lvl="1"/>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a:cs typeface="Arial"/>
              </a:rPr>
              <a:t>support the prevention of a person having to be readmitted into / re attending an inpatient hospital setting and support to their family/unpaid carer</a:t>
            </a:r>
          </a:p>
          <a:p>
            <a:pPr marL="742950" lvl="1"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support the person to maintain and regain independence </a:t>
            </a:r>
          </a:p>
          <a:p>
            <a:pPr marL="742950" lvl="1"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allow the person to receive the same level of hospital treatment but within their own place of residence</a:t>
            </a:r>
          </a:p>
          <a:p>
            <a:pPr marL="742950" lvl="1"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reduce the exposure risk to the person of a hospital related complications such as infections and deconditioning. </a:t>
            </a:r>
          </a:p>
        </p:txBody>
      </p:sp>
      <p:grpSp>
        <p:nvGrpSpPr>
          <p:cNvPr id="4" name="Group 3">
            <a:extLst>
              <a:ext uri="{FF2B5EF4-FFF2-40B4-BE49-F238E27FC236}">
                <a16:creationId xmlns:a16="http://schemas.microsoft.com/office/drawing/2014/main" id="{30E9A368-83F7-806A-1ACF-BBB688A46063}"/>
              </a:ext>
            </a:extLst>
          </p:cNvPr>
          <p:cNvGrpSpPr/>
          <p:nvPr/>
        </p:nvGrpSpPr>
        <p:grpSpPr>
          <a:xfrm>
            <a:off x="116405" y="2768323"/>
            <a:ext cx="2641246" cy="2617534"/>
            <a:chOff x="5764329" y="4697323"/>
            <a:chExt cx="1986140" cy="1883500"/>
          </a:xfrm>
        </p:grpSpPr>
        <p:grpSp>
          <p:nvGrpSpPr>
            <p:cNvPr id="6" name="Group 5">
              <a:extLst>
                <a:ext uri="{FF2B5EF4-FFF2-40B4-BE49-F238E27FC236}">
                  <a16:creationId xmlns:a16="http://schemas.microsoft.com/office/drawing/2014/main" id="{181ECE33-452F-93DE-1F43-3CE359FA61EA}"/>
                </a:ext>
              </a:extLst>
            </p:cNvPr>
            <p:cNvGrpSpPr/>
            <p:nvPr/>
          </p:nvGrpSpPr>
          <p:grpSpPr>
            <a:xfrm>
              <a:off x="5764329" y="4697323"/>
              <a:ext cx="1986140" cy="1606323"/>
              <a:chOff x="5821819" y="4547640"/>
              <a:chExt cx="2099858" cy="1651606"/>
            </a:xfrm>
          </p:grpSpPr>
          <p:sp>
            <p:nvSpPr>
              <p:cNvPr id="12" name="Freeform: Shape 11">
                <a:extLst>
                  <a:ext uri="{FF2B5EF4-FFF2-40B4-BE49-F238E27FC236}">
                    <a16:creationId xmlns:a16="http://schemas.microsoft.com/office/drawing/2014/main" id="{8DA81C89-9286-F47A-F23D-602B0476B385}"/>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5459F61-B1CC-B603-17B1-74E20027BFC6}"/>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7" name="Graphic 6" descr="Open hand outline">
              <a:extLst>
                <a:ext uri="{FF2B5EF4-FFF2-40B4-BE49-F238E27FC236}">
                  <a16:creationId xmlns:a16="http://schemas.microsoft.com/office/drawing/2014/main" id="{BB869645-E71F-C5EA-C1AE-B32A96BD22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72163" y="5778906"/>
              <a:ext cx="914400" cy="801917"/>
            </a:xfrm>
            <a:prstGeom prst="rect">
              <a:avLst/>
            </a:prstGeom>
          </p:spPr>
        </p:pic>
        <p:pic>
          <p:nvPicPr>
            <p:cNvPr id="10" name="Graphic 9" descr="Medical outline">
              <a:extLst>
                <a:ext uri="{FF2B5EF4-FFF2-40B4-BE49-F238E27FC236}">
                  <a16:creationId xmlns:a16="http://schemas.microsoft.com/office/drawing/2014/main" id="{D703C58E-A9CD-AE4A-976F-C105819FE4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94986" y="5262229"/>
              <a:ext cx="914400" cy="914400"/>
            </a:xfrm>
            <a:prstGeom prst="rect">
              <a:avLst/>
            </a:prstGeom>
          </p:spPr>
        </p:pic>
      </p:grpSp>
    </p:spTree>
    <p:extLst>
      <p:ext uri="{BB962C8B-B14F-4D97-AF65-F5344CB8AC3E}">
        <p14:creationId xmlns:p14="http://schemas.microsoft.com/office/powerpoint/2010/main" val="423123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a:cs typeface="Arial"/>
              </a:rPr>
              <a:t>Hospital @ Home</a:t>
            </a:r>
            <a:br>
              <a:rPr lang="en-GB" b="1">
                <a:latin typeface="Arial" panose="020B0604020202020204" pitchFamily="34" charset="0"/>
                <a:cs typeface="Arial" panose="020B0604020202020204" pitchFamily="34" charset="0"/>
              </a:rPr>
            </a:br>
            <a:r>
              <a:rPr lang="en-GB" b="1">
                <a:solidFill>
                  <a:srgbClr val="FFFFFF"/>
                </a:solidFill>
                <a:latin typeface="Arial"/>
                <a:cs typeface="Arial"/>
              </a:rPr>
              <a:t>Progress update</a:t>
            </a: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9069" y="348621"/>
            <a:ext cx="3162719" cy="817079"/>
          </a:xfrm>
          <a:prstGeom prst="rect">
            <a:avLst/>
          </a:prstGeom>
        </p:spPr>
      </p:pic>
      <p:pic>
        <p:nvPicPr>
          <p:cNvPr id="5" name="Picture 4">
            <a:extLst>
              <a:ext uri="{FF2B5EF4-FFF2-40B4-BE49-F238E27FC236}">
                <a16:creationId xmlns:a16="http://schemas.microsoft.com/office/drawing/2014/main" id="{F48BE858-C4E0-0EF3-7228-7B5EEAF78576}"/>
              </a:ext>
            </a:extLst>
          </p:cNvPr>
          <p:cNvPicPr>
            <a:picLocks noChangeAspect="1"/>
          </p:cNvPicPr>
          <p:nvPr/>
        </p:nvPicPr>
        <p:blipFill>
          <a:blip r:embed="rId3"/>
          <a:stretch>
            <a:fillRect/>
          </a:stretch>
        </p:blipFill>
        <p:spPr>
          <a:xfrm>
            <a:off x="631183" y="2781165"/>
            <a:ext cx="3997314" cy="3861957"/>
          </a:xfrm>
          <a:prstGeom prst="rect">
            <a:avLst/>
          </a:prstGeom>
        </p:spPr>
      </p:pic>
      <p:grpSp>
        <p:nvGrpSpPr>
          <p:cNvPr id="16" name="Group 15">
            <a:extLst>
              <a:ext uri="{FF2B5EF4-FFF2-40B4-BE49-F238E27FC236}">
                <a16:creationId xmlns:a16="http://schemas.microsoft.com/office/drawing/2014/main" id="{C66E70AA-FE8F-1133-EAC0-21C4F17DA510}"/>
              </a:ext>
            </a:extLst>
          </p:cNvPr>
          <p:cNvGrpSpPr/>
          <p:nvPr/>
        </p:nvGrpSpPr>
        <p:grpSpPr>
          <a:xfrm>
            <a:off x="1719811" y="2112142"/>
            <a:ext cx="10340068" cy="819787"/>
            <a:chOff x="1719811" y="2112142"/>
            <a:chExt cx="10340068" cy="819787"/>
          </a:xfrm>
        </p:grpSpPr>
        <p:pic>
          <p:nvPicPr>
            <p:cNvPr id="22" name="Picture 21">
              <a:extLst>
                <a:ext uri="{FF2B5EF4-FFF2-40B4-BE49-F238E27FC236}">
                  <a16:creationId xmlns:a16="http://schemas.microsoft.com/office/drawing/2014/main" id="{7E07FC10-8F61-744E-57AF-05BAB809FAC9}"/>
                </a:ext>
              </a:extLst>
            </p:cNvPr>
            <p:cNvPicPr>
              <a:picLocks noChangeAspect="1"/>
            </p:cNvPicPr>
            <p:nvPr/>
          </p:nvPicPr>
          <p:blipFill>
            <a:blip r:embed="rId4"/>
            <a:stretch>
              <a:fillRect/>
            </a:stretch>
          </p:blipFill>
          <p:spPr>
            <a:xfrm>
              <a:off x="1719811" y="2112142"/>
              <a:ext cx="1689705" cy="778689"/>
            </a:xfrm>
            <a:prstGeom prst="rect">
              <a:avLst/>
            </a:prstGeom>
          </p:spPr>
        </p:pic>
        <p:sp>
          <p:nvSpPr>
            <p:cNvPr id="23" name="TextBox 40">
              <a:extLst>
                <a:ext uri="{FF2B5EF4-FFF2-40B4-BE49-F238E27FC236}">
                  <a16:creationId xmlns:a16="http://schemas.microsoft.com/office/drawing/2014/main" id="{5103118C-6170-94C4-D7B4-304463190EC5}"/>
                </a:ext>
              </a:extLst>
            </p:cNvPr>
            <p:cNvSpPr txBox="1"/>
            <p:nvPr/>
          </p:nvSpPr>
          <p:spPr>
            <a:xfrm>
              <a:off x="4166175" y="2193265"/>
              <a:ext cx="2364891" cy="738664"/>
            </a:xfrm>
            <a:prstGeom prst="rect">
              <a:avLst/>
            </a:prstGeom>
            <a:noFill/>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POCT / POCT Ultrasound</a:t>
              </a:r>
            </a:p>
            <a:p>
              <a:r>
                <a:rPr lang="en-GB" sz="1400">
                  <a:latin typeface="Arial" panose="020B0604020202020204" pitchFamily="34" charset="0"/>
                  <a:cs typeface="Arial" panose="020B0604020202020204" pitchFamily="34" charset="0"/>
                </a:rPr>
                <a:t>IV ABX / IV Diuretics</a:t>
              </a:r>
            </a:p>
            <a:p>
              <a:r>
                <a:rPr lang="en-GB" sz="1400">
                  <a:latin typeface="Arial" panose="020B0604020202020204" pitchFamily="34" charset="0"/>
                  <a:cs typeface="Arial" panose="020B0604020202020204" pitchFamily="34" charset="0"/>
                </a:rPr>
                <a:t>Oxygen</a:t>
              </a:r>
            </a:p>
          </p:txBody>
        </p:sp>
        <p:sp>
          <p:nvSpPr>
            <p:cNvPr id="24" name="TextBox 41">
              <a:extLst>
                <a:ext uri="{FF2B5EF4-FFF2-40B4-BE49-F238E27FC236}">
                  <a16:creationId xmlns:a16="http://schemas.microsoft.com/office/drawing/2014/main" id="{52D58388-918A-3203-A2FD-978B1523BF02}"/>
                </a:ext>
              </a:extLst>
            </p:cNvPr>
            <p:cNvSpPr txBox="1"/>
            <p:nvPr/>
          </p:nvSpPr>
          <p:spPr>
            <a:xfrm>
              <a:off x="7131950" y="2264975"/>
              <a:ext cx="1760387" cy="523220"/>
            </a:xfrm>
            <a:prstGeom prst="rect">
              <a:avLst/>
            </a:prstGeom>
            <a:noFill/>
          </p:spPr>
          <p:txBody>
            <a:bodyPr wrap="square" lIns="91440" tIns="45720" rIns="91440" bIns="4572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a:latin typeface="Arial" panose="020B0604020202020204" pitchFamily="34" charset="0"/>
                  <a:cs typeface="Arial" panose="020B0604020202020204" pitchFamily="34" charset="0"/>
                </a:rPr>
                <a:t>Remote Monitoring</a:t>
              </a:r>
            </a:p>
            <a:p>
              <a:r>
                <a:rPr lang="en-GB" sz="1400">
                  <a:latin typeface="Arial"/>
                  <a:cs typeface="Arial"/>
                </a:rPr>
                <a:t> Video conferencing </a:t>
              </a:r>
            </a:p>
          </p:txBody>
        </p:sp>
        <p:sp>
          <p:nvSpPr>
            <p:cNvPr id="25" name="TextBox 43">
              <a:extLst>
                <a:ext uri="{FF2B5EF4-FFF2-40B4-BE49-F238E27FC236}">
                  <a16:creationId xmlns:a16="http://schemas.microsoft.com/office/drawing/2014/main" id="{ADFE1F03-EF19-EFAE-0B09-0BC0622C4997}"/>
                </a:ext>
              </a:extLst>
            </p:cNvPr>
            <p:cNvSpPr txBox="1"/>
            <p:nvPr/>
          </p:nvSpPr>
          <p:spPr>
            <a:xfrm>
              <a:off x="9610586" y="2238247"/>
              <a:ext cx="2449293" cy="523220"/>
            </a:xfrm>
            <a:prstGeom prst="rect">
              <a:avLst/>
            </a:prstGeom>
            <a:noFill/>
          </p:spPr>
          <p:txBody>
            <a:bodyPr wrap="square" lIns="91440" tIns="45720" rIns="91440" bIns="4572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Patient Referral Process</a:t>
              </a:r>
            </a:p>
            <a:p>
              <a:r>
                <a:rPr lang="en-GB" sz="1400">
                  <a:latin typeface="Arial" panose="020B0604020202020204" pitchFamily="34" charset="0"/>
                  <a:cs typeface="Arial" panose="020B0604020202020204" pitchFamily="34" charset="0"/>
                </a:rPr>
                <a:t>Patient Admission Episode</a:t>
              </a:r>
            </a:p>
          </p:txBody>
        </p:sp>
      </p:grpSp>
      <p:pic>
        <p:nvPicPr>
          <p:cNvPr id="17" name="Picture 16">
            <a:extLst>
              <a:ext uri="{FF2B5EF4-FFF2-40B4-BE49-F238E27FC236}">
                <a16:creationId xmlns:a16="http://schemas.microsoft.com/office/drawing/2014/main" id="{154D379E-6DE6-64B3-B47B-C5D272514582}"/>
              </a:ext>
            </a:extLst>
          </p:cNvPr>
          <p:cNvPicPr>
            <a:picLocks noChangeAspect="1"/>
          </p:cNvPicPr>
          <p:nvPr/>
        </p:nvPicPr>
        <p:blipFill>
          <a:blip r:embed="rId5"/>
          <a:stretch>
            <a:fillRect/>
          </a:stretch>
        </p:blipFill>
        <p:spPr>
          <a:xfrm>
            <a:off x="3465430" y="2084357"/>
            <a:ext cx="704850" cy="778689"/>
          </a:xfrm>
          <a:prstGeom prst="rect">
            <a:avLst/>
          </a:prstGeom>
        </p:spPr>
      </p:pic>
      <p:pic>
        <p:nvPicPr>
          <p:cNvPr id="18" name="Picture 17">
            <a:extLst>
              <a:ext uri="{FF2B5EF4-FFF2-40B4-BE49-F238E27FC236}">
                <a16:creationId xmlns:a16="http://schemas.microsoft.com/office/drawing/2014/main" id="{AC392811-44DB-0E8F-87C5-E91919E37E9D}"/>
              </a:ext>
            </a:extLst>
          </p:cNvPr>
          <p:cNvPicPr>
            <a:picLocks noChangeAspect="1"/>
          </p:cNvPicPr>
          <p:nvPr/>
        </p:nvPicPr>
        <p:blipFill>
          <a:blip r:embed="rId6"/>
          <a:stretch>
            <a:fillRect/>
          </a:stretch>
        </p:blipFill>
        <p:spPr>
          <a:xfrm>
            <a:off x="6408777" y="2131867"/>
            <a:ext cx="774568" cy="749582"/>
          </a:xfrm>
          <a:prstGeom prst="rect">
            <a:avLst/>
          </a:prstGeom>
        </p:spPr>
      </p:pic>
      <p:pic>
        <p:nvPicPr>
          <p:cNvPr id="19" name="Picture 18">
            <a:extLst>
              <a:ext uri="{FF2B5EF4-FFF2-40B4-BE49-F238E27FC236}">
                <a16:creationId xmlns:a16="http://schemas.microsoft.com/office/drawing/2014/main" id="{1F7BBA5D-7A6C-7A75-B1BE-C71B99B39DFD}"/>
              </a:ext>
            </a:extLst>
          </p:cNvPr>
          <p:cNvPicPr>
            <a:picLocks noChangeAspect="1"/>
          </p:cNvPicPr>
          <p:nvPr/>
        </p:nvPicPr>
        <p:blipFill>
          <a:blip r:embed="rId7"/>
          <a:stretch>
            <a:fillRect/>
          </a:stretch>
        </p:blipFill>
        <p:spPr>
          <a:xfrm>
            <a:off x="397911" y="2066282"/>
            <a:ext cx="1215053" cy="865647"/>
          </a:xfrm>
          <a:prstGeom prst="rect">
            <a:avLst/>
          </a:prstGeom>
        </p:spPr>
      </p:pic>
      <p:sp>
        <p:nvSpPr>
          <p:cNvPr id="20" name="TextBox 7">
            <a:extLst>
              <a:ext uri="{FF2B5EF4-FFF2-40B4-BE49-F238E27FC236}">
                <a16:creationId xmlns:a16="http://schemas.microsoft.com/office/drawing/2014/main" id="{E70A36FD-CF6D-BFB1-D4B4-5A98F7ECF9BD}"/>
              </a:ext>
            </a:extLst>
          </p:cNvPr>
          <p:cNvSpPr txBox="1"/>
          <p:nvPr/>
        </p:nvSpPr>
        <p:spPr>
          <a:xfrm>
            <a:off x="4987832" y="3432071"/>
            <a:ext cx="7203086" cy="304698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600">
                <a:latin typeface="Arial"/>
                <a:cs typeface="Arial"/>
              </a:rPr>
              <a:t>H@H will provide the ‘umbrella’ to tie in silo services and teams around the patient and make every contact count</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Single point of contact for referrals to H@H admin/ triage team aligned with Clinical Streaming Hubs to co-ordinate and communicate care</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Priority areas:  Respiratory, Heart Failure, Acute Oncology, Gastro and Palliative Care – Frailty runs throughout</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Coordination and communication to enable further integration of teams who work across the system </a:t>
            </a:r>
          </a:p>
          <a:p>
            <a:pPr marL="285750" indent="-285750">
              <a:buFont typeface="Arial" panose="020B0604020202020204" pitchFamily="34" charset="0"/>
              <a:buChar char="•"/>
            </a:pPr>
            <a:endParaRPr lang="en-GB" sz="1600">
              <a:ea typeface="Calibri" panose="020F0502020204030204"/>
              <a:cs typeface="Calibri" panose="020F0502020204030204"/>
            </a:endParaRPr>
          </a:p>
        </p:txBody>
      </p:sp>
      <p:pic>
        <p:nvPicPr>
          <p:cNvPr id="21" name="Picture 20">
            <a:extLst>
              <a:ext uri="{FF2B5EF4-FFF2-40B4-BE49-F238E27FC236}">
                <a16:creationId xmlns:a16="http://schemas.microsoft.com/office/drawing/2014/main" id="{C6A14071-5E26-343A-A1E9-8215DD1207A2}"/>
              </a:ext>
            </a:extLst>
          </p:cNvPr>
          <p:cNvPicPr>
            <a:picLocks noChangeAspect="1"/>
          </p:cNvPicPr>
          <p:nvPr/>
        </p:nvPicPr>
        <p:blipFill>
          <a:blip r:embed="rId8"/>
          <a:stretch>
            <a:fillRect/>
          </a:stretch>
        </p:blipFill>
        <p:spPr>
          <a:xfrm>
            <a:off x="8830741" y="2084357"/>
            <a:ext cx="778689" cy="699609"/>
          </a:xfrm>
          <a:prstGeom prst="rect">
            <a:avLst/>
          </a:prstGeom>
        </p:spPr>
      </p:pic>
      <p:sp>
        <p:nvSpPr>
          <p:cNvPr id="3" name="TextBox 2">
            <a:extLst>
              <a:ext uri="{FF2B5EF4-FFF2-40B4-BE49-F238E27FC236}">
                <a16:creationId xmlns:a16="http://schemas.microsoft.com/office/drawing/2014/main" id="{775C9CA3-C49C-6D3B-158A-F757A7295B7E}"/>
              </a:ext>
            </a:extLst>
          </p:cNvPr>
          <p:cNvSpPr txBox="1"/>
          <p:nvPr/>
        </p:nvSpPr>
        <p:spPr>
          <a:xfrm>
            <a:off x="160584" y="4958365"/>
            <a:ext cx="1689705" cy="830997"/>
          </a:xfrm>
          <a:prstGeom prst="rect">
            <a:avLst/>
          </a:prstGeom>
          <a:noFill/>
        </p:spPr>
        <p:txBody>
          <a:bodyPr wrap="square" lIns="91440" tIns="45720" rIns="91440" bIns="45720" anchor="t">
            <a:spAutoFit/>
          </a:bodyPr>
          <a:lstStyle/>
          <a:p>
            <a:r>
              <a:rPr lang="en-GB" sz="1600">
                <a:latin typeface="Arial"/>
                <a:cs typeface="Arial"/>
              </a:rPr>
              <a:t>Porth Cere</a:t>
            </a:r>
          </a:p>
          <a:p>
            <a:r>
              <a:rPr lang="en-GB" sz="1600">
                <a:latin typeface="Arial"/>
                <a:cs typeface="Arial"/>
              </a:rPr>
              <a:t>Porth Preseli </a:t>
            </a:r>
          </a:p>
          <a:p>
            <a:r>
              <a:rPr lang="en-GB" sz="1600">
                <a:latin typeface="Arial"/>
                <a:cs typeface="Arial"/>
              </a:rPr>
              <a:t>Eastgate</a:t>
            </a:r>
          </a:p>
        </p:txBody>
      </p:sp>
    </p:spTree>
    <p:extLst>
      <p:ext uri="{BB962C8B-B14F-4D97-AF65-F5344CB8AC3E}">
        <p14:creationId xmlns:p14="http://schemas.microsoft.com/office/powerpoint/2010/main" val="1635406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19F858-69E4-8E15-5CAD-0F49BF31C60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CC1A12-5718-5033-1177-28A86BDB2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BEA189E-0D4F-314F-298D-2BC33559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B110D4C-6424-EF56-4834-27B15CC05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D5EA396-77CB-E9F2-110A-473D623ED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50676-5217-79B4-65B6-095AEB3F9B88}"/>
              </a:ext>
            </a:extLst>
          </p:cNvPr>
          <p:cNvSpPr>
            <a:spLocks noGrp="1"/>
          </p:cNvSpPr>
          <p:nvPr>
            <p:ph type="title"/>
          </p:nvPr>
        </p:nvSpPr>
        <p:spPr>
          <a:xfrm>
            <a:off x="116405" y="349112"/>
            <a:ext cx="10044023" cy="877729"/>
          </a:xfrm>
        </p:spPr>
        <p:txBody>
          <a:bodyPr anchor="ctr">
            <a:normAutofit fontScale="90000"/>
          </a:bodyPr>
          <a:lstStyle/>
          <a:p>
            <a:r>
              <a:rPr lang="en-GB" b="1" dirty="0">
                <a:solidFill>
                  <a:srgbClr val="FFFFFF"/>
                </a:solidFill>
                <a:latin typeface="Arial"/>
                <a:cs typeface="Arial"/>
              </a:rPr>
              <a:t>Hospital @ Home - Pembrokeshire</a:t>
            </a:r>
            <a:br>
              <a:rPr lang="en-GB" b="1" dirty="0">
                <a:latin typeface="Arial" panose="020B0604020202020204" pitchFamily="34" charset="0"/>
                <a:cs typeface="Arial" panose="020B0604020202020204" pitchFamily="34" charset="0"/>
              </a:rPr>
            </a:b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9624CD6-9284-55C8-0365-3D9FB85EF264}"/>
              </a:ext>
            </a:extLst>
          </p:cNvPr>
          <p:cNvPicPr>
            <a:picLocks noChangeAspect="1"/>
          </p:cNvPicPr>
          <p:nvPr/>
        </p:nvPicPr>
        <p:blipFill>
          <a:blip r:embed="rId2"/>
          <a:stretch>
            <a:fillRect/>
          </a:stretch>
        </p:blipFill>
        <p:spPr>
          <a:xfrm>
            <a:off x="8579069" y="348621"/>
            <a:ext cx="3162719" cy="817079"/>
          </a:xfrm>
          <a:prstGeom prst="rect">
            <a:avLst/>
          </a:prstGeom>
        </p:spPr>
      </p:pic>
      <p:pic>
        <p:nvPicPr>
          <p:cNvPr id="3" name="Picture 2">
            <a:extLst>
              <a:ext uri="{FF2B5EF4-FFF2-40B4-BE49-F238E27FC236}">
                <a16:creationId xmlns:a16="http://schemas.microsoft.com/office/drawing/2014/main" id="{FAC9BEFB-4157-CDDA-8669-BFF8979CFF9C}"/>
              </a:ext>
            </a:extLst>
          </p:cNvPr>
          <p:cNvPicPr>
            <a:picLocks noChangeAspect="1"/>
          </p:cNvPicPr>
          <p:nvPr/>
        </p:nvPicPr>
        <p:blipFill>
          <a:blip r:embed="rId3"/>
          <a:srcRect t="8955" b="187"/>
          <a:stretch/>
        </p:blipFill>
        <p:spPr>
          <a:xfrm>
            <a:off x="320086" y="1361048"/>
            <a:ext cx="11421724" cy="5050318"/>
          </a:xfrm>
          <a:prstGeom prst="rect">
            <a:avLst/>
          </a:prstGeom>
        </p:spPr>
      </p:pic>
    </p:spTree>
    <p:extLst>
      <p:ext uri="{BB962C8B-B14F-4D97-AF65-F5344CB8AC3E}">
        <p14:creationId xmlns:p14="http://schemas.microsoft.com/office/powerpoint/2010/main" val="399950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FB8F6B-4CDC-A6F4-2DFA-A8318423D5C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5B72EF-B9BE-503D-584C-AED664B05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FEB42-97E3-5ED4-9783-8A5C54D0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4ADB48-8FBF-E248-AEF8-5DBC4C98F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0EFFF91-D6F8-2EA7-5E49-294D2C98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132B63-14EF-7939-55CD-FF9BBE1752EE}"/>
              </a:ext>
            </a:extLst>
          </p:cNvPr>
          <p:cNvSpPr>
            <a:spLocks noGrp="1"/>
          </p:cNvSpPr>
          <p:nvPr>
            <p:ph type="title"/>
          </p:nvPr>
        </p:nvSpPr>
        <p:spPr>
          <a:xfrm>
            <a:off x="116405" y="349112"/>
            <a:ext cx="10044023" cy="877729"/>
          </a:xfrm>
        </p:spPr>
        <p:txBody>
          <a:bodyPr anchor="ctr">
            <a:normAutofit fontScale="90000"/>
          </a:bodyPr>
          <a:lstStyle/>
          <a:p>
            <a:r>
              <a:rPr lang="en-GB" b="1" dirty="0">
                <a:solidFill>
                  <a:srgbClr val="FFFFFF"/>
                </a:solidFill>
                <a:latin typeface="Arial"/>
                <a:cs typeface="Arial"/>
              </a:rPr>
              <a:t>Hospital @ Home - Ceredigion</a:t>
            </a:r>
            <a:br>
              <a:rPr lang="en-GB" b="1" dirty="0">
                <a:latin typeface="Arial" panose="020B0604020202020204" pitchFamily="34" charset="0"/>
                <a:cs typeface="Arial" panose="020B0604020202020204" pitchFamily="34" charset="0"/>
              </a:rPr>
            </a:b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29A06FC7-BDF0-7452-99CF-C4FD0C6F5E65}"/>
              </a:ext>
            </a:extLst>
          </p:cNvPr>
          <p:cNvPicPr>
            <a:picLocks noChangeAspect="1"/>
          </p:cNvPicPr>
          <p:nvPr/>
        </p:nvPicPr>
        <p:blipFill>
          <a:blip r:embed="rId2"/>
          <a:stretch>
            <a:fillRect/>
          </a:stretch>
        </p:blipFill>
        <p:spPr>
          <a:xfrm>
            <a:off x="8579069" y="348621"/>
            <a:ext cx="3162719" cy="817079"/>
          </a:xfrm>
          <a:prstGeom prst="rect">
            <a:avLst/>
          </a:prstGeom>
        </p:spPr>
      </p:pic>
      <p:pic>
        <p:nvPicPr>
          <p:cNvPr id="4" name="Picture 3">
            <a:extLst>
              <a:ext uri="{FF2B5EF4-FFF2-40B4-BE49-F238E27FC236}">
                <a16:creationId xmlns:a16="http://schemas.microsoft.com/office/drawing/2014/main" id="{B760485B-FB12-D5CF-0374-04B7E4F32DC7}"/>
              </a:ext>
            </a:extLst>
          </p:cNvPr>
          <p:cNvPicPr>
            <a:picLocks noChangeAspect="1"/>
          </p:cNvPicPr>
          <p:nvPr/>
        </p:nvPicPr>
        <p:blipFill>
          <a:blip r:embed="rId3"/>
          <a:stretch>
            <a:fillRect/>
          </a:stretch>
        </p:blipFill>
        <p:spPr>
          <a:xfrm>
            <a:off x="683846" y="1310070"/>
            <a:ext cx="10228385" cy="5195244"/>
          </a:xfrm>
          <a:prstGeom prst="rect">
            <a:avLst/>
          </a:prstGeom>
        </p:spPr>
      </p:pic>
    </p:spTree>
    <p:extLst>
      <p:ext uri="{BB962C8B-B14F-4D97-AF65-F5344CB8AC3E}">
        <p14:creationId xmlns:p14="http://schemas.microsoft.com/office/powerpoint/2010/main" val="1183603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34A8D2-FEFE-DE7E-3A39-AF13E9AC0EC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E038F6-4275-D7CE-EE53-166446CEA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A4383-DB43-F949-1743-F1259785A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B230F32-6EEA-30B6-4193-E97CF7BDB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25B5B1-4E50-7B08-9E20-F46E4054B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6E886B-6A07-B4F8-7F36-ED255A34DEF1}"/>
              </a:ext>
            </a:extLst>
          </p:cNvPr>
          <p:cNvSpPr>
            <a:spLocks noGrp="1"/>
          </p:cNvSpPr>
          <p:nvPr>
            <p:ph type="title"/>
          </p:nvPr>
        </p:nvSpPr>
        <p:spPr>
          <a:xfrm>
            <a:off x="116405" y="349112"/>
            <a:ext cx="10044023" cy="877729"/>
          </a:xfrm>
        </p:spPr>
        <p:txBody>
          <a:bodyPr anchor="ctr">
            <a:normAutofit fontScale="90000"/>
          </a:bodyPr>
          <a:lstStyle/>
          <a:p>
            <a:r>
              <a:rPr lang="en-GB" b="1" dirty="0">
                <a:solidFill>
                  <a:srgbClr val="FFFFFF"/>
                </a:solidFill>
                <a:latin typeface="Arial"/>
                <a:cs typeface="Arial"/>
              </a:rPr>
              <a:t>Hospital @ Home - Carmarthenshire</a:t>
            </a:r>
            <a:br>
              <a:rPr lang="en-GB" b="1" dirty="0">
                <a:latin typeface="Arial" panose="020B0604020202020204" pitchFamily="34" charset="0"/>
                <a:cs typeface="Arial" panose="020B0604020202020204" pitchFamily="34" charset="0"/>
              </a:rPr>
            </a:br>
            <a:endParaRPr lang="en-GB" b="1">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3859DB2-A2E8-5B97-B65A-8F0C0CDB8387}"/>
              </a:ext>
            </a:extLst>
          </p:cNvPr>
          <p:cNvPicPr>
            <a:picLocks noChangeAspect="1"/>
          </p:cNvPicPr>
          <p:nvPr/>
        </p:nvPicPr>
        <p:blipFill>
          <a:blip r:embed="rId2"/>
          <a:stretch>
            <a:fillRect/>
          </a:stretch>
        </p:blipFill>
        <p:spPr>
          <a:xfrm>
            <a:off x="8579069" y="348621"/>
            <a:ext cx="3162719" cy="817079"/>
          </a:xfrm>
          <a:prstGeom prst="rect">
            <a:avLst/>
          </a:prstGeom>
        </p:spPr>
      </p:pic>
      <p:pic>
        <p:nvPicPr>
          <p:cNvPr id="3" name="Picture 2" descr="A graph with numbers and a line&#10;&#10;AI-generated content may be incorrect.">
            <a:extLst>
              <a:ext uri="{FF2B5EF4-FFF2-40B4-BE49-F238E27FC236}">
                <a16:creationId xmlns:a16="http://schemas.microsoft.com/office/drawing/2014/main" id="{344BB1E6-2E66-4DEC-DEB6-73698CBAE466}"/>
              </a:ext>
            </a:extLst>
          </p:cNvPr>
          <p:cNvPicPr>
            <a:picLocks noChangeAspect="1"/>
          </p:cNvPicPr>
          <p:nvPr/>
        </p:nvPicPr>
        <p:blipFill>
          <a:blip r:embed="rId3"/>
          <a:stretch>
            <a:fillRect/>
          </a:stretch>
        </p:blipFill>
        <p:spPr>
          <a:xfrm>
            <a:off x="1261820" y="1224689"/>
            <a:ext cx="8996766" cy="5454757"/>
          </a:xfrm>
          <a:prstGeom prst="rect">
            <a:avLst/>
          </a:prstGeom>
        </p:spPr>
      </p:pic>
    </p:spTree>
    <p:extLst>
      <p:ext uri="{BB962C8B-B14F-4D97-AF65-F5344CB8AC3E}">
        <p14:creationId xmlns:p14="http://schemas.microsoft.com/office/powerpoint/2010/main" val="175681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349112"/>
            <a:ext cx="10044023" cy="877729"/>
          </a:xfrm>
        </p:spPr>
        <p:txBody>
          <a:bodyPr anchor="ctr">
            <a:normAutofit fontScale="90000"/>
          </a:bodyPr>
          <a:lstStyle/>
          <a:p>
            <a:r>
              <a:rPr lang="en-GB" b="1">
                <a:solidFill>
                  <a:srgbClr val="FFFFFF"/>
                </a:solidFill>
                <a:latin typeface="Arial" panose="020B0604020202020204" pitchFamily="34" charset="0"/>
                <a:cs typeface="Arial" panose="020B0604020202020204" pitchFamily="34" charset="0"/>
              </a:rPr>
              <a:t>Hospital @ Home</a:t>
            </a:r>
            <a:br>
              <a:rPr lang="en-GB" b="1">
                <a:solidFill>
                  <a:srgbClr val="FFFFFF"/>
                </a:solidFill>
                <a:latin typeface="Arial" panose="020B0604020202020204" pitchFamily="34" charset="0"/>
                <a:cs typeface="Arial" panose="020B0604020202020204" pitchFamily="34" charset="0"/>
              </a:rPr>
            </a:br>
            <a:r>
              <a:rPr lang="en-GB" b="1">
                <a:solidFill>
                  <a:srgbClr val="FFFFFF"/>
                </a:solidFill>
                <a:latin typeface="Arial" panose="020B0604020202020204" pitchFamily="34" charset="0"/>
                <a:cs typeface="Arial" panose="020B0604020202020204" pitchFamily="34" charset="0"/>
              </a:rPr>
              <a:t>Case Study</a:t>
            </a: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2"/>
          <a:stretch>
            <a:fillRect/>
          </a:stretch>
        </p:blipFill>
        <p:spPr>
          <a:xfrm>
            <a:off x="8579069" y="348621"/>
            <a:ext cx="3162719" cy="817079"/>
          </a:xfrm>
          <a:prstGeom prst="rect">
            <a:avLst/>
          </a:prstGeom>
        </p:spPr>
      </p:pic>
      <p:grpSp>
        <p:nvGrpSpPr>
          <p:cNvPr id="94" name="Group 93">
            <a:extLst>
              <a:ext uri="{FF2B5EF4-FFF2-40B4-BE49-F238E27FC236}">
                <a16:creationId xmlns:a16="http://schemas.microsoft.com/office/drawing/2014/main" id="{03A03BC1-04C9-03C8-1C35-27A31C7527E7}"/>
              </a:ext>
            </a:extLst>
          </p:cNvPr>
          <p:cNvGrpSpPr/>
          <p:nvPr/>
        </p:nvGrpSpPr>
        <p:grpSpPr>
          <a:xfrm>
            <a:off x="23701" y="1580754"/>
            <a:ext cx="12302321" cy="5127957"/>
            <a:chOff x="23701" y="1580754"/>
            <a:chExt cx="12302321" cy="5127957"/>
          </a:xfrm>
        </p:grpSpPr>
        <p:sp>
          <p:nvSpPr>
            <p:cNvPr id="95" name="Arrow: U-Turn 94">
              <a:extLst>
                <a:ext uri="{FF2B5EF4-FFF2-40B4-BE49-F238E27FC236}">
                  <a16:creationId xmlns:a16="http://schemas.microsoft.com/office/drawing/2014/main" id="{FFD559F1-E524-1B9B-4FEA-4B85E1EC01F5}"/>
                </a:ext>
              </a:extLst>
            </p:cNvPr>
            <p:cNvSpPr/>
            <p:nvPr/>
          </p:nvSpPr>
          <p:spPr>
            <a:xfrm rot="5400000" flipV="1">
              <a:off x="26240" y="1741330"/>
              <a:ext cx="1685131" cy="1690209"/>
            </a:xfrm>
            <a:prstGeom prst="uturnArrow">
              <a:avLst>
                <a:gd name="adj1" fmla="val 16313"/>
                <a:gd name="adj2" fmla="val 25000"/>
                <a:gd name="adj3" fmla="val 25000"/>
                <a:gd name="adj4" fmla="val 43750"/>
                <a:gd name="adj5" fmla="val 62843"/>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96" name="Group 95">
              <a:extLst>
                <a:ext uri="{FF2B5EF4-FFF2-40B4-BE49-F238E27FC236}">
                  <a16:creationId xmlns:a16="http://schemas.microsoft.com/office/drawing/2014/main" id="{A26CC7B9-0373-7E9E-532C-22A5DEC8D4C6}"/>
                </a:ext>
              </a:extLst>
            </p:cNvPr>
            <p:cNvGrpSpPr/>
            <p:nvPr/>
          </p:nvGrpSpPr>
          <p:grpSpPr>
            <a:xfrm>
              <a:off x="5662499" y="1580754"/>
              <a:ext cx="6206039" cy="653142"/>
              <a:chOff x="2346691" y="3290010"/>
              <a:chExt cx="6206039" cy="653142"/>
            </a:xfrm>
          </p:grpSpPr>
          <p:pic>
            <p:nvPicPr>
              <p:cNvPr id="136" name="Graphic 135" descr="Heart with pulse with solid fill">
                <a:extLst>
                  <a:ext uri="{FF2B5EF4-FFF2-40B4-BE49-F238E27FC236}">
                    <a16:creationId xmlns:a16="http://schemas.microsoft.com/office/drawing/2014/main" id="{9AC380A9-9042-F219-83EA-4F05571419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46691" y="3290010"/>
                <a:ext cx="653142" cy="653142"/>
              </a:xfrm>
              <a:prstGeom prst="rect">
                <a:avLst/>
              </a:prstGeom>
            </p:spPr>
          </p:pic>
          <p:sp>
            <p:nvSpPr>
              <p:cNvPr id="137" name="TextBox 136">
                <a:extLst>
                  <a:ext uri="{FF2B5EF4-FFF2-40B4-BE49-F238E27FC236}">
                    <a16:creationId xmlns:a16="http://schemas.microsoft.com/office/drawing/2014/main" id="{40CE02EF-AE2D-957E-EC9C-338FEFEBD0FB}"/>
                  </a:ext>
                </a:extLst>
              </p:cNvPr>
              <p:cNvSpPr txBox="1"/>
              <p:nvPr/>
            </p:nvSpPr>
            <p:spPr>
              <a:xfrm>
                <a:off x="3011631" y="3464781"/>
                <a:ext cx="5541099"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Medical Need: Short of breath, acute exacerbation of heart failure </a:t>
                </a:r>
              </a:p>
            </p:txBody>
          </p:sp>
        </p:grpSp>
        <p:pic>
          <p:nvPicPr>
            <p:cNvPr id="132" name="Graphic 131" descr="Open hand outline">
              <a:extLst>
                <a:ext uri="{FF2B5EF4-FFF2-40B4-BE49-F238E27FC236}">
                  <a16:creationId xmlns:a16="http://schemas.microsoft.com/office/drawing/2014/main" id="{86992F32-C606-BBE0-BB94-A87B2E9227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12175" y="5631417"/>
              <a:ext cx="562363" cy="539056"/>
            </a:xfrm>
            <a:prstGeom prst="rect">
              <a:avLst/>
            </a:prstGeom>
          </p:spPr>
        </p:pic>
        <p:grpSp>
          <p:nvGrpSpPr>
            <p:cNvPr id="98" name="Group 97">
              <a:extLst>
                <a:ext uri="{FF2B5EF4-FFF2-40B4-BE49-F238E27FC236}">
                  <a16:creationId xmlns:a16="http://schemas.microsoft.com/office/drawing/2014/main" id="{9E0AAB46-0199-A28F-606D-3EC1C0DE62EE}"/>
                </a:ext>
              </a:extLst>
            </p:cNvPr>
            <p:cNvGrpSpPr/>
            <p:nvPr/>
          </p:nvGrpSpPr>
          <p:grpSpPr>
            <a:xfrm>
              <a:off x="1505070" y="1613120"/>
              <a:ext cx="4399035" cy="1072327"/>
              <a:chOff x="550028" y="1312898"/>
              <a:chExt cx="4399035" cy="1072327"/>
            </a:xfrm>
          </p:grpSpPr>
          <p:sp>
            <p:nvSpPr>
              <p:cNvPr id="129" name="TextBox 128">
                <a:extLst>
                  <a:ext uri="{FF2B5EF4-FFF2-40B4-BE49-F238E27FC236}">
                    <a16:creationId xmlns:a16="http://schemas.microsoft.com/office/drawing/2014/main" id="{00E8C2D1-99D8-CFA7-A075-5648F517B3B1}"/>
                  </a:ext>
                </a:extLst>
              </p:cNvPr>
              <p:cNvSpPr txBox="1"/>
              <p:nvPr/>
            </p:nvSpPr>
            <p:spPr>
              <a:xfrm>
                <a:off x="1574336" y="1378590"/>
                <a:ext cx="3374727" cy="954107"/>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Mrs D</a:t>
                </a:r>
              </a:p>
              <a:p>
                <a:r>
                  <a:rPr lang="en-GB" sz="1400">
                    <a:latin typeface="Arial" panose="020B0604020202020204" pitchFamily="34" charset="0"/>
                    <a:cs typeface="Arial" panose="020B0604020202020204" pitchFamily="34" charset="0"/>
                  </a:rPr>
                  <a:t>85 years old, lives alone </a:t>
                </a:r>
              </a:p>
              <a:p>
                <a:r>
                  <a:rPr lang="en-GB" sz="1400">
                    <a:latin typeface="Arial" panose="020B0604020202020204" pitchFamily="34" charset="0"/>
                    <a:cs typeface="Arial" panose="020B0604020202020204" pitchFamily="34" charset="0"/>
                  </a:rPr>
                  <a:t>Called 999 due to shortness of breath</a:t>
                </a:r>
              </a:p>
              <a:p>
                <a:r>
                  <a:rPr lang="en-GB" sz="1400">
                    <a:latin typeface="Arial" panose="020B0604020202020204" pitchFamily="34" charset="0"/>
                    <a:cs typeface="Arial" panose="020B0604020202020204" pitchFamily="34" charset="0"/>
                  </a:rPr>
                  <a:t>Daughter lives in Cardiff</a:t>
                </a:r>
              </a:p>
            </p:txBody>
          </p:sp>
          <p:pic>
            <p:nvPicPr>
              <p:cNvPr id="130" name="Graphic 129" descr="Female Profile with solid fill">
                <a:extLst>
                  <a:ext uri="{FF2B5EF4-FFF2-40B4-BE49-F238E27FC236}">
                    <a16:creationId xmlns:a16="http://schemas.microsoft.com/office/drawing/2014/main" id="{A3279C1C-79B2-BE8F-695A-A81C7CC5E3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0028" y="1312898"/>
                <a:ext cx="1230303" cy="1072327"/>
              </a:xfrm>
              <a:prstGeom prst="rect">
                <a:avLst/>
              </a:prstGeom>
            </p:spPr>
          </p:pic>
        </p:grpSp>
        <p:grpSp>
          <p:nvGrpSpPr>
            <p:cNvPr id="99" name="Group 98">
              <a:extLst>
                <a:ext uri="{FF2B5EF4-FFF2-40B4-BE49-F238E27FC236}">
                  <a16:creationId xmlns:a16="http://schemas.microsoft.com/office/drawing/2014/main" id="{9991627E-0EA9-E388-E40F-DFF9AFE904DA}"/>
                </a:ext>
              </a:extLst>
            </p:cNvPr>
            <p:cNvGrpSpPr/>
            <p:nvPr/>
          </p:nvGrpSpPr>
          <p:grpSpPr>
            <a:xfrm>
              <a:off x="5992977" y="1957312"/>
              <a:ext cx="6059332" cy="737163"/>
              <a:chOff x="1885708" y="3987114"/>
              <a:chExt cx="6059332" cy="737163"/>
            </a:xfrm>
          </p:grpSpPr>
          <p:pic>
            <p:nvPicPr>
              <p:cNvPr id="127" name="Graphic 126" descr="Cycle with people with solid fill">
                <a:extLst>
                  <a:ext uri="{FF2B5EF4-FFF2-40B4-BE49-F238E27FC236}">
                    <a16:creationId xmlns:a16="http://schemas.microsoft.com/office/drawing/2014/main" id="{EC5CB330-93CE-9180-71D8-9A96B6AF9B0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85708" y="3987114"/>
                <a:ext cx="737163" cy="737163"/>
              </a:xfrm>
              <a:prstGeom prst="rect">
                <a:avLst/>
              </a:prstGeom>
            </p:spPr>
          </p:pic>
          <p:sp>
            <p:nvSpPr>
              <p:cNvPr id="128" name="TextBox 127">
                <a:extLst>
                  <a:ext uri="{FF2B5EF4-FFF2-40B4-BE49-F238E27FC236}">
                    <a16:creationId xmlns:a16="http://schemas.microsoft.com/office/drawing/2014/main" id="{FDBF9B80-B6A0-6513-BC24-C92C9890FE41}"/>
                  </a:ext>
                </a:extLst>
              </p:cNvPr>
              <p:cNvSpPr txBox="1"/>
              <p:nvPr/>
            </p:nvSpPr>
            <p:spPr>
              <a:xfrm>
                <a:off x="2554029" y="4150571"/>
                <a:ext cx="5391011"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Social Need: Lives alone, no long-term care, usually independent</a:t>
                </a:r>
              </a:p>
            </p:txBody>
          </p:sp>
        </p:grpSp>
        <p:grpSp>
          <p:nvGrpSpPr>
            <p:cNvPr id="100" name="Group 99">
              <a:extLst>
                <a:ext uri="{FF2B5EF4-FFF2-40B4-BE49-F238E27FC236}">
                  <a16:creationId xmlns:a16="http://schemas.microsoft.com/office/drawing/2014/main" id="{34C245CE-EF90-AB16-0C84-F29C36ED59B0}"/>
                </a:ext>
              </a:extLst>
            </p:cNvPr>
            <p:cNvGrpSpPr/>
            <p:nvPr/>
          </p:nvGrpSpPr>
          <p:grpSpPr>
            <a:xfrm>
              <a:off x="6450461" y="2429389"/>
              <a:ext cx="5875561" cy="750007"/>
              <a:chOff x="1164152" y="4659334"/>
              <a:chExt cx="5875561" cy="750007"/>
            </a:xfrm>
          </p:grpSpPr>
          <p:pic>
            <p:nvPicPr>
              <p:cNvPr id="125" name="Graphic 124" descr="Shoe footprints with solid fill">
                <a:extLst>
                  <a:ext uri="{FF2B5EF4-FFF2-40B4-BE49-F238E27FC236}">
                    <a16:creationId xmlns:a16="http://schemas.microsoft.com/office/drawing/2014/main" id="{9BE9D531-5822-A990-E2E0-F9B6F109C66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64152" y="4883774"/>
                <a:ext cx="525567" cy="525567"/>
              </a:xfrm>
              <a:prstGeom prst="rect">
                <a:avLst/>
              </a:prstGeom>
            </p:spPr>
          </p:pic>
          <p:sp>
            <p:nvSpPr>
              <p:cNvPr id="126" name="TextBox 125">
                <a:extLst>
                  <a:ext uri="{FF2B5EF4-FFF2-40B4-BE49-F238E27FC236}">
                    <a16:creationId xmlns:a16="http://schemas.microsoft.com/office/drawing/2014/main" id="{B5E2DF84-1305-D633-FEEF-1455750904DE}"/>
                  </a:ext>
                </a:extLst>
              </p:cNvPr>
              <p:cNvSpPr txBox="1"/>
              <p:nvPr/>
            </p:nvSpPr>
            <p:spPr>
              <a:xfrm>
                <a:off x="1689719" y="4659334"/>
                <a:ext cx="5349994" cy="738664"/>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Functional Need: </a:t>
                </a:r>
              </a:p>
              <a:p>
                <a:r>
                  <a:rPr lang="en-GB" sz="1400">
                    <a:latin typeface="Arial" panose="020B0604020202020204" pitchFamily="34" charset="0"/>
                    <a:cs typeface="Arial" panose="020B0604020202020204" pitchFamily="34" charset="0"/>
                  </a:rPr>
                  <a:t>Struggling to mobilise with the paramedic,</a:t>
                </a:r>
              </a:p>
              <a:p>
                <a:r>
                  <a:rPr lang="en-GB" sz="1400">
                    <a:latin typeface="Arial" panose="020B0604020202020204" pitchFamily="34" charset="0"/>
                    <a:cs typeface="Arial" panose="020B0604020202020204" pitchFamily="34" charset="0"/>
                  </a:rPr>
                  <a:t>Cannot manage personal care due to being medically unwell</a:t>
                </a:r>
              </a:p>
            </p:txBody>
          </p:sp>
        </p:grpSp>
        <p:sp>
          <p:nvSpPr>
            <p:cNvPr id="101" name="TextBox 100">
              <a:extLst>
                <a:ext uri="{FF2B5EF4-FFF2-40B4-BE49-F238E27FC236}">
                  <a16:creationId xmlns:a16="http://schemas.microsoft.com/office/drawing/2014/main" id="{7DA1926E-2FC3-1372-3F0F-4B0A82432551}"/>
                </a:ext>
              </a:extLst>
            </p:cNvPr>
            <p:cNvSpPr txBox="1"/>
            <p:nvPr/>
          </p:nvSpPr>
          <p:spPr>
            <a:xfrm>
              <a:off x="1778899" y="2814033"/>
              <a:ext cx="4039773" cy="954107"/>
            </a:xfrm>
            <a:prstGeom prst="rect">
              <a:avLst/>
            </a:prstGeom>
            <a:noFill/>
          </p:spPr>
          <p:txBody>
            <a:bodyPr wrap="square">
              <a:spAutoFit/>
            </a:bodyPr>
            <a:lstStyle>
              <a:defPPr>
                <a:defRPr lang="en-US"/>
              </a:defPPr>
              <a:lvl1pPr algn="ctr">
                <a:defRPr sz="1400">
                  <a:latin typeface="Arial" panose="020B0604020202020204" pitchFamily="34" charset="0"/>
                  <a:cs typeface="Arial" panose="020B0604020202020204" pitchFamily="34" charset="0"/>
                </a:defRPr>
              </a:lvl1pPr>
            </a:lstStyle>
            <a:p>
              <a:pPr algn="l"/>
              <a:r>
                <a:rPr lang="en-GB" b="1"/>
                <a:t>Paramedic</a:t>
              </a:r>
              <a:r>
                <a:rPr lang="en-GB"/>
                <a:t>: Called CSH via Consultant Connect for clinical advice re safe alternatives to hospital as observations stable and patient did not want admission if this could be avoided.</a:t>
              </a:r>
            </a:p>
          </p:txBody>
        </p:sp>
        <p:sp>
          <p:nvSpPr>
            <p:cNvPr id="102" name="Arrow: U-Turn 101">
              <a:extLst>
                <a:ext uri="{FF2B5EF4-FFF2-40B4-BE49-F238E27FC236}">
                  <a16:creationId xmlns:a16="http://schemas.microsoft.com/office/drawing/2014/main" id="{177843E6-989B-6E41-21A7-1C2D782A579A}"/>
                </a:ext>
              </a:extLst>
            </p:cNvPr>
            <p:cNvSpPr/>
            <p:nvPr/>
          </p:nvSpPr>
          <p:spPr>
            <a:xfrm rot="5400000">
              <a:off x="8257078" y="757898"/>
              <a:ext cx="1136803" cy="6086117"/>
            </a:xfrm>
            <a:prstGeom prst="uturnArrow">
              <a:avLst>
                <a:gd name="adj1" fmla="val 25000"/>
                <a:gd name="adj2" fmla="val 23938"/>
                <a:gd name="adj3" fmla="val 46505"/>
                <a:gd name="adj4" fmla="val 35340"/>
                <a:gd name="adj5" fmla="val 19416"/>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3" name="Graphic 102" descr="Call center with solid fill">
              <a:extLst>
                <a:ext uri="{FF2B5EF4-FFF2-40B4-BE49-F238E27FC236}">
                  <a16:creationId xmlns:a16="http://schemas.microsoft.com/office/drawing/2014/main" id="{74CA406A-A90F-114E-5F70-35C271C095E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09785" y="2786478"/>
              <a:ext cx="862836" cy="862836"/>
            </a:xfrm>
            <a:prstGeom prst="rect">
              <a:avLst/>
            </a:prstGeom>
          </p:spPr>
        </p:pic>
        <p:sp>
          <p:nvSpPr>
            <p:cNvPr id="104" name="TextBox 103">
              <a:extLst>
                <a:ext uri="{FF2B5EF4-FFF2-40B4-BE49-F238E27FC236}">
                  <a16:creationId xmlns:a16="http://schemas.microsoft.com/office/drawing/2014/main" id="{64FBC3E6-8083-EC8C-C0AE-1D0DD1DD72B6}"/>
                </a:ext>
              </a:extLst>
            </p:cNvPr>
            <p:cNvSpPr txBox="1"/>
            <p:nvPr/>
          </p:nvSpPr>
          <p:spPr>
            <a:xfrm>
              <a:off x="6229194" y="3610503"/>
              <a:ext cx="3645539" cy="738664"/>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CSH Triage/Response</a:t>
              </a:r>
              <a:r>
                <a:rPr lang="en-GB" sz="1400">
                  <a:latin typeface="Arial" panose="020B0604020202020204" pitchFamily="34" charset="0"/>
                  <a:cs typeface="Arial" panose="020B0604020202020204" pitchFamily="34" charset="0"/>
                </a:rPr>
                <a:t>: Intermediate care face to face assessment (‘crisis response’) – OT and ANP joint visit</a:t>
              </a:r>
            </a:p>
          </p:txBody>
        </p:sp>
        <p:pic>
          <p:nvPicPr>
            <p:cNvPr id="105" name="Graphic 104" descr="Medical with solid fill">
              <a:extLst>
                <a:ext uri="{FF2B5EF4-FFF2-40B4-BE49-F238E27FC236}">
                  <a16:creationId xmlns:a16="http://schemas.microsoft.com/office/drawing/2014/main" id="{3F85D14F-9475-26B2-9F0E-58E0437DBDF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728472" y="3508117"/>
              <a:ext cx="914400" cy="914400"/>
            </a:xfrm>
            <a:prstGeom prst="rect">
              <a:avLst/>
            </a:prstGeom>
          </p:spPr>
        </p:pic>
        <p:grpSp>
          <p:nvGrpSpPr>
            <p:cNvPr id="106" name="Group 105">
              <a:extLst>
                <a:ext uri="{FF2B5EF4-FFF2-40B4-BE49-F238E27FC236}">
                  <a16:creationId xmlns:a16="http://schemas.microsoft.com/office/drawing/2014/main" id="{F276CF7F-7173-D0D2-F20D-AB8A1A34E090}"/>
                </a:ext>
              </a:extLst>
            </p:cNvPr>
            <p:cNvGrpSpPr/>
            <p:nvPr/>
          </p:nvGrpSpPr>
          <p:grpSpPr>
            <a:xfrm>
              <a:off x="498870" y="4260417"/>
              <a:ext cx="4861259" cy="653142"/>
              <a:chOff x="2330276" y="3289977"/>
              <a:chExt cx="4861259" cy="653142"/>
            </a:xfrm>
          </p:grpSpPr>
          <p:pic>
            <p:nvPicPr>
              <p:cNvPr id="123" name="Graphic 122" descr="Heart with pulse with solid fill">
                <a:extLst>
                  <a:ext uri="{FF2B5EF4-FFF2-40B4-BE49-F238E27FC236}">
                    <a16:creationId xmlns:a16="http://schemas.microsoft.com/office/drawing/2014/main" id="{A7A575CB-E4E4-DC35-C6A1-3318723B90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30276" y="3289977"/>
                <a:ext cx="653142" cy="653142"/>
              </a:xfrm>
              <a:prstGeom prst="rect">
                <a:avLst/>
              </a:prstGeom>
            </p:spPr>
          </p:pic>
          <p:sp>
            <p:nvSpPr>
              <p:cNvPr id="124" name="TextBox 123">
                <a:extLst>
                  <a:ext uri="{FF2B5EF4-FFF2-40B4-BE49-F238E27FC236}">
                    <a16:creationId xmlns:a16="http://schemas.microsoft.com/office/drawing/2014/main" id="{3BB0B146-ECE1-398D-C71D-0B79CA38CFB8}"/>
                  </a:ext>
                </a:extLst>
              </p:cNvPr>
              <p:cNvSpPr txBox="1"/>
              <p:nvPr/>
            </p:nvSpPr>
            <p:spPr>
              <a:xfrm>
                <a:off x="2901643" y="3375496"/>
                <a:ext cx="4289892" cy="523220"/>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Medical Need</a:t>
                </a:r>
                <a:r>
                  <a:rPr lang="en-GB" sz="1400">
                    <a:latin typeface="Arial" panose="020B0604020202020204" pitchFamily="34" charset="0"/>
                    <a:cs typeface="Arial" panose="020B0604020202020204" pitchFamily="34" charset="0"/>
                  </a:rPr>
                  <a:t>: Increase oral diuretics to offload fluid, medically supervised by ICMDT GP</a:t>
                </a:r>
              </a:p>
            </p:txBody>
          </p:sp>
        </p:grpSp>
        <p:grpSp>
          <p:nvGrpSpPr>
            <p:cNvPr id="107" name="Group 106">
              <a:extLst>
                <a:ext uri="{FF2B5EF4-FFF2-40B4-BE49-F238E27FC236}">
                  <a16:creationId xmlns:a16="http://schemas.microsoft.com/office/drawing/2014/main" id="{851D0F2E-95AF-8F67-B4BF-321BD75DC506}"/>
                </a:ext>
              </a:extLst>
            </p:cNvPr>
            <p:cNvGrpSpPr/>
            <p:nvPr/>
          </p:nvGrpSpPr>
          <p:grpSpPr>
            <a:xfrm>
              <a:off x="385943" y="4811431"/>
              <a:ext cx="4914126" cy="1815882"/>
              <a:chOff x="1862684" y="4043929"/>
              <a:chExt cx="4914126" cy="1815882"/>
            </a:xfrm>
          </p:grpSpPr>
          <p:pic>
            <p:nvPicPr>
              <p:cNvPr id="121" name="Graphic 120" descr="Cycle with people with solid fill">
                <a:extLst>
                  <a:ext uri="{FF2B5EF4-FFF2-40B4-BE49-F238E27FC236}">
                    <a16:creationId xmlns:a16="http://schemas.microsoft.com/office/drawing/2014/main" id="{B743D6AF-2CDA-554C-52C6-B11D87ADD3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62684" y="4364166"/>
                <a:ext cx="737163" cy="737163"/>
              </a:xfrm>
              <a:prstGeom prst="rect">
                <a:avLst/>
              </a:prstGeom>
            </p:spPr>
          </p:pic>
          <p:sp>
            <p:nvSpPr>
              <p:cNvPr id="122" name="TextBox 121">
                <a:extLst>
                  <a:ext uri="{FF2B5EF4-FFF2-40B4-BE49-F238E27FC236}">
                    <a16:creationId xmlns:a16="http://schemas.microsoft.com/office/drawing/2014/main" id="{752580E9-831E-5967-BC27-F732FE75B6F1}"/>
                  </a:ext>
                </a:extLst>
              </p:cNvPr>
              <p:cNvSpPr txBox="1"/>
              <p:nvPr/>
            </p:nvSpPr>
            <p:spPr>
              <a:xfrm>
                <a:off x="2486919" y="4043929"/>
                <a:ext cx="4289891" cy="1815882"/>
              </a:xfrm>
              <a:prstGeom prst="rect">
                <a:avLst/>
              </a:prstGeom>
              <a:noFill/>
            </p:spPr>
            <p:txBody>
              <a:bodyPr wrap="square">
                <a:spAutoFit/>
              </a:bodyPr>
              <a:lstStyle>
                <a:defPPr>
                  <a:defRPr lang="en-US"/>
                </a:defPPr>
                <a:lvl1pPr>
                  <a:defRPr sz="1400">
                    <a:latin typeface="Arial" panose="020B0604020202020204" pitchFamily="34" charset="0"/>
                    <a:cs typeface="Arial" panose="020B0604020202020204" pitchFamily="34" charset="0"/>
                  </a:defRPr>
                </a:lvl1pPr>
              </a:lstStyle>
              <a:p>
                <a:r>
                  <a:rPr lang="en-GB" b="1"/>
                  <a:t>Social Need:</a:t>
                </a:r>
              </a:p>
              <a:p>
                <a:r>
                  <a:rPr lang="en-GB"/>
                  <a:t>Home based intermediate care to call 3 times a day to support through her acute exacerbation.</a:t>
                </a:r>
              </a:p>
              <a:p>
                <a:r>
                  <a:rPr lang="en-GB"/>
                  <a:t>Delta wellbeing to install a lifeline and Delta Connect for future ‘crisis’ so she can access support quickly</a:t>
                </a:r>
              </a:p>
              <a:p>
                <a:r>
                  <a:rPr lang="en-GB"/>
                  <a:t> </a:t>
                </a:r>
              </a:p>
              <a:p>
                <a:endParaRPr lang="en-GB"/>
              </a:p>
            </p:txBody>
          </p:sp>
        </p:grpSp>
        <p:grpSp>
          <p:nvGrpSpPr>
            <p:cNvPr id="108" name="Group 107">
              <a:extLst>
                <a:ext uri="{FF2B5EF4-FFF2-40B4-BE49-F238E27FC236}">
                  <a16:creationId xmlns:a16="http://schemas.microsoft.com/office/drawing/2014/main" id="{DDC46FB5-7FD1-AD47-EB48-B665CCAAC190}"/>
                </a:ext>
              </a:extLst>
            </p:cNvPr>
            <p:cNvGrpSpPr/>
            <p:nvPr/>
          </p:nvGrpSpPr>
          <p:grpSpPr>
            <a:xfrm>
              <a:off x="454319" y="6158417"/>
              <a:ext cx="5001818" cy="550294"/>
              <a:chOff x="1422271" y="4839973"/>
              <a:chExt cx="5001818" cy="550294"/>
            </a:xfrm>
          </p:grpSpPr>
          <p:pic>
            <p:nvPicPr>
              <p:cNvPr id="119" name="Graphic 118" descr="Shoe footprints with solid fill">
                <a:extLst>
                  <a:ext uri="{FF2B5EF4-FFF2-40B4-BE49-F238E27FC236}">
                    <a16:creationId xmlns:a16="http://schemas.microsoft.com/office/drawing/2014/main" id="{E03DD726-1F0D-2690-BF60-69CDB79C76C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22271" y="4839973"/>
                <a:ext cx="525567" cy="525567"/>
              </a:xfrm>
              <a:prstGeom prst="rect">
                <a:avLst/>
              </a:prstGeom>
            </p:spPr>
          </p:pic>
          <p:sp>
            <p:nvSpPr>
              <p:cNvPr id="120" name="TextBox 119">
                <a:extLst>
                  <a:ext uri="{FF2B5EF4-FFF2-40B4-BE49-F238E27FC236}">
                    <a16:creationId xmlns:a16="http://schemas.microsoft.com/office/drawing/2014/main" id="{34E24D86-7720-08A3-423E-DC69138A8C98}"/>
                  </a:ext>
                </a:extLst>
              </p:cNvPr>
              <p:cNvSpPr txBox="1"/>
              <p:nvPr/>
            </p:nvSpPr>
            <p:spPr>
              <a:xfrm>
                <a:off x="1952812" y="4867047"/>
                <a:ext cx="4471277" cy="523220"/>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Functional Need</a:t>
                </a:r>
                <a:r>
                  <a:rPr lang="en-GB" sz="1400">
                    <a:latin typeface="Arial" panose="020B0604020202020204" pitchFamily="34" charset="0"/>
                    <a:cs typeface="Arial" panose="020B0604020202020204" pitchFamily="34" charset="0"/>
                  </a:rPr>
                  <a:t>: </a:t>
                </a:r>
              </a:p>
              <a:p>
                <a:r>
                  <a:rPr lang="en-GB" sz="1400">
                    <a:latin typeface="Arial" panose="020B0604020202020204" pitchFamily="34" charset="0"/>
                    <a:cs typeface="Arial" panose="020B0604020202020204" pitchFamily="34" charset="0"/>
                  </a:rPr>
                  <a:t>Commode x2, Zimmer frame</a:t>
                </a:r>
              </a:p>
            </p:txBody>
          </p:sp>
        </p:grpSp>
        <p:sp>
          <p:nvSpPr>
            <p:cNvPr id="109" name="Arrow: U-Turn 108">
              <a:extLst>
                <a:ext uri="{FF2B5EF4-FFF2-40B4-BE49-F238E27FC236}">
                  <a16:creationId xmlns:a16="http://schemas.microsoft.com/office/drawing/2014/main" id="{C0B33924-7212-1CF2-35B4-763073892E17}"/>
                </a:ext>
              </a:extLst>
            </p:cNvPr>
            <p:cNvSpPr/>
            <p:nvPr/>
          </p:nvSpPr>
          <p:spPr>
            <a:xfrm rot="5400000" flipV="1">
              <a:off x="2540868" y="1263787"/>
              <a:ext cx="954110" cy="5905468"/>
            </a:xfrm>
            <a:prstGeom prst="uturnArrow">
              <a:avLst>
                <a:gd name="adj1" fmla="val 26250"/>
                <a:gd name="adj2" fmla="val 25000"/>
                <a:gd name="adj3" fmla="val 25000"/>
                <a:gd name="adj4" fmla="val 26250"/>
                <a:gd name="adj5" fmla="val 8280"/>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0" name="TextBox 109">
              <a:extLst>
                <a:ext uri="{FF2B5EF4-FFF2-40B4-BE49-F238E27FC236}">
                  <a16:creationId xmlns:a16="http://schemas.microsoft.com/office/drawing/2014/main" id="{3C66A2C0-63FD-FE0D-A644-DD726B178AA9}"/>
                </a:ext>
              </a:extLst>
            </p:cNvPr>
            <p:cNvSpPr txBox="1"/>
            <p:nvPr/>
          </p:nvSpPr>
          <p:spPr>
            <a:xfrm>
              <a:off x="591062" y="4013432"/>
              <a:ext cx="3374727" cy="307777"/>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Management Plan</a:t>
              </a:r>
              <a:r>
                <a:rPr lang="en-GB" sz="1400">
                  <a:latin typeface="Arial" panose="020B0604020202020204" pitchFamily="34" charset="0"/>
                  <a:cs typeface="Arial" panose="020B0604020202020204" pitchFamily="34" charset="0"/>
                </a:rPr>
                <a:t>:</a:t>
              </a:r>
            </a:p>
          </p:txBody>
        </p:sp>
        <p:sp>
          <p:nvSpPr>
            <p:cNvPr id="111" name="TextBox 110">
              <a:extLst>
                <a:ext uri="{FF2B5EF4-FFF2-40B4-BE49-F238E27FC236}">
                  <a16:creationId xmlns:a16="http://schemas.microsoft.com/office/drawing/2014/main" id="{3DCDACE3-14AB-E3F8-04C0-B17A5370245F}"/>
                </a:ext>
              </a:extLst>
            </p:cNvPr>
            <p:cNvSpPr txBox="1"/>
            <p:nvPr/>
          </p:nvSpPr>
          <p:spPr>
            <a:xfrm>
              <a:off x="5775175" y="4602199"/>
              <a:ext cx="6226077" cy="1938992"/>
            </a:xfrm>
            <a:prstGeom prst="rect">
              <a:avLst/>
            </a:prstGeom>
            <a:noFill/>
          </p:spPr>
          <p:txBody>
            <a:bodyPr wrap="square">
              <a:spAutoFit/>
            </a:bodyPr>
            <a:lstStyle>
              <a:defPPr>
                <a:defRPr lang="en-US"/>
              </a:defPPr>
              <a:lvl1pPr>
                <a:defRPr sz="1400">
                  <a:latin typeface="Arial" panose="020B0604020202020204" pitchFamily="34" charset="0"/>
                  <a:cs typeface="Arial" panose="020B0604020202020204" pitchFamily="34" charset="0"/>
                </a:defRPr>
              </a:lvl1pPr>
            </a:lstStyle>
            <a:p>
              <a:r>
                <a:rPr lang="en-GB" sz="1200" b="1"/>
                <a:t>      Step-up to future model for Hospital @ Home:</a:t>
              </a:r>
            </a:p>
            <a:p>
              <a:pPr marL="285750" indent="-285750">
                <a:buFont typeface="Arial" panose="020B0604020202020204" pitchFamily="34" charset="0"/>
                <a:buChar char="•"/>
              </a:pPr>
              <a:endParaRPr lang="en-GB" sz="1200"/>
            </a:p>
            <a:p>
              <a:pPr marL="285750" indent="-285750">
                <a:buFont typeface="Arial" panose="020B0604020202020204" pitchFamily="34" charset="0"/>
                <a:buChar char="•"/>
              </a:pPr>
              <a:r>
                <a:rPr lang="en-GB" sz="1200"/>
                <a:t>Patient does not respond to oral medication, visited by clinician who uses POCT to exclude infection and other causes of her symptoms including POCUS to identify worsening fluid build-up on the lungs.</a:t>
              </a:r>
            </a:p>
            <a:p>
              <a:pPr marL="285750" indent="-285750">
                <a:buFont typeface="Arial" panose="020B0604020202020204" pitchFamily="34" charset="0"/>
                <a:buChar char="•"/>
              </a:pPr>
              <a:r>
                <a:rPr lang="en-GB" sz="1200"/>
                <a:t>Patient expresses desire to be looked after at home.</a:t>
              </a:r>
            </a:p>
            <a:p>
              <a:pPr marL="285750" indent="-285750">
                <a:buFont typeface="Arial" panose="020B0604020202020204" pitchFamily="34" charset="0"/>
                <a:buChar char="•"/>
              </a:pPr>
              <a:r>
                <a:rPr lang="en-GB" sz="1200"/>
                <a:t>Decision to start home oxygen acutely and IV diuretics so patient admitted to H@H virtual ward with remote monitoring of observations using TEC to ensure wrap around care.</a:t>
              </a:r>
            </a:p>
            <a:p>
              <a:pPr marL="285750" indent="-285750">
                <a:buFont typeface="Arial" panose="020B0604020202020204" pitchFamily="34" charset="0"/>
                <a:buChar char="•"/>
              </a:pPr>
              <a:r>
                <a:rPr lang="en-GB" sz="1200"/>
                <a:t>Patient discussed in virtual MDT to gain expert input with management.</a:t>
              </a:r>
            </a:p>
          </p:txBody>
        </p:sp>
        <p:sp>
          <p:nvSpPr>
            <p:cNvPr id="112" name="Rectangle 111">
              <a:extLst>
                <a:ext uri="{FF2B5EF4-FFF2-40B4-BE49-F238E27FC236}">
                  <a16:creationId xmlns:a16="http://schemas.microsoft.com/office/drawing/2014/main" id="{00AA2DD5-BED4-E41C-09FD-87694DF3ADD0}"/>
                </a:ext>
              </a:extLst>
            </p:cNvPr>
            <p:cNvSpPr/>
            <p:nvPr/>
          </p:nvSpPr>
          <p:spPr>
            <a:xfrm>
              <a:off x="5393137" y="4434680"/>
              <a:ext cx="6615361" cy="2274030"/>
            </a:xfrm>
            <a:prstGeom prst="rect">
              <a:avLst/>
            </a:prstGeom>
            <a:noFill/>
            <a:ln w="762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17"/>
            </a:p>
          </p:txBody>
        </p:sp>
        <p:grpSp>
          <p:nvGrpSpPr>
            <p:cNvPr id="113" name="Graphic 64" descr="Badge outline">
              <a:extLst>
                <a:ext uri="{FF2B5EF4-FFF2-40B4-BE49-F238E27FC236}">
                  <a16:creationId xmlns:a16="http://schemas.microsoft.com/office/drawing/2014/main" id="{B37B63E4-F360-EEC9-4023-DBA310AB9A9B}"/>
                </a:ext>
              </a:extLst>
            </p:cNvPr>
            <p:cNvGrpSpPr/>
            <p:nvPr/>
          </p:nvGrpSpPr>
          <p:grpSpPr>
            <a:xfrm>
              <a:off x="498870" y="2629206"/>
              <a:ext cx="655281" cy="697753"/>
              <a:chOff x="5057516" y="2498082"/>
              <a:chExt cx="723499" cy="723500"/>
            </a:xfrm>
            <a:solidFill>
              <a:srgbClr val="000000"/>
            </a:solidFill>
          </p:grpSpPr>
          <p:sp>
            <p:nvSpPr>
              <p:cNvPr id="117" name="Freeform: Shape 116">
                <a:extLst>
                  <a:ext uri="{FF2B5EF4-FFF2-40B4-BE49-F238E27FC236}">
                    <a16:creationId xmlns:a16="http://schemas.microsoft.com/office/drawing/2014/main" id="{BBED253C-8952-F6A8-0E19-3A04453CAD88}"/>
                  </a:ext>
                </a:extLst>
              </p:cNvPr>
              <p:cNvSpPr/>
              <p:nvPr/>
            </p:nvSpPr>
            <p:spPr>
              <a:xfrm>
                <a:off x="5057516" y="2498082"/>
                <a:ext cx="723499" cy="723500"/>
              </a:xfrm>
              <a:custGeom>
                <a:avLst/>
                <a:gdLst>
                  <a:gd name="connsiteX0" fmla="*/ 361750 w 723499"/>
                  <a:gd name="connsiteY0" fmla="*/ 19050 h 723500"/>
                  <a:gd name="connsiteX1" fmla="*/ 704450 w 723499"/>
                  <a:gd name="connsiteY1" fmla="*/ 361750 h 723500"/>
                  <a:gd name="connsiteX2" fmla="*/ 361750 w 723499"/>
                  <a:gd name="connsiteY2" fmla="*/ 704450 h 723500"/>
                  <a:gd name="connsiteX3" fmla="*/ 19050 w 723499"/>
                  <a:gd name="connsiteY3" fmla="*/ 361750 h 723500"/>
                  <a:gd name="connsiteX4" fmla="*/ 361750 w 723499"/>
                  <a:gd name="connsiteY4" fmla="*/ 19050 h 723500"/>
                  <a:gd name="connsiteX5" fmla="*/ 361750 w 723499"/>
                  <a:gd name="connsiteY5" fmla="*/ 0 h 723500"/>
                  <a:gd name="connsiteX6" fmla="*/ 0 w 723499"/>
                  <a:gd name="connsiteY6" fmla="*/ 361750 h 723500"/>
                  <a:gd name="connsiteX7" fmla="*/ 361750 w 723499"/>
                  <a:gd name="connsiteY7" fmla="*/ 723500 h 723500"/>
                  <a:gd name="connsiteX8" fmla="*/ 723500 w 723499"/>
                  <a:gd name="connsiteY8" fmla="*/ 361750 h 723500"/>
                  <a:gd name="connsiteX9" fmla="*/ 362093 w 723499"/>
                  <a:gd name="connsiteY9" fmla="*/ 0 h 723500"/>
                  <a:gd name="connsiteX10" fmla="*/ 361750 w 723499"/>
                  <a:gd name="connsiteY10" fmla="*/ 0 h 72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499" h="723500">
                    <a:moveTo>
                      <a:pt x="361750" y="19050"/>
                    </a:moveTo>
                    <a:cubicBezTo>
                      <a:pt x="551018" y="19050"/>
                      <a:pt x="704450" y="172482"/>
                      <a:pt x="704450" y="361750"/>
                    </a:cubicBezTo>
                    <a:cubicBezTo>
                      <a:pt x="704450" y="551019"/>
                      <a:pt x="551018" y="704450"/>
                      <a:pt x="361750" y="704450"/>
                    </a:cubicBezTo>
                    <a:cubicBezTo>
                      <a:pt x="172482" y="704450"/>
                      <a:pt x="19050" y="551019"/>
                      <a:pt x="19050" y="361750"/>
                    </a:cubicBezTo>
                    <a:cubicBezTo>
                      <a:pt x="19265" y="172571"/>
                      <a:pt x="172571" y="19265"/>
                      <a:pt x="361750" y="19050"/>
                    </a:cubicBezTo>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94" y="162056"/>
                      <a:pt x="561787" y="94"/>
                      <a:pt x="362093" y="0"/>
                    </a:cubicBezTo>
                    <a:cubicBezTo>
                      <a:pt x="361979" y="0"/>
                      <a:pt x="361864" y="0"/>
                      <a:pt x="361750" y="0"/>
                    </a:cubicBezTo>
                    <a:close/>
                  </a:path>
                </a:pathLst>
              </a:custGeom>
              <a:solidFill>
                <a:srgbClr val="000000"/>
              </a:solidFill>
              <a:ln w="38100" cap="flat">
                <a:solidFill>
                  <a:srgbClr val="00B0F0"/>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18" name="Freeform: Shape 117">
                <a:extLst>
                  <a:ext uri="{FF2B5EF4-FFF2-40B4-BE49-F238E27FC236}">
                    <a16:creationId xmlns:a16="http://schemas.microsoft.com/office/drawing/2014/main" id="{1C8E83F6-A80B-0740-CAE9-A30BBD2EA64C}"/>
                  </a:ext>
                </a:extLst>
              </p:cNvPr>
              <p:cNvSpPr/>
              <p:nvPr/>
            </p:nvSpPr>
            <p:spPr>
              <a:xfrm>
                <a:off x="5325108" y="2690293"/>
                <a:ext cx="182883" cy="318872"/>
              </a:xfrm>
              <a:custGeom>
                <a:avLst/>
                <a:gdLst>
                  <a:gd name="connsiteX0" fmla="*/ 22 w 182883"/>
                  <a:gd name="connsiteY0" fmla="*/ 318805 h 318872"/>
                  <a:gd name="connsiteX1" fmla="*/ 22 w 182883"/>
                  <a:gd name="connsiteY1" fmla="*/ 306737 h 318872"/>
                  <a:gd name="connsiteX2" fmla="*/ 4889 w 182883"/>
                  <a:gd name="connsiteY2" fmla="*/ 270542 h 318872"/>
                  <a:gd name="connsiteX3" fmla="*/ 20082 w 182883"/>
                  <a:gd name="connsiteY3" fmla="*/ 242129 h 318872"/>
                  <a:gd name="connsiteX4" fmla="*/ 47009 w 182883"/>
                  <a:gd name="connsiteY4" fmla="*/ 215307 h 318872"/>
                  <a:gd name="connsiteX5" fmla="*/ 87062 w 182883"/>
                  <a:gd name="connsiteY5" fmla="*/ 184827 h 318872"/>
                  <a:gd name="connsiteX6" fmla="*/ 115427 w 182883"/>
                  <a:gd name="connsiteY6" fmla="*/ 162195 h 318872"/>
                  <a:gd name="connsiteX7" fmla="*/ 136468 w 182883"/>
                  <a:gd name="connsiteY7" fmla="*/ 139335 h 318872"/>
                  <a:gd name="connsiteX8" fmla="*/ 149431 w 182883"/>
                  <a:gd name="connsiteY8" fmla="*/ 113980 h 318872"/>
                  <a:gd name="connsiteX9" fmla="*/ 153841 w 182883"/>
                  <a:gd name="connsiteY9" fmla="*/ 84147 h 318872"/>
                  <a:gd name="connsiteX10" fmla="*/ 149031 w 182883"/>
                  <a:gd name="connsiteY10" fmla="*/ 56030 h 318872"/>
                  <a:gd name="connsiteX11" fmla="*/ 114313 w 182883"/>
                  <a:gd name="connsiteY11" fmla="*/ 22502 h 318872"/>
                  <a:gd name="connsiteX12" fmla="*/ 87547 w 182883"/>
                  <a:gd name="connsiteY12" fmla="*/ 18311 h 318872"/>
                  <a:gd name="connsiteX13" fmla="*/ 44837 w 182883"/>
                  <a:gd name="connsiteY13" fmla="*/ 28788 h 318872"/>
                  <a:gd name="connsiteX14" fmla="*/ 12528 w 182883"/>
                  <a:gd name="connsiteY14" fmla="*/ 51210 h 318872"/>
                  <a:gd name="connsiteX15" fmla="*/ 12528 w 182883"/>
                  <a:gd name="connsiteY15" fmla="*/ 28340 h 318872"/>
                  <a:gd name="connsiteX16" fmla="*/ 47485 w 182883"/>
                  <a:gd name="connsiteY16" fmla="*/ 7814 h 318872"/>
                  <a:gd name="connsiteX17" fmla="*/ 91567 w 182883"/>
                  <a:gd name="connsiteY17" fmla="*/ 13 h 318872"/>
                  <a:gd name="connsiteX18" fmla="*/ 98873 w 182883"/>
                  <a:gd name="connsiteY18" fmla="*/ 442 h 318872"/>
                  <a:gd name="connsiteX19" fmla="*/ 106045 w 182883"/>
                  <a:gd name="connsiteY19" fmla="*/ 1756 h 318872"/>
                  <a:gd name="connsiteX20" fmla="*/ 135087 w 182883"/>
                  <a:gd name="connsiteY20" fmla="*/ 9833 h 318872"/>
                  <a:gd name="connsiteX21" fmla="*/ 157194 w 182883"/>
                  <a:gd name="connsiteY21" fmla="*/ 26169 h 318872"/>
                  <a:gd name="connsiteX22" fmla="*/ 171367 w 182883"/>
                  <a:gd name="connsiteY22" fmla="*/ 49981 h 318872"/>
                  <a:gd name="connsiteX23" fmla="*/ 176416 w 182883"/>
                  <a:gd name="connsiteY23" fmla="*/ 80871 h 318872"/>
                  <a:gd name="connsiteX24" fmla="*/ 171224 w 182883"/>
                  <a:gd name="connsiteY24" fmla="*/ 116666 h 318872"/>
                  <a:gd name="connsiteX25" fmla="*/ 156394 w 182883"/>
                  <a:gd name="connsiteY25" fmla="*/ 145784 h 318872"/>
                  <a:gd name="connsiteX26" fmla="*/ 133020 w 182883"/>
                  <a:gd name="connsiteY26" fmla="*/ 171120 h 318872"/>
                  <a:gd name="connsiteX27" fmla="*/ 102121 w 182883"/>
                  <a:gd name="connsiteY27" fmla="*/ 195371 h 318872"/>
                  <a:gd name="connsiteX28" fmla="*/ 69107 w 182883"/>
                  <a:gd name="connsiteY28" fmla="*/ 219879 h 318872"/>
                  <a:gd name="connsiteX29" fmla="*/ 45942 w 182883"/>
                  <a:gd name="connsiteY29" fmla="*/ 240434 h 318872"/>
                  <a:gd name="connsiteX30" fmla="*/ 31655 w 182883"/>
                  <a:gd name="connsiteY30" fmla="*/ 260436 h 318872"/>
                  <a:gd name="connsiteX31" fmla="*/ 24673 w 182883"/>
                  <a:gd name="connsiteY31" fmla="*/ 282401 h 318872"/>
                  <a:gd name="connsiteX32" fmla="*/ 23854 w 182883"/>
                  <a:gd name="connsiteY32" fmla="*/ 289221 h 318872"/>
                  <a:gd name="connsiteX33" fmla="*/ 23501 w 182883"/>
                  <a:gd name="connsiteY33" fmla="*/ 296498 h 318872"/>
                  <a:gd name="connsiteX34" fmla="*/ 23501 w 182883"/>
                  <a:gd name="connsiteY34" fmla="*/ 299822 h 318872"/>
                  <a:gd name="connsiteX35" fmla="*/ 182883 w 182883"/>
                  <a:gd name="connsiteY35" fmla="*/ 299822 h 318872"/>
                  <a:gd name="connsiteX36" fmla="*/ 182883 w 182883"/>
                  <a:gd name="connsiteY36" fmla="*/ 318872 h 31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2883" h="318872">
                    <a:moveTo>
                      <a:pt x="22" y="318805"/>
                    </a:moveTo>
                    <a:lnTo>
                      <a:pt x="22" y="306737"/>
                    </a:lnTo>
                    <a:cubicBezTo>
                      <a:pt x="-213" y="294495"/>
                      <a:pt x="1428" y="282287"/>
                      <a:pt x="4889" y="270542"/>
                    </a:cubicBezTo>
                    <a:cubicBezTo>
                      <a:pt x="8222" y="260243"/>
                      <a:pt x="13367" y="250621"/>
                      <a:pt x="20082" y="242129"/>
                    </a:cubicBezTo>
                    <a:cubicBezTo>
                      <a:pt x="28032" y="232215"/>
                      <a:pt x="37064" y="223219"/>
                      <a:pt x="47009" y="215307"/>
                    </a:cubicBezTo>
                    <a:cubicBezTo>
                      <a:pt x="58020" y="206353"/>
                      <a:pt x="71498" y="196104"/>
                      <a:pt x="87062" y="184827"/>
                    </a:cubicBezTo>
                    <a:cubicBezTo>
                      <a:pt x="97634" y="177073"/>
                      <a:pt x="107178" y="169463"/>
                      <a:pt x="115427" y="162195"/>
                    </a:cubicBezTo>
                    <a:cubicBezTo>
                      <a:pt x="123270" y="155383"/>
                      <a:pt x="130328" y="147715"/>
                      <a:pt x="136468" y="139335"/>
                    </a:cubicBezTo>
                    <a:cubicBezTo>
                      <a:pt x="142061" y="131597"/>
                      <a:pt x="146434" y="123046"/>
                      <a:pt x="149431" y="113980"/>
                    </a:cubicBezTo>
                    <a:cubicBezTo>
                      <a:pt x="152466" y="104331"/>
                      <a:pt x="153954" y="94262"/>
                      <a:pt x="153841" y="84147"/>
                    </a:cubicBezTo>
                    <a:cubicBezTo>
                      <a:pt x="153998" y="74558"/>
                      <a:pt x="152367" y="65022"/>
                      <a:pt x="149031" y="56030"/>
                    </a:cubicBezTo>
                    <a:cubicBezTo>
                      <a:pt x="143180" y="40142"/>
                      <a:pt x="130395" y="27795"/>
                      <a:pt x="114313" y="22502"/>
                    </a:cubicBezTo>
                    <a:cubicBezTo>
                      <a:pt x="105685" y="19629"/>
                      <a:pt x="96640" y="18213"/>
                      <a:pt x="87547" y="18311"/>
                    </a:cubicBezTo>
                    <a:cubicBezTo>
                      <a:pt x="72676" y="18327"/>
                      <a:pt x="58027" y="21921"/>
                      <a:pt x="44837" y="28788"/>
                    </a:cubicBezTo>
                    <a:cubicBezTo>
                      <a:pt x="33162" y="34864"/>
                      <a:pt x="22305" y="42398"/>
                      <a:pt x="12528" y="51210"/>
                    </a:cubicBezTo>
                    <a:lnTo>
                      <a:pt x="12528" y="28340"/>
                    </a:lnTo>
                    <a:cubicBezTo>
                      <a:pt x="23120" y="19834"/>
                      <a:pt x="34896" y="12919"/>
                      <a:pt x="47485" y="7814"/>
                    </a:cubicBezTo>
                    <a:cubicBezTo>
                      <a:pt x="61550" y="2437"/>
                      <a:pt x="76511" y="-211"/>
                      <a:pt x="91567" y="13"/>
                    </a:cubicBezTo>
                    <a:cubicBezTo>
                      <a:pt x="94008" y="7"/>
                      <a:pt x="96448" y="150"/>
                      <a:pt x="98873" y="442"/>
                    </a:cubicBezTo>
                    <a:cubicBezTo>
                      <a:pt x="101287" y="741"/>
                      <a:pt x="103682" y="1180"/>
                      <a:pt x="106045" y="1756"/>
                    </a:cubicBezTo>
                    <a:cubicBezTo>
                      <a:pt x="116119" y="2753"/>
                      <a:pt x="125945" y="5486"/>
                      <a:pt x="135087" y="9833"/>
                    </a:cubicBezTo>
                    <a:cubicBezTo>
                      <a:pt x="143419" y="13837"/>
                      <a:pt x="150920" y="19379"/>
                      <a:pt x="157194" y="26169"/>
                    </a:cubicBezTo>
                    <a:cubicBezTo>
                      <a:pt x="163443" y="33093"/>
                      <a:pt x="168259" y="41187"/>
                      <a:pt x="171367" y="49981"/>
                    </a:cubicBezTo>
                    <a:cubicBezTo>
                      <a:pt x="174840" y="59904"/>
                      <a:pt x="176549" y="70358"/>
                      <a:pt x="176416" y="80871"/>
                    </a:cubicBezTo>
                    <a:cubicBezTo>
                      <a:pt x="176586" y="93002"/>
                      <a:pt x="174834" y="105083"/>
                      <a:pt x="171224" y="116666"/>
                    </a:cubicBezTo>
                    <a:cubicBezTo>
                      <a:pt x="167815" y="127079"/>
                      <a:pt x="162811" y="136902"/>
                      <a:pt x="156394" y="145784"/>
                    </a:cubicBezTo>
                    <a:cubicBezTo>
                      <a:pt x="149586" y="155086"/>
                      <a:pt x="141744" y="163585"/>
                      <a:pt x="133020" y="171120"/>
                    </a:cubicBezTo>
                    <a:cubicBezTo>
                      <a:pt x="123847" y="179121"/>
                      <a:pt x="113455" y="187313"/>
                      <a:pt x="102121" y="195371"/>
                    </a:cubicBezTo>
                    <a:cubicBezTo>
                      <a:pt x="89357" y="204562"/>
                      <a:pt x="78251" y="212821"/>
                      <a:pt x="69107" y="219879"/>
                    </a:cubicBezTo>
                    <a:cubicBezTo>
                      <a:pt x="60867" y="226122"/>
                      <a:pt x="53122" y="232995"/>
                      <a:pt x="45942" y="240434"/>
                    </a:cubicBezTo>
                    <a:cubicBezTo>
                      <a:pt x="40205" y="246349"/>
                      <a:pt x="35389" y="253091"/>
                      <a:pt x="31655" y="260436"/>
                    </a:cubicBezTo>
                    <a:cubicBezTo>
                      <a:pt x="28282" y="267384"/>
                      <a:pt x="25930" y="274781"/>
                      <a:pt x="24673" y="282401"/>
                    </a:cubicBezTo>
                    <a:cubicBezTo>
                      <a:pt x="24320" y="284782"/>
                      <a:pt x="24111" y="286887"/>
                      <a:pt x="23854" y="289221"/>
                    </a:cubicBezTo>
                    <a:cubicBezTo>
                      <a:pt x="23611" y="291639"/>
                      <a:pt x="23493" y="294068"/>
                      <a:pt x="23501" y="296498"/>
                    </a:cubicBezTo>
                    <a:lnTo>
                      <a:pt x="23501" y="299822"/>
                    </a:lnTo>
                    <a:lnTo>
                      <a:pt x="182883" y="299822"/>
                    </a:lnTo>
                    <a:lnTo>
                      <a:pt x="182883" y="318872"/>
                    </a:lnTo>
                    <a:close/>
                  </a:path>
                </a:pathLst>
              </a:custGeom>
              <a:solidFill>
                <a:srgbClr val="000000"/>
              </a:solidFill>
              <a:ln w="38100" cap="flat">
                <a:solidFill>
                  <a:srgbClr val="00B0F0"/>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14" name="Graphic 62" descr="Badge 3 outline">
              <a:extLst>
                <a:ext uri="{FF2B5EF4-FFF2-40B4-BE49-F238E27FC236}">
                  <a16:creationId xmlns:a16="http://schemas.microsoft.com/office/drawing/2014/main" id="{C75075DC-CAC6-A7C0-E367-C2B3822A0E41}"/>
                </a:ext>
              </a:extLst>
            </p:cNvPr>
            <p:cNvGrpSpPr/>
            <p:nvPr/>
          </p:nvGrpSpPr>
          <p:grpSpPr>
            <a:xfrm>
              <a:off x="10828902" y="3710177"/>
              <a:ext cx="630178" cy="656473"/>
              <a:chOff x="4907516" y="2348082"/>
              <a:chExt cx="723499" cy="723500"/>
            </a:xfrm>
            <a:solidFill>
              <a:srgbClr val="000000"/>
            </a:solidFill>
          </p:grpSpPr>
          <p:sp>
            <p:nvSpPr>
              <p:cNvPr id="115" name="Freeform: Shape 114">
                <a:extLst>
                  <a:ext uri="{FF2B5EF4-FFF2-40B4-BE49-F238E27FC236}">
                    <a16:creationId xmlns:a16="http://schemas.microsoft.com/office/drawing/2014/main" id="{00D67C53-0765-BEF0-0FA8-2A0FF29A32A3}"/>
                  </a:ext>
                </a:extLst>
              </p:cNvPr>
              <p:cNvSpPr/>
              <p:nvPr/>
            </p:nvSpPr>
            <p:spPr>
              <a:xfrm>
                <a:off x="4907516" y="2348082"/>
                <a:ext cx="723499" cy="723500"/>
              </a:xfrm>
              <a:custGeom>
                <a:avLst/>
                <a:gdLst>
                  <a:gd name="connsiteX0" fmla="*/ 361750 w 723499"/>
                  <a:gd name="connsiteY0" fmla="*/ 19050 h 723500"/>
                  <a:gd name="connsiteX1" fmla="*/ 704450 w 723499"/>
                  <a:gd name="connsiteY1" fmla="*/ 361750 h 723500"/>
                  <a:gd name="connsiteX2" fmla="*/ 361750 w 723499"/>
                  <a:gd name="connsiteY2" fmla="*/ 704450 h 723500"/>
                  <a:gd name="connsiteX3" fmla="*/ 19050 w 723499"/>
                  <a:gd name="connsiteY3" fmla="*/ 361750 h 723500"/>
                  <a:gd name="connsiteX4" fmla="*/ 361750 w 723499"/>
                  <a:gd name="connsiteY4" fmla="*/ 19050 h 723500"/>
                  <a:gd name="connsiteX5" fmla="*/ 361750 w 723499"/>
                  <a:gd name="connsiteY5" fmla="*/ 0 h 723500"/>
                  <a:gd name="connsiteX6" fmla="*/ 0 w 723499"/>
                  <a:gd name="connsiteY6" fmla="*/ 361750 h 723500"/>
                  <a:gd name="connsiteX7" fmla="*/ 361750 w 723499"/>
                  <a:gd name="connsiteY7" fmla="*/ 723500 h 723500"/>
                  <a:gd name="connsiteX8" fmla="*/ 723500 w 723499"/>
                  <a:gd name="connsiteY8" fmla="*/ 361750 h 723500"/>
                  <a:gd name="connsiteX9" fmla="*/ 362093 w 723499"/>
                  <a:gd name="connsiteY9" fmla="*/ 0 h 723500"/>
                  <a:gd name="connsiteX10" fmla="*/ 361750 w 723499"/>
                  <a:gd name="connsiteY10" fmla="*/ 0 h 72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499" h="723500">
                    <a:moveTo>
                      <a:pt x="361750" y="19050"/>
                    </a:moveTo>
                    <a:cubicBezTo>
                      <a:pt x="551018" y="19050"/>
                      <a:pt x="704450" y="172482"/>
                      <a:pt x="704450" y="361750"/>
                    </a:cubicBezTo>
                    <a:cubicBezTo>
                      <a:pt x="704450" y="551019"/>
                      <a:pt x="551018" y="704450"/>
                      <a:pt x="361750" y="704450"/>
                    </a:cubicBezTo>
                    <a:cubicBezTo>
                      <a:pt x="172482" y="704450"/>
                      <a:pt x="19050" y="551019"/>
                      <a:pt x="19050" y="361750"/>
                    </a:cubicBezTo>
                    <a:cubicBezTo>
                      <a:pt x="19265" y="172571"/>
                      <a:pt x="172571" y="19265"/>
                      <a:pt x="361750" y="19050"/>
                    </a:cubicBezTo>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94" y="162056"/>
                      <a:pt x="561787" y="94"/>
                      <a:pt x="362093" y="0"/>
                    </a:cubicBezTo>
                    <a:cubicBezTo>
                      <a:pt x="361979" y="0"/>
                      <a:pt x="361864" y="0"/>
                      <a:pt x="361750" y="0"/>
                    </a:cubicBezTo>
                    <a:close/>
                  </a:path>
                </a:pathLst>
              </a:custGeom>
              <a:solidFill>
                <a:srgbClr val="000000"/>
              </a:solidFill>
              <a:ln w="38100" cap="flat">
                <a:solidFill>
                  <a:srgbClr val="00B0F0"/>
                </a:solidFill>
                <a:prstDash val="solid"/>
                <a:miter/>
              </a:ln>
            </p:spPr>
            <p:txBody>
              <a:bodyPr rtlCol="0" anchor="ctr"/>
              <a:lstStyle/>
              <a:p>
                <a:endParaRPr lang="en-GB">
                  <a:solidFill>
                    <a:srgbClr val="00B0F0"/>
                  </a:solidFill>
                  <a:latin typeface="Arial" panose="020B0604020202020204" pitchFamily="34" charset="0"/>
                  <a:cs typeface="Arial" panose="020B0604020202020204" pitchFamily="34" charset="0"/>
                </a:endParaRPr>
              </a:p>
            </p:txBody>
          </p:sp>
          <p:sp>
            <p:nvSpPr>
              <p:cNvPr id="116" name="Freeform: Shape 115">
                <a:extLst>
                  <a:ext uri="{FF2B5EF4-FFF2-40B4-BE49-F238E27FC236}">
                    <a16:creationId xmlns:a16="http://schemas.microsoft.com/office/drawing/2014/main" id="{E094B158-2C53-F683-FFDB-50DB8AA72667}"/>
                  </a:ext>
                </a:extLst>
              </p:cNvPr>
              <p:cNvSpPr/>
              <p:nvPr/>
            </p:nvSpPr>
            <p:spPr>
              <a:xfrm>
                <a:off x="5179816" y="2549803"/>
                <a:ext cx="172170" cy="324438"/>
              </a:xfrm>
              <a:custGeom>
                <a:avLst/>
                <a:gdLst>
                  <a:gd name="connsiteX0" fmla="*/ 67218 w 172170"/>
                  <a:gd name="connsiteY0" fmla="*/ 324403 h 324438"/>
                  <a:gd name="connsiteX1" fmla="*/ 0 w 172170"/>
                  <a:gd name="connsiteY1" fmla="*/ 308601 h 324438"/>
                  <a:gd name="connsiteX2" fmla="*/ 0 w 172170"/>
                  <a:gd name="connsiteY2" fmla="*/ 285284 h 324438"/>
                  <a:gd name="connsiteX3" fmla="*/ 68104 w 172170"/>
                  <a:gd name="connsiteY3" fmla="*/ 306286 h 324438"/>
                  <a:gd name="connsiteX4" fmla="*/ 98212 w 172170"/>
                  <a:gd name="connsiteY4" fmla="*/ 302381 h 324438"/>
                  <a:gd name="connsiteX5" fmla="*/ 124244 w 172170"/>
                  <a:gd name="connsiteY5" fmla="*/ 289884 h 324438"/>
                  <a:gd name="connsiteX6" fmla="*/ 142504 w 172170"/>
                  <a:gd name="connsiteY6" fmla="*/ 267977 h 324438"/>
                  <a:gd name="connsiteX7" fmla="*/ 149352 w 172170"/>
                  <a:gd name="connsiteY7" fmla="*/ 236201 h 324438"/>
                  <a:gd name="connsiteX8" fmla="*/ 124416 w 172170"/>
                  <a:gd name="connsiteY8" fmla="*/ 183090 h 324438"/>
                  <a:gd name="connsiteX9" fmla="*/ 53149 w 172170"/>
                  <a:gd name="connsiteY9" fmla="*/ 165497 h 324438"/>
                  <a:gd name="connsiteX10" fmla="*/ 31032 w 172170"/>
                  <a:gd name="connsiteY10" fmla="*/ 165497 h 324438"/>
                  <a:gd name="connsiteX11" fmla="*/ 31032 w 172170"/>
                  <a:gd name="connsiteY11" fmla="*/ 147400 h 324438"/>
                  <a:gd name="connsiteX12" fmla="*/ 51149 w 172170"/>
                  <a:gd name="connsiteY12" fmla="*/ 147400 h 324438"/>
                  <a:gd name="connsiteX13" fmla="*/ 115710 w 172170"/>
                  <a:gd name="connsiteY13" fmla="*/ 130255 h 324438"/>
                  <a:gd name="connsiteX14" fmla="*/ 137979 w 172170"/>
                  <a:gd name="connsiteY14" fmla="*/ 79772 h 324438"/>
                  <a:gd name="connsiteX15" fmla="*/ 121434 w 172170"/>
                  <a:gd name="connsiteY15" fmla="*/ 34167 h 324438"/>
                  <a:gd name="connsiteX16" fmla="*/ 72571 w 172170"/>
                  <a:gd name="connsiteY16" fmla="*/ 18307 h 324438"/>
                  <a:gd name="connsiteX17" fmla="*/ 12506 w 172170"/>
                  <a:gd name="connsiteY17" fmla="*/ 37357 h 324438"/>
                  <a:gd name="connsiteX18" fmla="*/ 12506 w 172170"/>
                  <a:gd name="connsiteY18" fmla="*/ 16755 h 324438"/>
                  <a:gd name="connsiteX19" fmla="*/ 78600 w 172170"/>
                  <a:gd name="connsiteY19" fmla="*/ 0 h 324438"/>
                  <a:gd name="connsiteX20" fmla="*/ 110233 w 172170"/>
                  <a:gd name="connsiteY20" fmla="*/ 4544 h 324438"/>
                  <a:gd name="connsiteX21" fmla="*/ 136446 w 172170"/>
                  <a:gd name="connsiteY21" fmla="*/ 18126 h 324438"/>
                  <a:gd name="connsiteX22" fmla="*/ 154305 w 172170"/>
                  <a:gd name="connsiteY22" fmla="*/ 40682 h 324438"/>
                  <a:gd name="connsiteX23" fmla="*/ 160972 w 172170"/>
                  <a:gd name="connsiteY23" fmla="*/ 72343 h 324438"/>
                  <a:gd name="connsiteX24" fmla="*/ 100013 w 172170"/>
                  <a:gd name="connsiteY24" fmla="*/ 151067 h 324438"/>
                  <a:gd name="connsiteX25" fmla="*/ 97584 w 172170"/>
                  <a:gd name="connsiteY25" fmla="*/ 151743 h 324438"/>
                  <a:gd name="connsiteX26" fmla="*/ 97584 w 172170"/>
                  <a:gd name="connsiteY26" fmla="*/ 158134 h 324438"/>
                  <a:gd name="connsiteX27" fmla="*/ 100546 w 172170"/>
                  <a:gd name="connsiteY27" fmla="*/ 158477 h 324438"/>
                  <a:gd name="connsiteX28" fmla="*/ 128835 w 172170"/>
                  <a:gd name="connsiteY28" fmla="*/ 165935 h 324438"/>
                  <a:gd name="connsiteX29" fmla="*/ 151486 w 172170"/>
                  <a:gd name="connsiteY29" fmla="*/ 181090 h 324438"/>
                  <a:gd name="connsiteX30" fmla="*/ 166611 w 172170"/>
                  <a:gd name="connsiteY30" fmla="*/ 203693 h 324438"/>
                  <a:gd name="connsiteX31" fmla="*/ 172155 w 172170"/>
                  <a:gd name="connsiteY31" fmla="*/ 233077 h 324438"/>
                  <a:gd name="connsiteX32" fmla="*/ 164001 w 172170"/>
                  <a:gd name="connsiteY32" fmla="*/ 272044 h 324438"/>
                  <a:gd name="connsiteX33" fmla="*/ 141675 w 172170"/>
                  <a:gd name="connsiteY33" fmla="*/ 300619 h 324438"/>
                  <a:gd name="connsiteX34" fmla="*/ 108299 w 172170"/>
                  <a:gd name="connsiteY34" fmla="*/ 318345 h 324438"/>
                  <a:gd name="connsiteX35" fmla="*/ 67218 w 172170"/>
                  <a:gd name="connsiteY35" fmla="*/ 324403 h 32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2170" h="324438">
                    <a:moveTo>
                      <a:pt x="67218" y="324403"/>
                    </a:moveTo>
                    <a:cubicBezTo>
                      <a:pt x="43833" y="324936"/>
                      <a:pt x="20698" y="319497"/>
                      <a:pt x="0" y="308601"/>
                    </a:cubicBezTo>
                    <a:lnTo>
                      <a:pt x="0" y="285284"/>
                    </a:lnTo>
                    <a:cubicBezTo>
                      <a:pt x="20205" y="298696"/>
                      <a:pt x="43854" y="305989"/>
                      <a:pt x="68104" y="306286"/>
                    </a:cubicBezTo>
                    <a:cubicBezTo>
                      <a:pt x="78268" y="306314"/>
                      <a:pt x="88392" y="305001"/>
                      <a:pt x="98212" y="302381"/>
                    </a:cubicBezTo>
                    <a:cubicBezTo>
                      <a:pt x="107609" y="299918"/>
                      <a:pt x="116446" y="295675"/>
                      <a:pt x="124244" y="289884"/>
                    </a:cubicBezTo>
                    <a:cubicBezTo>
                      <a:pt x="131920" y="284069"/>
                      <a:pt x="138167" y="276576"/>
                      <a:pt x="142504" y="267977"/>
                    </a:cubicBezTo>
                    <a:cubicBezTo>
                      <a:pt x="147282" y="258081"/>
                      <a:pt x="149630" y="247187"/>
                      <a:pt x="149352" y="236201"/>
                    </a:cubicBezTo>
                    <a:cubicBezTo>
                      <a:pt x="150558" y="215420"/>
                      <a:pt x="141176" y="195437"/>
                      <a:pt x="124416" y="183090"/>
                    </a:cubicBezTo>
                    <a:cubicBezTo>
                      <a:pt x="108223" y="171412"/>
                      <a:pt x="84230" y="165497"/>
                      <a:pt x="53149" y="165497"/>
                    </a:cubicBezTo>
                    <a:lnTo>
                      <a:pt x="31032" y="165497"/>
                    </a:lnTo>
                    <a:lnTo>
                      <a:pt x="31032" y="147400"/>
                    </a:lnTo>
                    <a:lnTo>
                      <a:pt x="51149" y="147400"/>
                    </a:lnTo>
                    <a:cubicBezTo>
                      <a:pt x="79458" y="147400"/>
                      <a:pt x="101175" y="141685"/>
                      <a:pt x="115710" y="130255"/>
                    </a:cubicBezTo>
                    <a:cubicBezTo>
                      <a:pt x="130813" y="117983"/>
                      <a:pt x="139098" y="99200"/>
                      <a:pt x="137979" y="79772"/>
                    </a:cubicBezTo>
                    <a:cubicBezTo>
                      <a:pt x="139075" y="62927"/>
                      <a:pt x="133076" y="46391"/>
                      <a:pt x="121434" y="34167"/>
                    </a:cubicBezTo>
                    <a:cubicBezTo>
                      <a:pt x="107825" y="22734"/>
                      <a:pt x="90301" y="17046"/>
                      <a:pt x="72571" y="18307"/>
                    </a:cubicBezTo>
                    <a:cubicBezTo>
                      <a:pt x="51126" y="18705"/>
                      <a:pt x="30260" y="25323"/>
                      <a:pt x="12506" y="37357"/>
                    </a:cubicBezTo>
                    <a:lnTo>
                      <a:pt x="12506" y="16755"/>
                    </a:lnTo>
                    <a:cubicBezTo>
                      <a:pt x="32838" y="5854"/>
                      <a:pt x="55531" y="102"/>
                      <a:pt x="78600" y="0"/>
                    </a:cubicBezTo>
                    <a:cubicBezTo>
                      <a:pt x="89309" y="-28"/>
                      <a:pt x="99965" y="1502"/>
                      <a:pt x="110233" y="4544"/>
                    </a:cubicBezTo>
                    <a:cubicBezTo>
                      <a:pt x="119771" y="7321"/>
                      <a:pt x="128675" y="11935"/>
                      <a:pt x="136446" y="18126"/>
                    </a:cubicBezTo>
                    <a:cubicBezTo>
                      <a:pt x="143961" y="24264"/>
                      <a:pt x="150054" y="31960"/>
                      <a:pt x="154305" y="40682"/>
                    </a:cubicBezTo>
                    <a:cubicBezTo>
                      <a:pt x="158940" y="50580"/>
                      <a:pt x="161222" y="61416"/>
                      <a:pt x="160972" y="72343"/>
                    </a:cubicBezTo>
                    <a:cubicBezTo>
                      <a:pt x="160972" y="113757"/>
                      <a:pt x="141027" y="139513"/>
                      <a:pt x="100013" y="151067"/>
                    </a:cubicBezTo>
                    <a:lnTo>
                      <a:pt x="97584" y="151743"/>
                    </a:lnTo>
                    <a:lnTo>
                      <a:pt x="97584" y="158134"/>
                    </a:lnTo>
                    <a:lnTo>
                      <a:pt x="100546" y="158477"/>
                    </a:lnTo>
                    <a:cubicBezTo>
                      <a:pt x="110292" y="159553"/>
                      <a:pt x="119825" y="162066"/>
                      <a:pt x="128835" y="165935"/>
                    </a:cubicBezTo>
                    <a:cubicBezTo>
                      <a:pt x="137262" y="169534"/>
                      <a:pt x="144944" y="174673"/>
                      <a:pt x="151486" y="181090"/>
                    </a:cubicBezTo>
                    <a:cubicBezTo>
                      <a:pt x="157964" y="187557"/>
                      <a:pt x="163103" y="195238"/>
                      <a:pt x="166611" y="203693"/>
                    </a:cubicBezTo>
                    <a:cubicBezTo>
                      <a:pt x="170412" y="213017"/>
                      <a:pt x="172297" y="223009"/>
                      <a:pt x="172155" y="233077"/>
                    </a:cubicBezTo>
                    <a:cubicBezTo>
                      <a:pt x="172405" y="246514"/>
                      <a:pt x="169618" y="259835"/>
                      <a:pt x="164001" y="272044"/>
                    </a:cubicBezTo>
                    <a:cubicBezTo>
                      <a:pt x="158756" y="283098"/>
                      <a:pt x="151132" y="292856"/>
                      <a:pt x="141675" y="300619"/>
                    </a:cubicBezTo>
                    <a:cubicBezTo>
                      <a:pt x="131777" y="308595"/>
                      <a:pt x="120450" y="314611"/>
                      <a:pt x="108299" y="318345"/>
                    </a:cubicBezTo>
                    <a:cubicBezTo>
                      <a:pt x="94997" y="322457"/>
                      <a:pt x="81142" y="324500"/>
                      <a:pt x="67218" y="324403"/>
                    </a:cubicBezTo>
                    <a:close/>
                  </a:path>
                </a:pathLst>
              </a:custGeom>
              <a:solidFill>
                <a:srgbClr val="000000"/>
              </a:solidFill>
              <a:ln w="38100" cap="flat">
                <a:solidFill>
                  <a:srgbClr val="00B0F0"/>
                </a:solidFill>
                <a:prstDash val="solid"/>
                <a:miter/>
              </a:ln>
            </p:spPr>
            <p:txBody>
              <a:bodyPr rtlCol="0" anchor="ctr"/>
              <a:lstStyle/>
              <a:p>
                <a:endParaRPr lang="en-GB">
                  <a:solidFill>
                    <a:srgbClr val="00B0F0"/>
                  </a:solidFill>
                  <a:latin typeface="Arial" panose="020B0604020202020204" pitchFamily="34" charset="0"/>
                  <a:cs typeface="Arial" panose="020B0604020202020204" pitchFamily="34" charset="0"/>
                </a:endParaRPr>
              </a:p>
            </p:txBody>
          </p:sp>
        </p:grpSp>
      </p:grpSp>
      <p:grpSp>
        <p:nvGrpSpPr>
          <p:cNvPr id="138" name="Graphic 66" descr="Badge 1 outline">
            <a:extLst>
              <a:ext uri="{FF2B5EF4-FFF2-40B4-BE49-F238E27FC236}">
                <a16:creationId xmlns:a16="http://schemas.microsoft.com/office/drawing/2014/main" id="{9F89022A-825F-6174-A6F9-D4168C7F63EA}"/>
              </a:ext>
            </a:extLst>
          </p:cNvPr>
          <p:cNvGrpSpPr/>
          <p:nvPr/>
        </p:nvGrpSpPr>
        <p:grpSpPr>
          <a:xfrm>
            <a:off x="1122165" y="1552466"/>
            <a:ext cx="653142" cy="664353"/>
            <a:chOff x="5207512" y="2648082"/>
            <a:chExt cx="723503" cy="723503"/>
          </a:xfrm>
          <a:solidFill>
            <a:srgbClr val="000000"/>
          </a:solidFill>
        </p:grpSpPr>
        <p:sp>
          <p:nvSpPr>
            <p:cNvPr id="139" name="Freeform: Shape 138">
              <a:extLst>
                <a:ext uri="{FF2B5EF4-FFF2-40B4-BE49-F238E27FC236}">
                  <a16:creationId xmlns:a16="http://schemas.microsoft.com/office/drawing/2014/main" id="{1773AB25-237E-2674-EFFD-03EEACA7FE87}"/>
                </a:ext>
              </a:extLst>
            </p:cNvPr>
            <p:cNvSpPr/>
            <p:nvPr/>
          </p:nvSpPr>
          <p:spPr>
            <a:xfrm>
              <a:off x="5207512" y="2648082"/>
              <a:ext cx="723503" cy="723503"/>
            </a:xfrm>
            <a:custGeom>
              <a:avLst/>
              <a:gdLst>
                <a:gd name="connsiteX0" fmla="*/ 361753 w 723503"/>
                <a:gd name="connsiteY0" fmla="*/ 19050 h 723503"/>
                <a:gd name="connsiteX1" fmla="*/ 704455 w 723503"/>
                <a:gd name="connsiteY1" fmla="*/ 361752 h 723503"/>
                <a:gd name="connsiteX2" fmla="*/ 361753 w 723503"/>
                <a:gd name="connsiteY2" fmla="*/ 704454 h 723503"/>
                <a:gd name="connsiteX3" fmla="*/ 19051 w 723503"/>
                <a:gd name="connsiteY3" fmla="*/ 361752 h 723503"/>
                <a:gd name="connsiteX4" fmla="*/ 361753 w 723503"/>
                <a:gd name="connsiteY4" fmla="*/ 19052 h 723503"/>
                <a:gd name="connsiteX5" fmla="*/ 361753 w 723503"/>
                <a:gd name="connsiteY5" fmla="*/ 0 h 723503"/>
                <a:gd name="connsiteX6" fmla="*/ 0 w 723503"/>
                <a:gd name="connsiteY6" fmla="*/ 361751 h 723503"/>
                <a:gd name="connsiteX7" fmla="*/ 361751 w 723503"/>
                <a:gd name="connsiteY7" fmla="*/ 723504 h 723503"/>
                <a:gd name="connsiteX8" fmla="*/ 723504 w 723503"/>
                <a:gd name="connsiteY8" fmla="*/ 361753 h 723503"/>
                <a:gd name="connsiteX9" fmla="*/ 362076 w 723503"/>
                <a:gd name="connsiteY9" fmla="*/ 3 h 723503"/>
                <a:gd name="connsiteX10" fmla="*/ 361753 w 723503"/>
                <a:gd name="connsiteY10" fmla="*/ 3 h 72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503" h="723503">
                  <a:moveTo>
                    <a:pt x="361753" y="19050"/>
                  </a:moveTo>
                  <a:cubicBezTo>
                    <a:pt x="551022" y="19050"/>
                    <a:pt x="704455" y="172483"/>
                    <a:pt x="704455" y="361752"/>
                  </a:cubicBezTo>
                  <a:cubicBezTo>
                    <a:pt x="704455" y="551021"/>
                    <a:pt x="551022" y="704454"/>
                    <a:pt x="361753" y="704454"/>
                  </a:cubicBezTo>
                  <a:cubicBezTo>
                    <a:pt x="172483" y="704454"/>
                    <a:pt x="19051" y="551021"/>
                    <a:pt x="19051" y="361752"/>
                  </a:cubicBezTo>
                  <a:cubicBezTo>
                    <a:pt x="19266" y="172572"/>
                    <a:pt x="172573" y="19266"/>
                    <a:pt x="361753" y="19052"/>
                  </a:cubicBezTo>
                  <a:moveTo>
                    <a:pt x="361753" y="0"/>
                  </a:moveTo>
                  <a:cubicBezTo>
                    <a:pt x="161963" y="-1"/>
                    <a:pt x="1" y="161961"/>
                    <a:pt x="0" y="361751"/>
                  </a:cubicBezTo>
                  <a:cubicBezTo>
                    <a:pt x="-1" y="561541"/>
                    <a:pt x="161961" y="723503"/>
                    <a:pt x="361751" y="723504"/>
                  </a:cubicBezTo>
                  <a:cubicBezTo>
                    <a:pt x="561541" y="723505"/>
                    <a:pt x="723503" y="561543"/>
                    <a:pt x="723504" y="361753"/>
                  </a:cubicBezTo>
                  <a:cubicBezTo>
                    <a:pt x="723592" y="162053"/>
                    <a:pt x="561776" y="91"/>
                    <a:pt x="362076" y="3"/>
                  </a:cubicBezTo>
                  <a:cubicBezTo>
                    <a:pt x="361968" y="3"/>
                    <a:pt x="361860" y="3"/>
                    <a:pt x="361753" y="3"/>
                  </a:cubicBezTo>
                  <a:close/>
                </a:path>
              </a:pathLst>
            </a:custGeom>
            <a:solidFill>
              <a:srgbClr val="000000"/>
            </a:solidFill>
            <a:ln w="38100" cap="flat">
              <a:solidFill>
                <a:srgbClr val="00B0F0"/>
              </a:solid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304DC21B-AA04-7107-EDF1-1465DCAC632F}"/>
                </a:ext>
              </a:extLst>
            </p:cNvPr>
            <p:cNvSpPr/>
            <p:nvPr/>
          </p:nvSpPr>
          <p:spPr>
            <a:xfrm>
              <a:off x="5496079" y="2838266"/>
              <a:ext cx="98474" cy="320832"/>
            </a:xfrm>
            <a:custGeom>
              <a:avLst/>
              <a:gdLst>
                <a:gd name="connsiteX0" fmla="*/ 76572 w 98474"/>
                <a:gd name="connsiteY0" fmla="*/ 320833 h 320832"/>
                <a:gd name="connsiteX1" fmla="*/ 76572 w 98474"/>
                <a:gd name="connsiteY1" fmla="*/ 30919 h 320832"/>
                <a:gd name="connsiteX2" fmla="*/ 76415 w 98474"/>
                <a:gd name="connsiteY2" fmla="*/ 30846 h 320832"/>
                <a:gd name="connsiteX3" fmla="*/ 71072 w 98474"/>
                <a:gd name="connsiteY3" fmla="*/ 35473 h 320832"/>
                <a:gd name="connsiteX4" fmla="*/ 53909 w 98474"/>
                <a:gd name="connsiteY4" fmla="*/ 48118 h 320832"/>
                <a:gd name="connsiteX5" fmla="*/ 34263 w 98474"/>
                <a:gd name="connsiteY5" fmla="*/ 59708 h 320832"/>
                <a:gd name="connsiteX6" fmla="*/ 14213 w 98474"/>
                <a:gd name="connsiteY6" fmla="*/ 69400 h 320832"/>
                <a:gd name="connsiteX7" fmla="*/ 0 w 98474"/>
                <a:gd name="connsiteY7" fmla="*/ 75028 h 320832"/>
                <a:gd name="connsiteX8" fmla="*/ 0 w 98474"/>
                <a:gd name="connsiteY8" fmla="*/ 56908 h 320832"/>
                <a:gd name="connsiteX9" fmla="*/ 48759 w 98474"/>
                <a:gd name="connsiteY9" fmla="*/ 33998 h 320832"/>
                <a:gd name="connsiteX10" fmla="*/ 95051 w 98474"/>
                <a:gd name="connsiteY10" fmla="*/ 0 h 320832"/>
                <a:gd name="connsiteX11" fmla="*/ 98474 w 98474"/>
                <a:gd name="connsiteY11" fmla="*/ 177 h 320832"/>
                <a:gd name="connsiteX12" fmla="*/ 98474 w 98474"/>
                <a:gd name="connsiteY12" fmla="*/ 320833 h 3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74" h="320832">
                  <a:moveTo>
                    <a:pt x="76572" y="320833"/>
                  </a:moveTo>
                  <a:lnTo>
                    <a:pt x="76572" y="30919"/>
                  </a:lnTo>
                  <a:cubicBezTo>
                    <a:pt x="76572" y="30807"/>
                    <a:pt x="76502" y="30773"/>
                    <a:pt x="76415" y="30846"/>
                  </a:cubicBezTo>
                  <a:lnTo>
                    <a:pt x="71072" y="35473"/>
                  </a:lnTo>
                  <a:cubicBezTo>
                    <a:pt x="65642" y="40069"/>
                    <a:pt x="59908" y="44294"/>
                    <a:pt x="53909" y="48118"/>
                  </a:cubicBezTo>
                  <a:cubicBezTo>
                    <a:pt x="47504" y="52239"/>
                    <a:pt x="40896" y="56137"/>
                    <a:pt x="34263" y="59708"/>
                  </a:cubicBezTo>
                  <a:cubicBezTo>
                    <a:pt x="27589" y="63298"/>
                    <a:pt x="20841" y="66554"/>
                    <a:pt x="14213" y="69400"/>
                  </a:cubicBezTo>
                  <a:cubicBezTo>
                    <a:pt x="9232" y="71531"/>
                    <a:pt x="4469" y="73419"/>
                    <a:pt x="0" y="75028"/>
                  </a:cubicBezTo>
                  <a:lnTo>
                    <a:pt x="0" y="56908"/>
                  </a:lnTo>
                  <a:cubicBezTo>
                    <a:pt x="17083" y="51178"/>
                    <a:pt x="33445" y="43490"/>
                    <a:pt x="48759" y="33998"/>
                  </a:cubicBezTo>
                  <a:cubicBezTo>
                    <a:pt x="65038" y="23867"/>
                    <a:pt x="80514" y="12502"/>
                    <a:pt x="95051" y="0"/>
                  </a:cubicBezTo>
                  <a:lnTo>
                    <a:pt x="98474" y="177"/>
                  </a:lnTo>
                  <a:lnTo>
                    <a:pt x="98474" y="320833"/>
                  </a:lnTo>
                  <a:close/>
                </a:path>
              </a:pathLst>
            </a:custGeom>
            <a:solidFill>
              <a:srgbClr val="000000"/>
            </a:solidFill>
            <a:ln w="38100" cap="flat">
              <a:solidFill>
                <a:srgbClr val="00B0F0"/>
              </a:solidFill>
              <a:prstDash val="solid"/>
              <a:miter/>
            </a:ln>
          </p:spPr>
          <p:txBody>
            <a:bodyPr rtlCol="0" anchor="ctr"/>
            <a:lstStyle/>
            <a:p>
              <a:endParaRPr lang="en-GB"/>
            </a:p>
          </p:txBody>
        </p:sp>
      </p:grpSp>
      <p:grpSp>
        <p:nvGrpSpPr>
          <p:cNvPr id="3" name="Group 2">
            <a:extLst>
              <a:ext uri="{FF2B5EF4-FFF2-40B4-BE49-F238E27FC236}">
                <a16:creationId xmlns:a16="http://schemas.microsoft.com/office/drawing/2014/main" id="{CF82E00F-4B16-DC4D-675D-344ACBD931D7}"/>
              </a:ext>
            </a:extLst>
          </p:cNvPr>
          <p:cNvGrpSpPr/>
          <p:nvPr/>
        </p:nvGrpSpPr>
        <p:grpSpPr>
          <a:xfrm rot="21017177">
            <a:off x="5010914" y="3949714"/>
            <a:ext cx="1125291" cy="1197855"/>
            <a:chOff x="5764329" y="4697323"/>
            <a:chExt cx="1986140" cy="1883500"/>
          </a:xfrm>
        </p:grpSpPr>
        <p:grpSp>
          <p:nvGrpSpPr>
            <p:cNvPr id="4" name="Group 3">
              <a:extLst>
                <a:ext uri="{FF2B5EF4-FFF2-40B4-BE49-F238E27FC236}">
                  <a16:creationId xmlns:a16="http://schemas.microsoft.com/office/drawing/2014/main" id="{A0CB1050-96B6-BF4E-AFCD-30A5C63EB7A0}"/>
                </a:ext>
              </a:extLst>
            </p:cNvPr>
            <p:cNvGrpSpPr/>
            <p:nvPr/>
          </p:nvGrpSpPr>
          <p:grpSpPr>
            <a:xfrm>
              <a:off x="5764329" y="4697323"/>
              <a:ext cx="1986140" cy="1606323"/>
              <a:chOff x="5821819" y="4547640"/>
              <a:chExt cx="2099858" cy="1651606"/>
            </a:xfrm>
          </p:grpSpPr>
          <p:sp>
            <p:nvSpPr>
              <p:cNvPr id="7" name="Freeform: Shape 6">
                <a:extLst>
                  <a:ext uri="{FF2B5EF4-FFF2-40B4-BE49-F238E27FC236}">
                    <a16:creationId xmlns:a16="http://schemas.microsoft.com/office/drawing/2014/main" id="{D95FA701-382D-5135-9C84-C4723F30327D}"/>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C69D3EF-218A-DE08-B85D-B2B313A93EB4}"/>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5" name="Graphic 4" descr="Open hand outline">
              <a:extLst>
                <a:ext uri="{FF2B5EF4-FFF2-40B4-BE49-F238E27FC236}">
                  <a16:creationId xmlns:a16="http://schemas.microsoft.com/office/drawing/2014/main" id="{61E01009-866C-A2CE-E6D7-F996835DA9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72163" y="5778906"/>
              <a:ext cx="914400" cy="801917"/>
            </a:xfrm>
            <a:prstGeom prst="rect">
              <a:avLst/>
            </a:prstGeom>
          </p:spPr>
        </p:pic>
        <p:pic>
          <p:nvPicPr>
            <p:cNvPr id="6" name="Graphic 5" descr="Medical outline">
              <a:extLst>
                <a:ext uri="{FF2B5EF4-FFF2-40B4-BE49-F238E27FC236}">
                  <a16:creationId xmlns:a16="http://schemas.microsoft.com/office/drawing/2014/main" id="{4692F3ED-E854-A9D9-20A3-1EC7AEB699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94986" y="5262229"/>
              <a:ext cx="914400" cy="914400"/>
            </a:xfrm>
            <a:prstGeom prst="rect">
              <a:avLst/>
            </a:prstGeom>
          </p:spPr>
        </p:pic>
      </p:grpSp>
    </p:spTree>
    <p:extLst>
      <p:ext uri="{BB962C8B-B14F-4D97-AF65-F5344CB8AC3E}">
        <p14:creationId xmlns:p14="http://schemas.microsoft.com/office/powerpoint/2010/main" val="4242992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F07-A760-EB16-C767-0E4F3652E361}"/>
              </a:ext>
            </a:extLst>
          </p:cNvPr>
          <p:cNvSpPr>
            <a:spLocks noGrp="1"/>
          </p:cNvSpPr>
          <p:nvPr>
            <p:ph type="title"/>
          </p:nvPr>
        </p:nvSpPr>
        <p:spPr>
          <a:xfrm>
            <a:off x="116405" y="558023"/>
            <a:ext cx="10044023" cy="877729"/>
          </a:xfrm>
        </p:spPr>
        <p:txBody>
          <a:bodyPr anchor="ctr">
            <a:normAutofit fontScale="90000"/>
          </a:bodyPr>
          <a:lstStyle/>
          <a:p>
            <a:r>
              <a:rPr lang="en-GB" b="1" dirty="0">
                <a:solidFill>
                  <a:srgbClr val="FFFFFF"/>
                </a:solidFill>
                <a:latin typeface="Arial"/>
                <a:cs typeface="Arial"/>
              </a:rPr>
              <a:t>Hospital @ Home</a:t>
            </a:r>
            <a:br>
              <a:rPr lang="en-GB" b="1" dirty="0">
                <a:solidFill>
                  <a:srgbClr val="FFFFFF"/>
                </a:solidFill>
                <a:latin typeface="Arial"/>
                <a:cs typeface="Arial"/>
              </a:rPr>
            </a:br>
            <a:r>
              <a:rPr lang="en-GB" sz="4400" b="1" kern="100" dirty="0">
                <a:solidFill>
                  <a:schemeClr val="bg1"/>
                </a:solidFill>
                <a:latin typeface="Arial" panose="020B0604020202020204" pitchFamily="34" charset="0"/>
                <a:ea typeface="Calibri" panose="020F0502020204030204" pitchFamily="34" charset="0"/>
                <a:cs typeface="Arial" panose="020B0604020202020204" pitchFamily="34" charset="0"/>
              </a:rPr>
              <a:t>Facilitator Session</a:t>
            </a:r>
            <a:br>
              <a:rPr lang="en-GB" b="1" dirty="0">
                <a:latin typeface="Arial" panose="020B0604020202020204" pitchFamily="34" charset="0"/>
                <a:cs typeface="Arial" panose="020B0604020202020204" pitchFamily="34" charset="0"/>
              </a:rPr>
            </a:br>
            <a:endParaRPr lang="en-GB" b="1" dirty="0">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3"/>
          <a:stretch>
            <a:fillRect/>
          </a:stretch>
        </p:blipFill>
        <p:spPr>
          <a:xfrm>
            <a:off x="8579069" y="348621"/>
            <a:ext cx="3162719" cy="817079"/>
          </a:xfrm>
          <a:prstGeom prst="rect">
            <a:avLst/>
          </a:prstGeom>
        </p:spPr>
      </p:pic>
      <p:grpSp>
        <p:nvGrpSpPr>
          <p:cNvPr id="6" name="Group 5">
            <a:extLst>
              <a:ext uri="{FF2B5EF4-FFF2-40B4-BE49-F238E27FC236}">
                <a16:creationId xmlns:a16="http://schemas.microsoft.com/office/drawing/2014/main" id="{4DA825B6-43AB-F127-2EB5-16D436598A09}"/>
              </a:ext>
            </a:extLst>
          </p:cNvPr>
          <p:cNvGrpSpPr/>
          <p:nvPr/>
        </p:nvGrpSpPr>
        <p:grpSpPr>
          <a:xfrm>
            <a:off x="9947329" y="4646627"/>
            <a:ext cx="2055845" cy="2241943"/>
            <a:chOff x="5764329" y="4697323"/>
            <a:chExt cx="1986140" cy="1883500"/>
          </a:xfrm>
        </p:grpSpPr>
        <p:grpSp>
          <p:nvGrpSpPr>
            <p:cNvPr id="7" name="Group 6">
              <a:extLst>
                <a:ext uri="{FF2B5EF4-FFF2-40B4-BE49-F238E27FC236}">
                  <a16:creationId xmlns:a16="http://schemas.microsoft.com/office/drawing/2014/main" id="{C5842E0F-A776-D686-CF24-10FA5AE3B3E9}"/>
                </a:ext>
              </a:extLst>
            </p:cNvPr>
            <p:cNvGrpSpPr/>
            <p:nvPr/>
          </p:nvGrpSpPr>
          <p:grpSpPr>
            <a:xfrm>
              <a:off x="5764329" y="4697323"/>
              <a:ext cx="1986140" cy="1606323"/>
              <a:chOff x="5821819" y="4547640"/>
              <a:chExt cx="2099858" cy="1651606"/>
            </a:xfrm>
          </p:grpSpPr>
          <p:sp>
            <p:nvSpPr>
              <p:cNvPr id="14" name="Freeform: Shape 13">
                <a:extLst>
                  <a:ext uri="{FF2B5EF4-FFF2-40B4-BE49-F238E27FC236}">
                    <a16:creationId xmlns:a16="http://schemas.microsoft.com/office/drawing/2014/main" id="{E29CCF6F-F58E-835B-685F-78E2EE150B87}"/>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3208F0A-52D8-D6C7-9A4E-DB6065B584F5}"/>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10" name="Graphic 9" descr="Open hand outline">
              <a:extLst>
                <a:ext uri="{FF2B5EF4-FFF2-40B4-BE49-F238E27FC236}">
                  <a16:creationId xmlns:a16="http://schemas.microsoft.com/office/drawing/2014/main" id="{68D1A402-61F0-0C72-F2B2-5C044B47B2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72163" y="5778906"/>
              <a:ext cx="914400" cy="801917"/>
            </a:xfrm>
            <a:prstGeom prst="rect">
              <a:avLst/>
            </a:prstGeom>
          </p:spPr>
        </p:pic>
        <p:pic>
          <p:nvPicPr>
            <p:cNvPr id="12" name="Graphic 11" descr="Medical outline">
              <a:extLst>
                <a:ext uri="{FF2B5EF4-FFF2-40B4-BE49-F238E27FC236}">
                  <a16:creationId xmlns:a16="http://schemas.microsoft.com/office/drawing/2014/main" id="{12AC4738-6877-D2BB-F872-0624435C3B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94986" y="5262229"/>
              <a:ext cx="914400" cy="914400"/>
            </a:xfrm>
            <a:prstGeom prst="rect">
              <a:avLst/>
            </a:prstGeom>
          </p:spPr>
        </p:pic>
      </p:grpSp>
      <p:sp>
        <p:nvSpPr>
          <p:cNvPr id="3" name="TextBox 2">
            <a:extLst>
              <a:ext uri="{FF2B5EF4-FFF2-40B4-BE49-F238E27FC236}">
                <a16:creationId xmlns:a16="http://schemas.microsoft.com/office/drawing/2014/main" id="{A9AFBC60-730A-A3F6-E1A5-25FFC3D68AA7}"/>
              </a:ext>
            </a:extLst>
          </p:cNvPr>
          <p:cNvSpPr txBox="1"/>
          <p:nvPr/>
        </p:nvSpPr>
        <p:spPr>
          <a:xfrm>
            <a:off x="1893624" y="2936527"/>
            <a:ext cx="9175889" cy="1997213"/>
          </a:xfrm>
          <a:prstGeom prst="rect">
            <a:avLst/>
          </a:prstGeom>
          <a:noFill/>
        </p:spPr>
        <p:txBody>
          <a:bodyPr wrap="square" lIns="91440" tIns="45720" rIns="91440" bIns="45720" anchor="t">
            <a:spAutoFit/>
          </a:bodyPr>
          <a:lstStyle/>
          <a:p>
            <a:pPr algn="ctr"/>
            <a:r>
              <a:rPr lang="en-GB" sz="3200" kern="100" dirty="0">
                <a:solidFill>
                  <a:srgbClr val="484646"/>
                </a:solidFill>
                <a:latin typeface="Arial"/>
                <a:ea typeface="Calibri"/>
                <a:cs typeface="Calibri"/>
              </a:rPr>
              <a:t>Thank you</a:t>
            </a:r>
            <a:endParaRPr lang="en-US" sz="3200" dirty="0">
              <a:ea typeface="Calibri" panose="020F0502020204030204"/>
              <a:cs typeface="Calibri" panose="020F0502020204030204"/>
            </a:endParaRPr>
          </a:p>
          <a:p>
            <a:pPr algn="ctr"/>
            <a:endParaRPr lang="en-GB" sz="3200" kern="100" dirty="0">
              <a:solidFill>
                <a:srgbClr val="484646"/>
              </a:solidFill>
              <a:latin typeface="Arial"/>
              <a:ea typeface="Calibri"/>
              <a:cs typeface="Calibri"/>
            </a:endParaRPr>
          </a:p>
          <a:p>
            <a:pPr algn="ctr"/>
            <a:r>
              <a:rPr lang="en-GB" sz="3200" kern="100" dirty="0">
                <a:solidFill>
                  <a:srgbClr val="484646"/>
                </a:solidFill>
                <a:latin typeface="Arial"/>
                <a:ea typeface="Calibri"/>
                <a:cs typeface="Calibri"/>
              </a:rPr>
              <a:t>Any Questions?</a:t>
            </a:r>
          </a:p>
          <a:p>
            <a:pPr algn="just">
              <a:lnSpc>
                <a:spcPct val="107000"/>
              </a:lnSpc>
              <a:spcAft>
                <a:spcPts val="800"/>
              </a:spcAft>
            </a:pPr>
            <a:endParaRPr lang="en-GB" sz="2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5826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6F3B14C-CF49-D2A8-2C44-D3511B2D774C}"/>
              </a:ext>
            </a:extLst>
          </p:cNvPr>
          <p:cNvPicPr>
            <a:picLocks noChangeAspect="1"/>
          </p:cNvPicPr>
          <p:nvPr/>
        </p:nvPicPr>
        <p:blipFill>
          <a:blip r:embed="rId3"/>
          <a:stretch>
            <a:fillRect/>
          </a:stretch>
        </p:blipFill>
        <p:spPr>
          <a:xfrm>
            <a:off x="8579069" y="348621"/>
            <a:ext cx="3162719" cy="817079"/>
          </a:xfrm>
          <a:prstGeom prst="rect">
            <a:avLst/>
          </a:prstGeom>
        </p:spPr>
      </p:pic>
      <p:sp>
        <p:nvSpPr>
          <p:cNvPr id="4" name="TextBox 3">
            <a:extLst>
              <a:ext uri="{FF2B5EF4-FFF2-40B4-BE49-F238E27FC236}">
                <a16:creationId xmlns:a16="http://schemas.microsoft.com/office/drawing/2014/main" id="{0DF10C75-C3DF-CD7A-47BF-A1D5194FDCB6}"/>
              </a:ext>
            </a:extLst>
          </p:cNvPr>
          <p:cNvSpPr txBox="1"/>
          <p:nvPr/>
        </p:nvSpPr>
        <p:spPr>
          <a:xfrm>
            <a:off x="980062" y="2123269"/>
            <a:ext cx="9175889" cy="3621184"/>
          </a:xfrm>
          <a:prstGeom prst="rect">
            <a:avLst/>
          </a:prstGeom>
          <a:noFill/>
        </p:spPr>
        <p:txBody>
          <a:bodyPr wrap="square" lIns="91440" tIns="45720" rIns="91440" bIns="45720" anchor="t">
            <a:spAutoFit/>
          </a:bodyPr>
          <a:lstStyle/>
          <a:p>
            <a:pPr marL="514350" indent="-514350" algn="just">
              <a:lnSpc>
                <a:spcPct val="200000"/>
              </a:lnSpc>
              <a:spcAft>
                <a:spcPts val="800"/>
              </a:spcAft>
              <a:buAutoNum type="arabicPeriod"/>
            </a:pPr>
            <a:r>
              <a:rPr lang="en-GB" sz="2800" kern="100" dirty="0">
                <a:latin typeface="Arial"/>
                <a:ea typeface="Calibri"/>
                <a:cs typeface="Arial"/>
              </a:rPr>
              <a:t>Hospital @ Home Rank Priority </a:t>
            </a:r>
            <a:endParaRPr lang="en-GB">
              <a:latin typeface="Arial"/>
              <a:ea typeface="Calibri"/>
              <a:cs typeface="Arial"/>
            </a:endParaRPr>
          </a:p>
          <a:p>
            <a:pPr marL="514350" indent="-514350" algn="just">
              <a:lnSpc>
                <a:spcPct val="200000"/>
              </a:lnSpc>
              <a:spcAft>
                <a:spcPts val="800"/>
              </a:spcAft>
              <a:buAutoNum type="arabicPeriod"/>
            </a:pPr>
            <a:r>
              <a:rPr lang="en-GB" sz="2800" kern="100" dirty="0">
                <a:latin typeface="Arial"/>
                <a:ea typeface="Calibri"/>
                <a:cs typeface="Arial"/>
              </a:rPr>
              <a:t>How should we </a:t>
            </a:r>
            <a:r>
              <a:rPr lang="en-GB" sz="2800" b="1" kern="100" dirty="0">
                <a:latin typeface="Arial"/>
                <a:ea typeface="Calibri"/>
                <a:cs typeface="Arial"/>
              </a:rPr>
              <a:t>not</a:t>
            </a:r>
            <a:r>
              <a:rPr lang="en-GB" sz="2800" kern="100" dirty="0">
                <a:latin typeface="Arial"/>
                <a:ea typeface="Calibri"/>
                <a:cs typeface="Arial"/>
              </a:rPr>
              <a:t> implement </a:t>
            </a:r>
            <a:r>
              <a:rPr lang="en-GB" sz="2800" kern="100" dirty="0" err="1">
                <a:latin typeface="Arial"/>
                <a:ea typeface="Calibri"/>
                <a:cs typeface="Arial"/>
              </a:rPr>
              <a:t>Hopsital@Home</a:t>
            </a:r>
            <a:r>
              <a:rPr lang="en-GB" sz="2800" kern="100" dirty="0">
                <a:latin typeface="Arial"/>
                <a:ea typeface="Calibri"/>
                <a:cs typeface="Arial"/>
              </a:rPr>
              <a:t>?</a:t>
            </a:r>
            <a:endParaRPr lang="en-GB">
              <a:latin typeface="Arial"/>
              <a:ea typeface="Calibri"/>
              <a:cs typeface="Arial"/>
            </a:endParaRPr>
          </a:p>
          <a:p>
            <a:pPr marL="514350" indent="-514350" algn="just">
              <a:lnSpc>
                <a:spcPct val="200000"/>
              </a:lnSpc>
              <a:spcAft>
                <a:spcPts val="800"/>
              </a:spcAft>
              <a:buAutoNum type="arabicPeriod"/>
            </a:pPr>
            <a:r>
              <a:rPr lang="en-GB" sz="2800" dirty="0">
                <a:latin typeface="Arial"/>
                <a:ea typeface="Calibri"/>
                <a:cs typeface="Arial"/>
              </a:rPr>
              <a:t>What have we </a:t>
            </a:r>
            <a:r>
              <a:rPr lang="en-GB" sz="2800" b="1" dirty="0">
                <a:latin typeface="Arial"/>
                <a:ea typeface="Calibri"/>
                <a:cs typeface="Arial"/>
              </a:rPr>
              <a:t>not</a:t>
            </a:r>
            <a:r>
              <a:rPr lang="en-GB" sz="2800" dirty="0">
                <a:latin typeface="Arial"/>
                <a:ea typeface="Calibri"/>
                <a:cs typeface="Arial"/>
              </a:rPr>
              <a:t> thought about in order to develop the West Wales Hospital @ Home model?</a:t>
            </a:r>
            <a:endParaRPr lang="en-GB">
              <a:latin typeface="Calibri"/>
              <a:ea typeface="Calibri"/>
              <a:cs typeface="Calibri"/>
            </a:endParaRPr>
          </a:p>
        </p:txBody>
      </p:sp>
      <p:grpSp>
        <p:nvGrpSpPr>
          <p:cNvPr id="6" name="Group 5">
            <a:extLst>
              <a:ext uri="{FF2B5EF4-FFF2-40B4-BE49-F238E27FC236}">
                <a16:creationId xmlns:a16="http://schemas.microsoft.com/office/drawing/2014/main" id="{4DA825B6-43AB-F127-2EB5-16D436598A09}"/>
              </a:ext>
            </a:extLst>
          </p:cNvPr>
          <p:cNvGrpSpPr/>
          <p:nvPr/>
        </p:nvGrpSpPr>
        <p:grpSpPr>
          <a:xfrm>
            <a:off x="9947329" y="4646627"/>
            <a:ext cx="2055845" cy="2241943"/>
            <a:chOff x="5764329" y="4697323"/>
            <a:chExt cx="1986140" cy="1883500"/>
          </a:xfrm>
        </p:grpSpPr>
        <p:grpSp>
          <p:nvGrpSpPr>
            <p:cNvPr id="7" name="Group 6">
              <a:extLst>
                <a:ext uri="{FF2B5EF4-FFF2-40B4-BE49-F238E27FC236}">
                  <a16:creationId xmlns:a16="http://schemas.microsoft.com/office/drawing/2014/main" id="{C5842E0F-A776-D686-CF24-10FA5AE3B3E9}"/>
                </a:ext>
              </a:extLst>
            </p:cNvPr>
            <p:cNvGrpSpPr/>
            <p:nvPr/>
          </p:nvGrpSpPr>
          <p:grpSpPr>
            <a:xfrm>
              <a:off x="5764329" y="4697323"/>
              <a:ext cx="1986140" cy="1606323"/>
              <a:chOff x="5821819" y="4547640"/>
              <a:chExt cx="2099858" cy="1651606"/>
            </a:xfrm>
          </p:grpSpPr>
          <p:sp>
            <p:nvSpPr>
              <p:cNvPr id="14" name="Freeform: Shape 13">
                <a:extLst>
                  <a:ext uri="{FF2B5EF4-FFF2-40B4-BE49-F238E27FC236}">
                    <a16:creationId xmlns:a16="http://schemas.microsoft.com/office/drawing/2014/main" id="{E29CCF6F-F58E-835B-685F-78E2EE150B87}"/>
                  </a:ext>
                </a:extLst>
              </p:cNvPr>
              <p:cNvSpPr/>
              <p:nvPr/>
            </p:nvSpPr>
            <p:spPr>
              <a:xfrm>
                <a:off x="5821819" y="4547640"/>
                <a:ext cx="2099858" cy="1005040"/>
              </a:xfrm>
              <a:custGeom>
                <a:avLst/>
                <a:gdLst>
                  <a:gd name="connsiteX0" fmla="*/ 1049929 w 2099858"/>
                  <a:gd name="connsiteY0" fmla="*/ 0 h 1094926"/>
                  <a:gd name="connsiteX1" fmla="*/ 1049929 w 2099858"/>
                  <a:gd name="connsiteY1" fmla="*/ 0 h 1094926"/>
                  <a:gd name="connsiteX2" fmla="*/ 0 w 2099858"/>
                  <a:gd name="connsiteY2" fmla="*/ 999933 h 1094926"/>
                  <a:gd name="connsiteX3" fmla="*/ 112492 w 2099858"/>
                  <a:gd name="connsiteY3" fmla="*/ 1094926 h 1094926"/>
                  <a:gd name="connsiteX4" fmla="*/ 1049929 w 2099858"/>
                  <a:gd name="connsiteY4" fmla="*/ 204986 h 1094926"/>
                  <a:gd name="connsiteX5" fmla="*/ 1049929 w 2099858"/>
                  <a:gd name="connsiteY5" fmla="*/ 204986 h 1094926"/>
                  <a:gd name="connsiteX6" fmla="*/ 1987366 w 2099858"/>
                  <a:gd name="connsiteY6" fmla="*/ 1094926 h 1094926"/>
                  <a:gd name="connsiteX7" fmla="*/ 2099858 w 2099858"/>
                  <a:gd name="connsiteY7" fmla="*/ 999933 h 109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9858" h="1094926">
                    <a:moveTo>
                      <a:pt x="1049929" y="0"/>
                    </a:moveTo>
                    <a:lnTo>
                      <a:pt x="1049929" y="0"/>
                    </a:lnTo>
                    <a:lnTo>
                      <a:pt x="0" y="999933"/>
                    </a:lnTo>
                    <a:lnTo>
                      <a:pt x="112492" y="1094926"/>
                    </a:lnTo>
                    <a:lnTo>
                      <a:pt x="1049929" y="204986"/>
                    </a:lnTo>
                    <a:lnTo>
                      <a:pt x="1049929" y="204986"/>
                    </a:lnTo>
                    <a:lnTo>
                      <a:pt x="1987366" y="1094926"/>
                    </a:lnTo>
                    <a:lnTo>
                      <a:pt x="2099858" y="999933"/>
                    </a:lnTo>
                    <a:close/>
                  </a:path>
                </a:pathLst>
              </a:custGeom>
              <a:solidFill>
                <a:schemeClr val="accent1">
                  <a:lumMod val="50000"/>
                </a:schemeClr>
              </a:solidFill>
              <a:ln w="24904"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3208F0A-52D8-D6C7-9A4E-DB6065B584F5}"/>
                  </a:ext>
                </a:extLst>
              </p:cNvPr>
              <p:cNvSpPr/>
              <p:nvPr/>
            </p:nvSpPr>
            <p:spPr>
              <a:xfrm>
                <a:off x="6123149" y="4863395"/>
                <a:ext cx="1499899" cy="1335851"/>
              </a:xfrm>
              <a:custGeom>
                <a:avLst/>
                <a:gdLst>
                  <a:gd name="connsiteX0" fmla="*/ 0 w 1499898"/>
                  <a:gd name="connsiteY0" fmla="*/ 712452 h 1454901"/>
                  <a:gd name="connsiteX1" fmla="*/ 0 w 1499898"/>
                  <a:gd name="connsiteY1" fmla="*/ 1454902 h 1454901"/>
                  <a:gd name="connsiteX2" fmla="*/ 599960 w 1499898"/>
                  <a:gd name="connsiteY2" fmla="*/ 1454902 h 1454901"/>
                  <a:gd name="connsiteX3" fmla="*/ 599960 w 1499898"/>
                  <a:gd name="connsiteY3" fmla="*/ 829944 h 1454901"/>
                  <a:gd name="connsiteX4" fmla="*/ 899939 w 1499898"/>
                  <a:gd name="connsiteY4" fmla="*/ 829944 h 1454901"/>
                  <a:gd name="connsiteX5" fmla="*/ 899939 w 1499898"/>
                  <a:gd name="connsiteY5" fmla="*/ 1454902 h 1454901"/>
                  <a:gd name="connsiteX6" fmla="*/ 1499899 w 1499898"/>
                  <a:gd name="connsiteY6" fmla="*/ 1454902 h 1454901"/>
                  <a:gd name="connsiteX7" fmla="*/ 1499899 w 1499898"/>
                  <a:gd name="connsiteY7" fmla="*/ 712452 h 1454901"/>
                  <a:gd name="connsiteX8" fmla="*/ 749949 w 1499898"/>
                  <a:gd name="connsiteY8" fmla="*/ 0 h 1454901"/>
                  <a:gd name="connsiteX9" fmla="*/ 0 w 1499898"/>
                  <a:gd name="connsiteY9" fmla="*/ 712452 h 1454901"/>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899939 w 1499899"/>
                  <a:gd name="connsiteY4" fmla="*/ 829944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508779 w 1499899"/>
                  <a:gd name="connsiteY4" fmla="*/ 143318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4902"/>
                  <a:gd name="connsiteX1" fmla="*/ 0 w 1499899"/>
                  <a:gd name="connsiteY1" fmla="*/ 1454902 h 1454902"/>
                  <a:gd name="connsiteX2" fmla="*/ 599960 w 1499899"/>
                  <a:gd name="connsiteY2" fmla="*/ 1454902 h 1454902"/>
                  <a:gd name="connsiteX3" fmla="*/ 909840 w 1499899"/>
                  <a:gd name="connsiteY3" fmla="*/ 1449789 h 1454902"/>
                  <a:gd name="connsiteX4" fmla="*/ 630699 w 1499899"/>
                  <a:gd name="connsiteY4" fmla="*/ 1228416 h 1454902"/>
                  <a:gd name="connsiteX5" fmla="*/ 899939 w 1499899"/>
                  <a:gd name="connsiteY5" fmla="*/ 1454902 h 1454902"/>
                  <a:gd name="connsiteX6" fmla="*/ 1499899 w 1499899"/>
                  <a:gd name="connsiteY6" fmla="*/ 1454902 h 1454902"/>
                  <a:gd name="connsiteX7" fmla="*/ 1499899 w 1499899"/>
                  <a:gd name="connsiteY7" fmla="*/ 712452 h 1454902"/>
                  <a:gd name="connsiteX8" fmla="*/ 749949 w 1499899"/>
                  <a:gd name="connsiteY8" fmla="*/ 0 h 1454902"/>
                  <a:gd name="connsiteX9" fmla="*/ 0 w 1499899"/>
                  <a:gd name="connsiteY9" fmla="*/ 712452 h 1454902"/>
                  <a:gd name="connsiteX0" fmla="*/ 0 w 1499899"/>
                  <a:gd name="connsiteY0" fmla="*/ 712452 h 1455324"/>
                  <a:gd name="connsiteX1" fmla="*/ 0 w 1499899"/>
                  <a:gd name="connsiteY1" fmla="*/ 1454902 h 1455324"/>
                  <a:gd name="connsiteX2" fmla="*/ 599960 w 1499899"/>
                  <a:gd name="connsiteY2" fmla="*/ 1454902 h 1455324"/>
                  <a:gd name="connsiteX3" fmla="*/ 909840 w 1499899"/>
                  <a:gd name="connsiteY3" fmla="*/ 1449789 h 1455324"/>
                  <a:gd name="connsiteX4" fmla="*/ 1418099 w 1499899"/>
                  <a:gd name="connsiteY4" fmla="*/ 1455324 h 1455324"/>
                  <a:gd name="connsiteX5" fmla="*/ 899939 w 1499899"/>
                  <a:gd name="connsiteY5" fmla="*/ 1454902 h 1455324"/>
                  <a:gd name="connsiteX6" fmla="*/ 1499899 w 1499899"/>
                  <a:gd name="connsiteY6" fmla="*/ 1454902 h 1455324"/>
                  <a:gd name="connsiteX7" fmla="*/ 1499899 w 1499899"/>
                  <a:gd name="connsiteY7" fmla="*/ 712452 h 1455324"/>
                  <a:gd name="connsiteX8" fmla="*/ 749949 w 1499899"/>
                  <a:gd name="connsiteY8" fmla="*/ 0 h 1455324"/>
                  <a:gd name="connsiteX9" fmla="*/ 0 w 1499899"/>
                  <a:gd name="connsiteY9" fmla="*/ 712452 h 14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9899" h="1455324">
                    <a:moveTo>
                      <a:pt x="0" y="712452"/>
                    </a:moveTo>
                    <a:lnTo>
                      <a:pt x="0" y="1454902"/>
                    </a:lnTo>
                    <a:lnTo>
                      <a:pt x="599960" y="1454902"/>
                    </a:lnTo>
                    <a:lnTo>
                      <a:pt x="909840" y="1449789"/>
                    </a:lnTo>
                    <a:lnTo>
                      <a:pt x="1418099" y="1455324"/>
                    </a:lnTo>
                    <a:lnTo>
                      <a:pt x="899939" y="1454902"/>
                    </a:lnTo>
                    <a:lnTo>
                      <a:pt x="1499899" y="1454902"/>
                    </a:lnTo>
                    <a:lnTo>
                      <a:pt x="1499899" y="712452"/>
                    </a:lnTo>
                    <a:lnTo>
                      <a:pt x="749949" y="0"/>
                    </a:lnTo>
                    <a:lnTo>
                      <a:pt x="0" y="712452"/>
                    </a:lnTo>
                    <a:close/>
                  </a:path>
                </a:pathLst>
              </a:custGeom>
              <a:solidFill>
                <a:schemeClr val="accent1">
                  <a:lumMod val="50000"/>
                </a:schemeClr>
              </a:solidFill>
              <a:ln w="24904" cap="flat">
                <a:noFill/>
                <a:prstDash val="solid"/>
                <a:miter/>
              </a:ln>
            </p:spPr>
            <p:txBody>
              <a:bodyPr rtlCol="0" anchor="ctr"/>
              <a:lstStyle/>
              <a:p>
                <a:endParaRPr lang="en-GB"/>
              </a:p>
            </p:txBody>
          </p:sp>
        </p:grpSp>
        <p:pic>
          <p:nvPicPr>
            <p:cNvPr id="10" name="Graphic 9" descr="Open hand outline">
              <a:extLst>
                <a:ext uri="{FF2B5EF4-FFF2-40B4-BE49-F238E27FC236}">
                  <a16:creationId xmlns:a16="http://schemas.microsoft.com/office/drawing/2014/main" id="{68D1A402-61F0-0C72-F2B2-5C044B47B2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72163" y="5778906"/>
              <a:ext cx="914400" cy="801917"/>
            </a:xfrm>
            <a:prstGeom prst="rect">
              <a:avLst/>
            </a:prstGeom>
          </p:spPr>
        </p:pic>
        <p:pic>
          <p:nvPicPr>
            <p:cNvPr id="12" name="Graphic 11" descr="Medical outline">
              <a:extLst>
                <a:ext uri="{FF2B5EF4-FFF2-40B4-BE49-F238E27FC236}">
                  <a16:creationId xmlns:a16="http://schemas.microsoft.com/office/drawing/2014/main" id="{12AC4738-6877-D2BB-F872-0624435C3B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94986" y="5262229"/>
              <a:ext cx="914400" cy="914400"/>
            </a:xfrm>
            <a:prstGeom prst="rect">
              <a:avLst/>
            </a:prstGeom>
          </p:spPr>
        </p:pic>
      </p:grpSp>
      <p:sp>
        <p:nvSpPr>
          <p:cNvPr id="17" name="Title 1">
            <a:extLst>
              <a:ext uri="{FF2B5EF4-FFF2-40B4-BE49-F238E27FC236}">
                <a16:creationId xmlns:a16="http://schemas.microsoft.com/office/drawing/2014/main" id="{F9D43F54-BAEA-84DF-9AD5-4FB5A355E0D2}"/>
              </a:ext>
            </a:extLst>
          </p:cNvPr>
          <p:cNvSpPr>
            <a:spLocks noGrp="1"/>
          </p:cNvSpPr>
          <p:nvPr>
            <p:ph type="title"/>
          </p:nvPr>
        </p:nvSpPr>
        <p:spPr>
          <a:xfrm>
            <a:off x="0" y="299356"/>
            <a:ext cx="10515600" cy="1325563"/>
          </a:xfrm>
        </p:spPr>
        <p:txBody>
          <a:bodyPr anchor="ctr">
            <a:normAutofit fontScale="90000"/>
          </a:bodyPr>
          <a:lstStyle/>
          <a:p>
            <a:r>
              <a:rPr lang="en-GB" b="1" dirty="0">
                <a:solidFill>
                  <a:srgbClr val="FFFFFF"/>
                </a:solidFill>
                <a:latin typeface="Arial"/>
                <a:cs typeface="Arial"/>
              </a:rPr>
              <a:t>Hospital @ Home </a:t>
            </a:r>
            <a:br>
              <a:rPr lang="en-GB" b="1" dirty="0">
                <a:solidFill>
                  <a:srgbClr val="FFFFFF"/>
                </a:solidFill>
                <a:latin typeface="Arial"/>
                <a:cs typeface="Arial"/>
              </a:rPr>
            </a:br>
            <a:r>
              <a:rPr lang="en-GB" sz="4400" kern="100" dirty="0">
                <a:solidFill>
                  <a:schemeClr val="bg1"/>
                </a:solidFill>
                <a:latin typeface="Arial" panose="020B0604020202020204" pitchFamily="34" charset="0"/>
                <a:ea typeface="Calibri" panose="020F0502020204030204" pitchFamily="34" charset="0"/>
                <a:cs typeface="Arial" panose="020B0604020202020204" pitchFamily="34" charset="0"/>
              </a:rPr>
              <a:t>Facilitator Session</a:t>
            </a:r>
            <a:br>
              <a:rPr lang="en-GB" b="1" dirty="0">
                <a:latin typeface="Arial" panose="020B0604020202020204" pitchFamily="34" charset="0"/>
                <a:cs typeface="Arial" panose="020B0604020202020204" pitchFamily="34" charset="0"/>
              </a:rPr>
            </a:br>
            <a:endParaRPr lang="en-GB"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3707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d9f582c5-e472-4cdc-84f1-a883d5b10fd7">
      <Terms xmlns="http://schemas.microsoft.com/office/infopath/2007/PartnerControls"/>
    </lcf76f155ced4ddcb4097134ff3c332f>
    <_ip_UnifiedCompliancePolicyProperties xmlns="http://schemas.microsoft.com/sharepoint/v3" xsi:nil="true"/>
    <TaxCatchAll xmlns="0086caed-e995-4309-93d1-540ce5a9d395" xsi:nil="true"/>
    <Complete xmlns="d9f582c5-e472-4cdc-84f1-a883d5b10fd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BE3773204792489A717D728AB59636" ma:contentTypeVersion="19" ma:contentTypeDescription="Create a new document." ma:contentTypeScope="" ma:versionID="9fee14c5cfab767c48d0729f2ff220e7">
  <xsd:schema xmlns:xsd="http://www.w3.org/2001/XMLSchema" xmlns:xs="http://www.w3.org/2001/XMLSchema" xmlns:p="http://schemas.microsoft.com/office/2006/metadata/properties" xmlns:ns1="http://schemas.microsoft.com/sharepoint/v3" xmlns:ns2="d9f582c5-e472-4cdc-84f1-a883d5b10fd7" xmlns:ns3="0086caed-e995-4309-93d1-540ce5a9d395" targetNamespace="http://schemas.microsoft.com/office/2006/metadata/properties" ma:root="true" ma:fieldsID="c265c2057c579be083bb1954f3b96b78" ns1:_="" ns2:_="" ns3:_="">
    <xsd:import namespace="http://schemas.microsoft.com/sharepoint/v3"/>
    <xsd:import namespace="d9f582c5-e472-4cdc-84f1-a883d5b10fd7"/>
    <xsd:import namespace="0086caed-e995-4309-93d1-540ce5a9d39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1:_ip_UnifiedCompliancePolicyProperties" minOccurs="0"/>
                <xsd:element ref="ns1:_ip_UnifiedCompliancePolicyUIAction" minOccurs="0"/>
                <xsd:element ref="ns2:MediaServiceSearchProperties" minOccurs="0"/>
                <xsd:element ref="ns2:Comple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f582c5-e472-4cdc-84f1-a883d5b10f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mplete" ma:index="26" nillable="true" ma:displayName="Complete" ma:format="Dropdown" ma:internalName="Comple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86caed-e995-4309-93d1-540ce5a9d39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ba6edca-c3af-43cf-b9dd-e36a6acca223}" ma:internalName="TaxCatchAll" ma:showField="CatchAllData" ma:web="0086caed-e995-4309-93d1-540ce5a9d3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83284D-8100-4A7E-9605-6D6CF0025F0D}">
  <ds:schemaRefs>
    <ds:schemaRef ds:uri="http://schemas.microsoft.com/sharepoint/v3/contenttype/forms"/>
  </ds:schemaRefs>
</ds:datastoreItem>
</file>

<file path=customXml/itemProps2.xml><?xml version="1.0" encoding="utf-8"?>
<ds:datastoreItem xmlns:ds="http://schemas.openxmlformats.org/officeDocument/2006/customXml" ds:itemID="{238039F9-7FB9-461A-BC2F-3958E69359A7}">
  <ds:schemaRefs>
    <ds:schemaRef ds:uri="http://schemas.microsoft.com/office/2006/documentManagement/types"/>
    <ds:schemaRef ds:uri="http://schemas.microsoft.com/office/2006/metadata/properties"/>
    <ds:schemaRef ds:uri="http://www.w3.org/XML/1998/namespace"/>
    <ds:schemaRef ds:uri="0086caed-e995-4309-93d1-540ce5a9d395"/>
    <ds:schemaRef ds:uri="http://schemas.microsoft.com/office/infopath/2007/PartnerControls"/>
    <ds:schemaRef ds:uri="http://purl.org/dc/elements/1.1/"/>
    <ds:schemaRef ds:uri="http://schemas.openxmlformats.org/package/2006/metadata/core-properties"/>
    <ds:schemaRef ds:uri="d9f582c5-e472-4cdc-84f1-a883d5b10fd7"/>
    <ds:schemaRef ds:uri="http://schemas.microsoft.com/sharepoint/v3"/>
    <ds:schemaRef ds:uri="http://purl.org/dc/dcmitype/"/>
    <ds:schemaRef ds:uri="http://purl.org/dc/terms/"/>
  </ds:schemaRefs>
</ds:datastoreItem>
</file>

<file path=customXml/itemProps3.xml><?xml version="1.0" encoding="utf-8"?>
<ds:datastoreItem xmlns:ds="http://schemas.openxmlformats.org/officeDocument/2006/customXml" ds:itemID="{F389BB8F-1163-459E-9E7F-B8ADBD0DE74F}">
  <ds:schemaRefs>
    <ds:schemaRef ds:uri="0086caed-e995-4309-93d1-540ce5a9d395"/>
    <ds:schemaRef ds:uri="d9f582c5-e472-4cdc-84f1-a883d5b10f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1518</Words>
  <Application>Microsoft Office PowerPoint</Application>
  <PresentationFormat>Widescreen</PresentationFormat>
  <Paragraphs>202</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Hospital @ Home Strategic Context</vt:lpstr>
      <vt:lpstr>Hospital @ Home Strategic Context</vt:lpstr>
      <vt:lpstr>Hospital @ Home Strategic Context</vt:lpstr>
      <vt:lpstr>Hospital @ Home Hywel Dda Proposed Definition</vt:lpstr>
      <vt:lpstr>Hospital @ Home Key Features Discussion</vt:lpstr>
      <vt:lpstr>Hospital @ Home is not: </vt:lpstr>
      <vt:lpstr>Hospital @ Home Person Benefits</vt:lpstr>
      <vt:lpstr>Hospital @ Home Progress update</vt:lpstr>
      <vt:lpstr>Hospital @ Home - Pembrokeshire </vt:lpstr>
      <vt:lpstr>Hospital @ Home - Ceredigion </vt:lpstr>
      <vt:lpstr>Hospital @ Home - Carmarthenshire </vt:lpstr>
      <vt:lpstr>Hospital @ Home Case Study</vt:lpstr>
      <vt:lpstr>Hospital @ Home Facilitator Session </vt:lpstr>
      <vt:lpstr>Hospital @ Home  Facilitator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Lewis</dc:creator>
  <cp:lastModifiedBy>Ellen Lewis (Hywel Dda UHB - Project Manager (interim))</cp:lastModifiedBy>
  <cp:revision>42</cp:revision>
  <dcterms:created xsi:type="dcterms:W3CDTF">2024-08-12T09:35:35Z</dcterms:created>
  <dcterms:modified xsi:type="dcterms:W3CDTF">2025-03-10T12:57:16Z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0x0101004FBE3773204792489A717D728AB59636</vt:lpwstr>
  </property>
  <property fmtid="{D5CDD505-2E9C-101B-9397-08002B2CF9AE}" pid="3" name="MediaServiceImageTags">
    <vt:lpwstr/>
  </property>
</Properties>
</file>