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19"/>
  </p:notesMasterIdLst>
  <p:sldIdLst>
    <p:sldId id="256" r:id="rId2"/>
    <p:sldId id="337" r:id="rId3"/>
    <p:sldId id="317" r:id="rId4"/>
    <p:sldId id="338" r:id="rId5"/>
    <p:sldId id="411" r:id="rId6"/>
    <p:sldId id="420" r:id="rId7"/>
    <p:sldId id="404" r:id="rId8"/>
    <p:sldId id="398" r:id="rId9"/>
    <p:sldId id="322" r:id="rId10"/>
    <p:sldId id="323" r:id="rId11"/>
    <p:sldId id="423" r:id="rId12"/>
    <p:sldId id="421" r:id="rId13"/>
    <p:sldId id="426" r:id="rId14"/>
    <p:sldId id="424" r:id="rId15"/>
    <p:sldId id="425" r:id="rId16"/>
    <p:sldId id="427" r:id="rId17"/>
    <p:sldId id="396" r:id="rId18"/>
  </p:sldIdLst>
  <p:sldSz cx="9144000" cy="6858000" type="screen4x3"/>
  <p:notesSz cx="7102475" cy="93884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838">
          <p15:clr>
            <a:srgbClr val="A4A3A4"/>
          </p15:clr>
        </p15:guide>
        <p15:guide id="2" pos="36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42" userDrawn="1">
          <p15:clr>
            <a:srgbClr val="A4A3A4"/>
          </p15:clr>
        </p15:guide>
        <p15:guide id="2" orient="horz" pos="2978" userDrawn="1">
          <p15:clr>
            <a:srgbClr val="A4A3A4"/>
          </p15:clr>
        </p15:guide>
        <p15:guide id="3" orient="horz" pos="2921" userDrawn="1">
          <p15:clr>
            <a:srgbClr val="A4A3A4"/>
          </p15:clr>
        </p15:guide>
        <p15:guide id="4" orient="horz" pos="2957" userDrawn="1">
          <p15:clr>
            <a:srgbClr val="A4A3A4"/>
          </p15:clr>
        </p15:guide>
        <p15:guide id="5" pos="2237" userDrawn="1">
          <p15:clr>
            <a:srgbClr val="A4A3A4"/>
          </p15:clr>
        </p15:guide>
        <p15:guide id="6" pos="2260" userDrawn="1">
          <p15:clr>
            <a:srgbClr val="A4A3A4"/>
          </p15:clr>
        </p15:guide>
        <p15:guide id="7" pos="2215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C9E3"/>
    <a:srgbClr val="85C441"/>
    <a:srgbClr val="34B555"/>
    <a:srgbClr val="EF9526"/>
    <a:srgbClr val="FDC536"/>
    <a:srgbClr val="ED1E87"/>
    <a:srgbClr val="FF00A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2935C4-1E74-45D6-A803-D2F19B4F5A1E}" v="26" dt="2024-05-17T16:37:36.76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18" autoAdjust="0"/>
    <p:restoredTop sz="75313" autoAdjust="0"/>
  </p:normalViewPr>
  <p:slideViewPr>
    <p:cSldViewPr>
      <p:cViewPr varScale="1">
        <p:scale>
          <a:sx n="50" d="100"/>
          <a:sy n="50" d="100"/>
        </p:scale>
        <p:origin x="1760" y="48"/>
      </p:cViewPr>
      <p:guideLst>
        <p:guide orient="horz" pos="3838"/>
        <p:guide pos="369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70" d="100"/>
          <a:sy n="70" d="100"/>
        </p:scale>
        <p:origin x="-2358" y="-270"/>
      </p:cViewPr>
      <p:guideLst>
        <p:guide orient="horz" pos="2942"/>
        <p:guide orient="horz" pos="2978"/>
        <p:guide orient="horz" pos="2921"/>
        <p:guide orient="horz" pos="2957"/>
        <p:guide pos="2237"/>
        <p:guide pos="2260"/>
        <p:guide pos="221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 Forster" userId="a72126ea-e740-40d9-b89f-1d6ef4cdbd63" providerId="ADAL" clId="{072935C4-1E74-45D6-A803-D2F19B4F5A1E}"/>
    <pc:docChg chg="undo redo custSel addSld delSld modSld sldOrd">
      <pc:chgData name="Marc Forster" userId="a72126ea-e740-40d9-b89f-1d6ef4cdbd63" providerId="ADAL" clId="{072935C4-1E74-45D6-A803-D2F19B4F5A1E}" dt="2024-05-17T16:37:37.698" v="2378" actId="680"/>
      <pc:docMkLst>
        <pc:docMk/>
      </pc:docMkLst>
      <pc:sldChg chg="modSp mod">
        <pc:chgData name="Marc Forster" userId="a72126ea-e740-40d9-b89f-1d6ef4cdbd63" providerId="ADAL" clId="{072935C4-1E74-45D6-A803-D2F19B4F5A1E}" dt="2024-05-17T16:35:21.594" v="2361" actId="255"/>
        <pc:sldMkLst>
          <pc:docMk/>
          <pc:sldMk cId="0" sldId="256"/>
        </pc:sldMkLst>
        <pc:spChg chg="mod">
          <ac:chgData name="Marc Forster" userId="a72126ea-e740-40d9-b89f-1d6ef4cdbd63" providerId="ADAL" clId="{072935C4-1E74-45D6-A803-D2F19B4F5A1E}" dt="2024-05-17T16:35:21.594" v="2361" actId="255"/>
          <ac:spMkLst>
            <pc:docMk/>
            <pc:sldMk cId="0" sldId="256"/>
            <ac:spMk id="3" creationId="{00000000-0000-0000-0000-000000000000}"/>
          </ac:spMkLst>
        </pc:spChg>
      </pc:sldChg>
      <pc:sldChg chg="modSp add mod modTransition modClrScheme chgLayout modNotesTx">
        <pc:chgData name="Marc Forster" userId="a72126ea-e740-40d9-b89f-1d6ef4cdbd63" providerId="ADAL" clId="{072935C4-1E74-45D6-A803-D2F19B4F5A1E}" dt="2024-05-17T15:51:57.163" v="2143" actId="6549"/>
        <pc:sldMkLst>
          <pc:docMk/>
          <pc:sldMk cId="2059484792" sldId="317"/>
        </pc:sldMkLst>
        <pc:spChg chg="mod ord">
          <ac:chgData name="Marc Forster" userId="a72126ea-e740-40d9-b89f-1d6ef4cdbd63" providerId="ADAL" clId="{072935C4-1E74-45D6-A803-D2F19B4F5A1E}" dt="2024-05-17T14:11:38.372" v="212" actId="700"/>
          <ac:spMkLst>
            <pc:docMk/>
            <pc:sldMk cId="2059484792" sldId="317"/>
            <ac:spMk id="5" creationId="{00000000-0000-0000-0000-000000000000}"/>
          </ac:spMkLst>
        </pc:spChg>
        <pc:spChg chg="mod ord">
          <ac:chgData name="Marc Forster" userId="a72126ea-e740-40d9-b89f-1d6ef4cdbd63" providerId="ADAL" clId="{072935C4-1E74-45D6-A803-D2F19B4F5A1E}" dt="2024-05-17T14:43:25.131" v="460" actId="14100"/>
          <ac:spMkLst>
            <pc:docMk/>
            <pc:sldMk cId="2059484792" sldId="317"/>
            <ac:spMk id="6" creationId="{00000000-0000-0000-0000-000000000000}"/>
          </ac:spMkLst>
        </pc:spChg>
        <pc:spChg chg="mod ord">
          <ac:chgData name="Marc Forster" userId="a72126ea-e740-40d9-b89f-1d6ef4cdbd63" providerId="ADAL" clId="{072935C4-1E74-45D6-A803-D2F19B4F5A1E}" dt="2024-05-17T14:42:48.795" v="454" actId="14100"/>
          <ac:spMkLst>
            <pc:docMk/>
            <pc:sldMk cId="2059484792" sldId="317"/>
            <ac:spMk id="9" creationId="{00000000-0000-0000-0000-000000000000}"/>
          </ac:spMkLst>
        </pc:spChg>
      </pc:sldChg>
      <pc:sldChg chg="modSp add mod modClrScheme chgLayout modNotesTx">
        <pc:chgData name="Marc Forster" userId="a72126ea-e740-40d9-b89f-1d6ef4cdbd63" providerId="ADAL" clId="{072935C4-1E74-45D6-A803-D2F19B4F5A1E}" dt="2024-05-17T16:18:30.698" v="2257" actId="1076"/>
        <pc:sldMkLst>
          <pc:docMk/>
          <pc:sldMk cId="2173943975" sldId="322"/>
        </pc:sldMkLst>
        <pc:spChg chg="mod ord">
          <ac:chgData name="Marc Forster" userId="a72126ea-e740-40d9-b89f-1d6ef4cdbd63" providerId="ADAL" clId="{072935C4-1E74-45D6-A803-D2F19B4F5A1E}" dt="2024-05-17T14:34:37.001" v="360" actId="207"/>
          <ac:spMkLst>
            <pc:docMk/>
            <pc:sldMk cId="2173943975" sldId="322"/>
            <ac:spMk id="2" creationId="{00000000-0000-0000-0000-000000000000}"/>
          </ac:spMkLst>
        </pc:spChg>
        <pc:spChg chg="mod ord">
          <ac:chgData name="Marc Forster" userId="a72126ea-e740-40d9-b89f-1d6ef4cdbd63" providerId="ADAL" clId="{072935C4-1E74-45D6-A803-D2F19B4F5A1E}" dt="2024-05-17T16:18:30.698" v="2257" actId="1076"/>
          <ac:spMkLst>
            <pc:docMk/>
            <pc:sldMk cId="2173943975" sldId="322"/>
            <ac:spMk id="3" creationId="{00000000-0000-0000-0000-000000000000}"/>
          </ac:spMkLst>
        </pc:spChg>
        <pc:spChg chg="mod ord">
          <ac:chgData name="Marc Forster" userId="a72126ea-e740-40d9-b89f-1d6ef4cdbd63" providerId="ADAL" clId="{072935C4-1E74-45D6-A803-D2F19B4F5A1E}" dt="2024-05-17T14:23:56.605" v="290" actId="700"/>
          <ac:spMkLst>
            <pc:docMk/>
            <pc:sldMk cId="2173943975" sldId="322"/>
            <ac:spMk id="4" creationId="{00000000-0000-0000-0000-000000000000}"/>
          </ac:spMkLst>
        </pc:spChg>
      </pc:sldChg>
      <pc:sldChg chg="modSp add mod modClrScheme chgLayout">
        <pc:chgData name="Marc Forster" userId="a72126ea-e740-40d9-b89f-1d6ef4cdbd63" providerId="ADAL" clId="{072935C4-1E74-45D6-A803-D2F19B4F5A1E}" dt="2024-05-17T16:24:53.337" v="2275" actId="6549"/>
        <pc:sldMkLst>
          <pc:docMk/>
          <pc:sldMk cId="3438725686" sldId="323"/>
        </pc:sldMkLst>
        <pc:spChg chg="mod ord">
          <ac:chgData name="Marc Forster" userId="a72126ea-e740-40d9-b89f-1d6ef4cdbd63" providerId="ADAL" clId="{072935C4-1E74-45D6-A803-D2F19B4F5A1E}" dt="2024-05-17T14:34:45.014" v="362" actId="207"/>
          <ac:spMkLst>
            <pc:docMk/>
            <pc:sldMk cId="3438725686" sldId="323"/>
            <ac:spMk id="2" creationId="{00000000-0000-0000-0000-000000000000}"/>
          </ac:spMkLst>
        </pc:spChg>
        <pc:spChg chg="mod ord">
          <ac:chgData name="Marc Forster" userId="a72126ea-e740-40d9-b89f-1d6ef4cdbd63" providerId="ADAL" clId="{072935C4-1E74-45D6-A803-D2F19B4F5A1E}" dt="2024-05-17T16:24:53.337" v="2275" actId="6549"/>
          <ac:spMkLst>
            <pc:docMk/>
            <pc:sldMk cId="3438725686" sldId="323"/>
            <ac:spMk id="3" creationId="{00000000-0000-0000-0000-000000000000}"/>
          </ac:spMkLst>
        </pc:spChg>
        <pc:spChg chg="mod ord">
          <ac:chgData name="Marc Forster" userId="a72126ea-e740-40d9-b89f-1d6ef4cdbd63" providerId="ADAL" clId="{072935C4-1E74-45D6-A803-D2F19B4F5A1E}" dt="2024-05-17T14:24:48.848" v="299" actId="700"/>
          <ac:spMkLst>
            <pc:docMk/>
            <pc:sldMk cId="3438725686" sldId="323"/>
            <ac:spMk id="4" creationId="{00000000-0000-0000-0000-000000000000}"/>
          </ac:spMkLst>
        </pc:spChg>
      </pc:sldChg>
      <pc:sldChg chg="modSp add del mod modTransition">
        <pc:chgData name="Marc Forster" userId="a72126ea-e740-40d9-b89f-1d6ef4cdbd63" providerId="ADAL" clId="{072935C4-1E74-45D6-A803-D2F19B4F5A1E}" dt="2024-05-17T14:35:27.152" v="372" actId="2696"/>
        <pc:sldMkLst>
          <pc:docMk/>
          <pc:sldMk cId="417444264" sldId="326"/>
        </pc:sldMkLst>
        <pc:spChg chg="mod">
          <ac:chgData name="Marc Forster" userId="a72126ea-e740-40d9-b89f-1d6ef4cdbd63" providerId="ADAL" clId="{072935C4-1E74-45D6-A803-D2F19B4F5A1E}" dt="2024-05-17T13:47:50.329" v="189" actId="27636"/>
          <ac:spMkLst>
            <pc:docMk/>
            <pc:sldMk cId="417444264" sldId="326"/>
            <ac:spMk id="3" creationId="{00000000-0000-0000-0000-000000000000}"/>
          </ac:spMkLst>
        </pc:spChg>
        <pc:spChg chg="mod">
          <ac:chgData name="Marc Forster" userId="a72126ea-e740-40d9-b89f-1d6ef4cdbd63" providerId="ADAL" clId="{072935C4-1E74-45D6-A803-D2F19B4F5A1E}" dt="2024-05-17T13:47:50.272" v="188"/>
          <ac:spMkLst>
            <pc:docMk/>
            <pc:sldMk cId="417444264" sldId="326"/>
            <ac:spMk id="4" creationId="{00000000-0000-0000-0000-000000000000}"/>
          </ac:spMkLst>
        </pc:spChg>
      </pc:sldChg>
      <pc:sldChg chg="modSp add mod modTransition modClrScheme chgLayout modNotesTx">
        <pc:chgData name="Marc Forster" userId="a72126ea-e740-40d9-b89f-1d6ef4cdbd63" providerId="ADAL" clId="{072935C4-1E74-45D6-A803-D2F19B4F5A1E}" dt="2024-05-17T16:19:07.528" v="2269" actId="27636"/>
        <pc:sldMkLst>
          <pc:docMk/>
          <pc:sldMk cId="2131024854" sldId="337"/>
        </pc:sldMkLst>
        <pc:spChg chg="mod ord">
          <ac:chgData name="Marc Forster" userId="a72126ea-e740-40d9-b89f-1d6ef4cdbd63" providerId="ADAL" clId="{072935C4-1E74-45D6-A803-D2F19B4F5A1E}" dt="2024-05-17T14:43:34.284" v="462" actId="122"/>
          <ac:spMkLst>
            <pc:docMk/>
            <pc:sldMk cId="2131024854" sldId="337"/>
            <ac:spMk id="2" creationId="{00000000-0000-0000-0000-000000000000}"/>
          </ac:spMkLst>
        </pc:spChg>
        <pc:spChg chg="mod ord">
          <ac:chgData name="Marc Forster" userId="a72126ea-e740-40d9-b89f-1d6ef4cdbd63" providerId="ADAL" clId="{072935C4-1E74-45D6-A803-D2F19B4F5A1E}" dt="2024-05-17T16:19:07.528" v="2269" actId="27636"/>
          <ac:spMkLst>
            <pc:docMk/>
            <pc:sldMk cId="2131024854" sldId="337"/>
            <ac:spMk id="3" creationId="{00000000-0000-0000-0000-000000000000}"/>
          </ac:spMkLst>
        </pc:spChg>
        <pc:spChg chg="mod ord">
          <ac:chgData name="Marc Forster" userId="a72126ea-e740-40d9-b89f-1d6ef4cdbd63" providerId="ADAL" clId="{072935C4-1E74-45D6-A803-D2F19B4F5A1E}" dt="2024-05-17T14:11:05.864" v="210" actId="700"/>
          <ac:spMkLst>
            <pc:docMk/>
            <pc:sldMk cId="2131024854" sldId="337"/>
            <ac:spMk id="4" creationId="{00000000-0000-0000-0000-000000000000}"/>
          </ac:spMkLst>
        </pc:spChg>
      </pc:sldChg>
      <pc:sldChg chg="modSp add mod modTransition modClrScheme chgLayout modNotesTx">
        <pc:chgData name="Marc Forster" userId="a72126ea-e740-40d9-b89f-1d6ef4cdbd63" providerId="ADAL" clId="{072935C4-1E74-45D6-A803-D2F19B4F5A1E}" dt="2024-05-17T16:36:25.970" v="2369" actId="113"/>
        <pc:sldMkLst>
          <pc:docMk/>
          <pc:sldMk cId="1628360043" sldId="338"/>
        </pc:sldMkLst>
        <pc:spChg chg="mod ord">
          <ac:chgData name="Marc Forster" userId="a72126ea-e740-40d9-b89f-1d6ef4cdbd63" providerId="ADAL" clId="{072935C4-1E74-45D6-A803-D2F19B4F5A1E}" dt="2024-05-17T14:42:11.602" v="448" actId="14100"/>
          <ac:spMkLst>
            <pc:docMk/>
            <pc:sldMk cId="1628360043" sldId="338"/>
            <ac:spMk id="2" creationId="{00000000-0000-0000-0000-000000000000}"/>
          </ac:spMkLst>
        </pc:spChg>
        <pc:spChg chg="mod ord">
          <ac:chgData name="Marc Forster" userId="a72126ea-e740-40d9-b89f-1d6ef4cdbd63" providerId="ADAL" clId="{072935C4-1E74-45D6-A803-D2F19B4F5A1E}" dt="2024-05-17T14:12:00.564" v="217" actId="700"/>
          <ac:spMkLst>
            <pc:docMk/>
            <pc:sldMk cId="1628360043" sldId="338"/>
            <ac:spMk id="4" creationId="{00000000-0000-0000-0000-000000000000}"/>
          </ac:spMkLst>
        </pc:spChg>
        <pc:graphicFrameChg chg="mod ord">
          <ac:chgData name="Marc Forster" userId="a72126ea-e740-40d9-b89f-1d6ef4cdbd63" providerId="ADAL" clId="{072935C4-1E74-45D6-A803-D2F19B4F5A1E}" dt="2024-05-17T16:36:25.970" v="2369" actId="113"/>
          <ac:graphicFrameMkLst>
            <pc:docMk/>
            <pc:sldMk cId="1628360043" sldId="338"/>
            <ac:graphicFrameMk id="5" creationId="{00000000-0000-0000-0000-000000000000}"/>
          </ac:graphicFrameMkLst>
        </pc:graphicFrameChg>
        <pc:picChg chg="mod">
          <ac:chgData name="Marc Forster" userId="a72126ea-e740-40d9-b89f-1d6ef4cdbd63" providerId="ADAL" clId="{072935C4-1E74-45D6-A803-D2F19B4F5A1E}" dt="2024-05-17T14:13:04.801" v="223" actId="1076"/>
          <ac:picMkLst>
            <pc:docMk/>
            <pc:sldMk cId="1628360043" sldId="338"/>
            <ac:picMk id="8" creationId="{00000000-0000-0000-0000-000000000000}"/>
          </ac:picMkLst>
        </pc:picChg>
      </pc:sldChg>
      <pc:sldChg chg="delSp modSp mod modClrScheme chgLayout">
        <pc:chgData name="Marc Forster" userId="a72126ea-e740-40d9-b89f-1d6ef4cdbd63" providerId="ADAL" clId="{072935C4-1E74-45D6-A803-D2F19B4F5A1E}" dt="2024-05-17T16:36:45.465" v="2370" actId="2711"/>
        <pc:sldMkLst>
          <pc:docMk/>
          <pc:sldMk cId="0" sldId="396"/>
        </pc:sldMkLst>
        <pc:spChg chg="mod ord">
          <ac:chgData name="Marc Forster" userId="a72126ea-e740-40d9-b89f-1d6ef4cdbd63" providerId="ADAL" clId="{072935C4-1E74-45D6-A803-D2F19B4F5A1E}" dt="2024-05-17T16:36:45.465" v="2370" actId="2711"/>
          <ac:spMkLst>
            <pc:docMk/>
            <pc:sldMk cId="0" sldId="396"/>
            <ac:spMk id="2" creationId="{00000000-0000-0000-0000-000000000000}"/>
          </ac:spMkLst>
        </pc:spChg>
        <pc:spChg chg="mod ord">
          <ac:chgData name="Marc Forster" userId="a72126ea-e740-40d9-b89f-1d6ef4cdbd63" providerId="ADAL" clId="{072935C4-1E74-45D6-A803-D2F19B4F5A1E}" dt="2024-05-17T14:41:04.158" v="443" actId="20577"/>
          <ac:spMkLst>
            <pc:docMk/>
            <pc:sldMk cId="0" sldId="396"/>
            <ac:spMk id="3" creationId="{00000000-0000-0000-0000-000000000000}"/>
          </ac:spMkLst>
        </pc:spChg>
        <pc:spChg chg="del mod">
          <ac:chgData name="Marc Forster" userId="a72126ea-e740-40d9-b89f-1d6ef4cdbd63" providerId="ADAL" clId="{072935C4-1E74-45D6-A803-D2F19B4F5A1E}" dt="2024-05-17T14:39:08.922" v="414" actId="478"/>
          <ac:spMkLst>
            <pc:docMk/>
            <pc:sldMk cId="0" sldId="396"/>
            <ac:spMk id="4" creationId="{00000000-0000-0000-0000-000000000000}"/>
          </ac:spMkLst>
        </pc:spChg>
        <pc:grpChg chg="del mod">
          <ac:chgData name="Marc Forster" userId="a72126ea-e740-40d9-b89f-1d6ef4cdbd63" providerId="ADAL" clId="{072935C4-1E74-45D6-A803-D2F19B4F5A1E}" dt="2024-05-17T14:39:02.757" v="413" actId="478"/>
          <ac:grpSpMkLst>
            <pc:docMk/>
            <pc:sldMk cId="0" sldId="396"/>
            <ac:grpSpMk id="6" creationId="{00000000-0000-0000-0000-000000000000}"/>
          </ac:grpSpMkLst>
        </pc:grpChg>
      </pc:sldChg>
      <pc:sldChg chg="modSp mod modClrScheme chgLayout modNotesTx">
        <pc:chgData name="Marc Forster" userId="a72126ea-e740-40d9-b89f-1d6ef4cdbd63" providerId="ADAL" clId="{072935C4-1E74-45D6-A803-D2F19B4F5A1E}" dt="2024-05-17T15:52:10.873" v="2146" actId="6549"/>
        <pc:sldMkLst>
          <pc:docMk/>
          <pc:sldMk cId="1755949863" sldId="398"/>
        </pc:sldMkLst>
        <pc:spChg chg="mod ord">
          <ac:chgData name="Marc Forster" userId="a72126ea-e740-40d9-b89f-1d6ef4cdbd63" providerId="ADAL" clId="{072935C4-1E74-45D6-A803-D2F19B4F5A1E}" dt="2024-05-17T15:33:32.757" v="1869" actId="20577"/>
          <ac:spMkLst>
            <pc:docMk/>
            <pc:sldMk cId="1755949863" sldId="398"/>
            <ac:spMk id="2" creationId="{00000000-0000-0000-0000-000000000000}"/>
          </ac:spMkLst>
        </pc:spChg>
        <pc:spChg chg="mod ord">
          <ac:chgData name="Marc Forster" userId="a72126ea-e740-40d9-b89f-1d6ef4cdbd63" providerId="ADAL" clId="{072935C4-1E74-45D6-A803-D2F19B4F5A1E}" dt="2024-05-17T15:33:40.238" v="1870" actId="1076"/>
          <ac:spMkLst>
            <pc:docMk/>
            <pc:sldMk cId="1755949863" sldId="398"/>
            <ac:spMk id="3" creationId="{00000000-0000-0000-0000-000000000000}"/>
          </ac:spMkLst>
        </pc:spChg>
        <pc:spChg chg="mod ord">
          <ac:chgData name="Marc Forster" userId="a72126ea-e740-40d9-b89f-1d6ef4cdbd63" providerId="ADAL" clId="{072935C4-1E74-45D6-A803-D2F19B4F5A1E}" dt="2024-05-17T14:23:13.245" v="284" actId="700"/>
          <ac:spMkLst>
            <pc:docMk/>
            <pc:sldMk cId="1755949863" sldId="398"/>
            <ac:spMk id="4" creationId="{00000000-0000-0000-0000-000000000000}"/>
          </ac:spMkLst>
        </pc:spChg>
      </pc:sldChg>
      <pc:sldChg chg="del ord">
        <pc:chgData name="Marc Forster" userId="a72126ea-e740-40d9-b89f-1d6ef4cdbd63" providerId="ADAL" clId="{072935C4-1E74-45D6-A803-D2F19B4F5A1E}" dt="2024-05-17T15:51:43.160" v="2140" actId="47"/>
        <pc:sldMkLst>
          <pc:docMk/>
          <pc:sldMk cId="1897057386" sldId="402"/>
        </pc:sldMkLst>
      </pc:sldChg>
      <pc:sldChg chg="modSp mod ord modClrScheme chgLayout">
        <pc:chgData name="Marc Forster" userId="a72126ea-e740-40d9-b89f-1d6ef4cdbd63" providerId="ADAL" clId="{072935C4-1E74-45D6-A803-D2F19B4F5A1E}" dt="2024-05-17T14:43:42.672" v="463" actId="122"/>
        <pc:sldMkLst>
          <pc:docMk/>
          <pc:sldMk cId="3806275080" sldId="404"/>
        </pc:sldMkLst>
        <pc:spChg chg="mod ord">
          <ac:chgData name="Marc Forster" userId="a72126ea-e740-40d9-b89f-1d6ef4cdbd63" providerId="ADAL" clId="{072935C4-1E74-45D6-A803-D2F19B4F5A1E}" dt="2024-05-17T14:43:42.672" v="463" actId="122"/>
          <ac:spMkLst>
            <pc:docMk/>
            <pc:sldMk cId="3806275080" sldId="404"/>
            <ac:spMk id="2" creationId="{00000000-0000-0000-0000-000000000000}"/>
          </ac:spMkLst>
        </pc:spChg>
        <pc:spChg chg="mod ord">
          <ac:chgData name="Marc Forster" userId="a72126ea-e740-40d9-b89f-1d6ef4cdbd63" providerId="ADAL" clId="{072935C4-1E74-45D6-A803-D2F19B4F5A1E}" dt="2024-05-17T14:43:07.755" v="457" actId="1076"/>
          <ac:spMkLst>
            <pc:docMk/>
            <pc:sldMk cId="3806275080" sldId="404"/>
            <ac:spMk id="3" creationId="{00000000-0000-0000-0000-000000000000}"/>
          </ac:spMkLst>
        </pc:spChg>
        <pc:spChg chg="mod ord">
          <ac:chgData name="Marc Forster" userId="a72126ea-e740-40d9-b89f-1d6ef4cdbd63" providerId="ADAL" clId="{072935C4-1E74-45D6-A803-D2F19B4F5A1E}" dt="2024-05-17T14:19:12.996" v="256" actId="700"/>
          <ac:spMkLst>
            <pc:docMk/>
            <pc:sldMk cId="3806275080" sldId="404"/>
            <ac:spMk id="4" creationId="{00000000-0000-0000-0000-000000000000}"/>
          </ac:spMkLst>
        </pc:spChg>
      </pc:sldChg>
      <pc:sldChg chg="modSp del mod ord modClrScheme chgLayout">
        <pc:chgData name="Marc Forster" userId="a72126ea-e740-40d9-b89f-1d6ef4cdbd63" providerId="ADAL" clId="{072935C4-1E74-45D6-A803-D2F19B4F5A1E}" dt="2024-05-17T15:51:43.160" v="2140" actId="47"/>
        <pc:sldMkLst>
          <pc:docMk/>
          <pc:sldMk cId="506586389" sldId="405"/>
        </pc:sldMkLst>
        <pc:spChg chg="mod ord">
          <ac:chgData name="Marc Forster" userId="a72126ea-e740-40d9-b89f-1d6ef4cdbd63" providerId="ADAL" clId="{072935C4-1E74-45D6-A803-D2F19B4F5A1E}" dt="2024-05-17T14:35:14.791" v="371" actId="207"/>
          <ac:spMkLst>
            <pc:docMk/>
            <pc:sldMk cId="506586389" sldId="405"/>
            <ac:spMk id="2" creationId="{00000000-0000-0000-0000-000000000000}"/>
          </ac:spMkLst>
        </pc:spChg>
        <pc:spChg chg="mod ord">
          <ac:chgData name="Marc Forster" userId="a72126ea-e740-40d9-b89f-1d6ef4cdbd63" providerId="ADAL" clId="{072935C4-1E74-45D6-A803-D2F19B4F5A1E}" dt="2024-05-17T14:44:19.675" v="469" actId="1076"/>
          <ac:spMkLst>
            <pc:docMk/>
            <pc:sldMk cId="506586389" sldId="405"/>
            <ac:spMk id="3" creationId="{00000000-0000-0000-0000-000000000000}"/>
          </ac:spMkLst>
        </pc:spChg>
        <pc:spChg chg="mod ord">
          <ac:chgData name="Marc Forster" userId="a72126ea-e740-40d9-b89f-1d6ef4cdbd63" providerId="ADAL" clId="{072935C4-1E74-45D6-A803-D2F19B4F5A1E}" dt="2024-05-17T14:34:59.925" v="366" actId="700"/>
          <ac:spMkLst>
            <pc:docMk/>
            <pc:sldMk cId="506586389" sldId="405"/>
            <ac:spMk id="4" creationId="{00000000-0000-0000-0000-000000000000}"/>
          </ac:spMkLst>
        </pc:spChg>
      </pc:sldChg>
      <pc:sldChg chg="modSp del mod ord modClrScheme chgLayout">
        <pc:chgData name="Marc Forster" userId="a72126ea-e740-40d9-b89f-1d6ef4cdbd63" providerId="ADAL" clId="{072935C4-1E74-45D6-A803-D2F19B4F5A1E}" dt="2024-05-17T15:51:43.160" v="2140" actId="47"/>
        <pc:sldMkLst>
          <pc:docMk/>
          <pc:sldMk cId="143165567" sldId="409"/>
        </pc:sldMkLst>
        <pc:spChg chg="mod ord">
          <ac:chgData name="Marc Forster" userId="a72126ea-e740-40d9-b89f-1d6ef4cdbd63" providerId="ADAL" clId="{072935C4-1E74-45D6-A803-D2F19B4F5A1E}" dt="2024-05-17T14:34:14.308" v="356" actId="2711"/>
          <ac:spMkLst>
            <pc:docMk/>
            <pc:sldMk cId="143165567" sldId="409"/>
            <ac:spMk id="2" creationId="{00000000-0000-0000-0000-000000000000}"/>
          </ac:spMkLst>
        </pc:spChg>
        <pc:spChg chg="mod ord">
          <ac:chgData name="Marc Forster" userId="a72126ea-e740-40d9-b89f-1d6ef4cdbd63" providerId="ADAL" clId="{072935C4-1E74-45D6-A803-D2F19B4F5A1E}" dt="2024-05-17T14:20:48.833" v="272" actId="255"/>
          <ac:spMkLst>
            <pc:docMk/>
            <pc:sldMk cId="143165567" sldId="409"/>
            <ac:spMk id="3" creationId="{00000000-0000-0000-0000-000000000000}"/>
          </ac:spMkLst>
        </pc:spChg>
        <pc:spChg chg="mod ord">
          <ac:chgData name="Marc Forster" userId="a72126ea-e740-40d9-b89f-1d6ef4cdbd63" providerId="ADAL" clId="{072935C4-1E74-45D6-A803-D2F19B4F5A1E}" dt="2024-05-17T14:20:33.294" v="270" actId="700"/>
          <ac:spMkLst>
            <pc:docMk/>
            <pc:sldMk cId="143165567" sldId="409"/>
            <ac:spMk id="4" creationId="{00000000-0000-0000-0000-000000000000}"/>
          </ac:spMkLst>
        </pc:spChg>
      </pc:sldChg>
      <pc:sldChg chg="ord">
        <pc:chgData name="Marc Forster" userId="a72126ea-e740-40d9-b89f-1d6ef4cdbd63" providerId="ADAL" clId="{072935C4-1E74-45D6-A803-D2F19B4F5A1E}" dt="2024-05-17T14:21:19.753" v="276"/>
        <pc:sldMkLst>
          <pc:docMk/>
          <pc:sldMk cId="1927332175" sldId="411"/>
        </pc:sldMkLst>
      </pc:sldChg>
      <pc:sldChg chg="del ord">
        <pc:chgData name="Marc Forster" userId="a72126ea-e740-40d9-b89f-1d6ef4cdbd63" providerId="ADAL" clId="{072935C4-1E74-45D6-A803-D2F19B4F5A1E}" dt="2024-05-17T15:51:43.160" v="2140" actId="47"/>
        <pc:sldMkLst>
          <pc:docMk/>
          <pc:sldMk cId="1044783451" sldId="415"/>
        </pc:sldMkLst>
      </pc:sldChg>
      <pc:sldChg chg="del ord">
        <pc:chgData name="Marc Forster" userId="a72126ea-e740-40d9-b89f-1d6ef4cdbd63" providerId="ADAL" clId="{072935C4-1E74-45D6-A803-D2F19B4F5A1E}" dt="2024-05-17T15:51:43.160" v="2140" actId="47"/>
        <pc:sldMkLst>
          <pc:docMk/>
          <pc:sldMk cId="153379047" sldId="416"/>
        </pc:sldMkLst>
      </pc:sldChg>
      <pc:sldChg chg="del ord">
        <pc:chgData name="Marc Forster" userId="a72126ea-e740-40d9-b89f-1d6ef4cdbd63" providerId="ADAL" clId="{072935C4-1E74-45D6-A803-D2F19B4F5A1E}" dt="2024-05-17T15:51:43.160" v="2140" actId="47"/>
        <pc:sldMkLst>
          <pc:docMk/>
          <pc:sldMk cId="2340559345" sldId="417"/>
        </pc:sldMkLst>
      </pc:sldChg>
      <pc:sldChg chg="del ord">
        <pc:chgData name="Marc Forster" userId="a72126ea-e740-40d9-b89f-1d6ef4cdbd63" providerId="ADAL" clId="{072935C4-1E74-45D6-A803-D2F19B4F5A1E}" dt="2024-05-17T15:51:43.160" v="2140" actId="47"/>
        <pc:sldMkLst>
          <pc:docMk/>
          <pc:sldMk cId="3221627915" sldId="419"/>
        </pc:sldMkLst>
      </pc:sldChg>
      <pc:sldChg chg="modSp mod ord modClrScheme chgLayout modNotesTx">
        <pc:chgData name="Marc Forster" userId="a72126ea-e740-40d9-b89f-1d6ef4cdbd63" providerId="ADAL" clId="{072935C4-1E74-45D6-A803-D2F19B4F5A1E}" dt="2024-05-17T15:52:05.861" v="2145" actId="6549"/>
        <pc:sldMkLst>
          <pc:docMk/>
          <pc:sldMk cId="3993210132" sldId="420"/>
        </pc:sldMkLst>
        <pc:spChg chg="mod ord">
          <ac:chgData name="Marc Forster" userId="a72126ea-e740-40d9-b89f-1d6ef4cdbd63" providerId="ADAL" clId="{072935C4-1E74-45D6-A803-D2F19B4F5A1E}" dt="2024-05-17T14:13:07.985" v="225" actId="700"/>
          <ac:spMkLst>
            <pc:docMk/>
            <pc:sldMk cId="3993210132" sldId="420"/>
            <ac:spMk id="4" creationId="{00000000-0000-0000-0000-000000000000}"/>
          </ac:spMkLst>
        </pc:spChg>
      </pc:sldChg>
      <pc:sldChg chg="modSp mod modClrScheme chgLayout">
        <pc:chgData name="Marc Forster" userId="a72126ea-e740-40d9-b89f-1d6ef4cdbd63" providerId="ADAL" clId="{072935C4-1E74-45D6-A803-D2F19B4F5A1E}" dt="2024-05-17T16:21:00.901" v="2271" actId="20577"/>
        <pc:sldMkLst>
          <pc:docMk/>
          <pc:sldMk cId="75653447" sldId="421"/>
        </pc:sldMkLst>
        <pc:spChg chg="mod ord">
          <ac:chgData name="Marc Forster" userId="a72126ea-e740-40d9-b89f-1d6ef4cdbd63" providerId="ADAL" clId="{072935C4-1E74-45D6-A803-D2F19B4F5A1E}" dt="2024-05-17T14:44:39.034" v="471" actId="14100"/>
          <ac:spMkLst>
            <pc:docMk/>
            <pc:sldMk cId="75653447" sldId="421"/>
            <ac:spMk id="2" creationId="{BFD07FC4-177F-540B-E503-ACFA202BEFE5}"/>
          </ac:spMkLst>
        </pc:spChg>
        <pc:spChg chg="mod ord">
          <ac:chgData name="Marc Forster" userId="a72126ea-e740-40d9-b89f-1d6ef4cdbd63" providerId="ADAL" clId="{072935C4-1E74-45D6-A803-D2F19B4F5A1E}" dt="2024-05-17T16:21:00.901" v="2271" actId="20577"/>
          <ac:spMkLst>
            <pc:docMk/>
            <pc:sldMk cId="75653447" sldId="421"/>
            <ac:spMk id="3" creationId="{98492C86-F8E4-C8F3-C88C-2EA08A53ADEA}"/>
          </ac:spMkLst>
        </pc:spChg>
        <pc:spChg chg="mod ord">
          <ac:chgData name="Marc Forster" userId="a72126ea-e740-40d9-b89f-1d6ef4cdbd63" providerId="ADAL" clId="{072935C4-1E74-45D6-A803-D2F19B4F5A1E}" dt="2024-05-17T14:35:36.125" v="373" actId="700"/>
          <ac:spMkLst>
            <pc:docMk/>
            <pc:sldMk cId="75653447" sldId="421"/>
            <ac:spMk id="4" creationId="{B788B174-C7B4-8092-6281-A59DD068E8F9}"/>
          </ac:spMkLst>
        </pc:spChg>
      </pc:sldChg>
      <pc:sldChg chg="addSp modSp new del mod ord">
        <pc:chgData name="Marc Forster" userId="a72126ea-e740-40d9-b89f-1d6ef4cdbd63" providerId="ADAL" clId="{072935C4-1E74-45D6-A803-D2F19B4F5A1E}" dt="2024-05-17T15:51:48.753" v="2141" actId="47"/>
        <pc:sldMkLst>
          <pc:docMk/>
          <pc:sldMk cId="926241684" sldId="422"/>
        </pc:sldMkLst>
        <pc:spChg chg="add mod">
          <ac:chgData name="Marc Forster" userId="a72126ea-e740-40d9-b89f-1d6ef4cdbd63" providerId="ADAL" clId="{072935C4-1E74-45D6-A803-D2F19B4F5A1E}" dt="2024-05-17T13:36:23.721" v="176" actId="1076"/>
          <ac:spMkLst>
            <pc:docMk/>
            <pc:sldMk cId="926241684" sldId="422"/>
            <ac:spMk id="4" creationId="{F290BB1F-B34F-7897-9986-31CB2CA47C32}"/>
          </ac:spMkLst>
        </pc:spChg>
      </pc:sldChg>
      <pc:sldChg chg="addSp delSp modSp add mod ord modTransition modClrScheme chgLayout">
        <pc:chgData name="Marc Forster" userId="a72126ea-e740-40d9-b89f-1d6ef4cdbd63" providerId="ADAL" clId="{072935C4-1E74-45D6-A803-D2F19B4F5A1E}" dt="2024-05-17T15:19:46.664" v="1639" actId="20577"/>
        <pc:sldMkLst>
          <pc:docMk/>
          <pc:sldMk cId="66672599" sldId="423"/>
        </pc:sldMkLst>
        <pc:spChg chg="mod ord">
          <ac:chgData name="Marc Forster" userId="a72126ea-e740-40d9-b89f-1d6ef4cdbd63" providerId="ADAL" clId="{072935C4-1E74-45D6-A803-D2F19B4F5A1E}" dt="2024-05-17T14:44:01.431" v="465" actId="122"/>
          <ac:spMkLst>
            <pc:docMk/>
            <pc:sldMk cId="66672599" sldId="423"/>
            <ac:spMk id="2" creationId="{00000000-0000-0000-0000-000000000000}"/>
          </ac:spMkLst>
        </pc:spChg>
        <pc:spChg chg="mod ord">
          <ac:chgData name="Marc Forster" userId="a72126ea-e740-40d9-b89f-1d6ef4cdbd63" providerId="ADAL" clId="{072935C4-1E74-45D6-A803-D2F19B4F5A1E}" dt="2024-05-17T15:19:46.664" v="1639" actId="20577"/>
          <ac:spMkLst>
            <pc:docMk/>
            <pc:sldMk cId="66672599" sldId="423"/>
            <ac:spMk id="3" creationId="{00000000-0000-0000-0000-000000000000}"/>
          </ac:spMkLst>
        </pc:spChg>
        <pc:spChg chg="mod ord">
          <ac:chgData name="Marc Forster" userId="a72126ea-e740-40d9-b89f-1d6ef4cdbd63" providerId="ADAL" clId="{072935C4-1E74-45D6-A803-D2F19B4F5A1E}" dt="2024-05-17T14:19:59.941" v="262" actId="700"/>
          <ac:spMkLst>
            <pc:docMk/>
            <pc:sldMk cId="66672599" sldId="423"/>
            <ac:spMk id="4" creationId="{00000000-0000-0000-0000-000000000000}"/>
          </ac:spMkLst>
        </pc:spChg>
        <pc:spChg chg="add del mod">
          <ac:chgData name="Marc Forster" userId="a72126ea-e740-40d9-b89f-1d6ef4cdbd63" providerId="ADAL" clId="{072935C4-1E74-45D6-A803-D2F19B4F5A1E}" dt="2024-05-17T14:16:15.577" v="235" actId="6264"/>
          <ac:spMkLst>
            <pc:docMk/>
            <pc:sldMk cId="66672599" sldId="423"/>
            <ac:spMk id="6" creationId="{4A3DCC4B-B553-B892-BC42-7C41077381A9}"/>
          </ac:spMkLst>
        </pc:spChg>
        <pc:spChg chg="add del mod">
          <ac:chgData name="Marc Forster" userId="a72126ea-e740-40d9-b89f-1d6ef4cdbd63" providerId="ADAL" clId="{072935C4-1E74-45D6-A803-D2F19B4F5A1E}" dt="2024-05-17T14:16:15.577" v="235" actId="6264"/>
          <ac:spMkLst>
            <pc:docMk/>
            <pc:sldMk cId="66672599" sldId="423"/>
            <ac:spMk id="7" creationId="{A0F41883-683D-051E-D6F5-01B1E48697E8}"/>
          </ac:spMkLst>
        </pc:spChg>
      </pc:sldChg>
      <pc:sldChg chg="addSp delSp modSp new del mod modClrScheme chgLayout">
        <pc:chgData name="Marc Forster" userId="a72126ea-e740-40d9-b89f-1d6ef4cdbd63" providerId="ADAL" clId="{072935C4-1E74-45D6-A803-D2F19B4F5A1E}" dt="2024-05-17T14:17:57.312" v="255" actId="2696"/>
        <pc:sldMkLst>
          <pc:docMk/>
          <pc:sldMk cId="438856299" sldId="424"/>
        </pc:sldMkLst>
        <pc:spChg chg="del">
          <ac:chgData name="Marc Forster" userId="a72126ea-e740-40d9-b89f-1d6ef4cdbd63" providerId="ADAL" clId="{072935C4-1E74-45D6-A803-D2F19B4F5A1E}" dt="2024-05-17T14:17:30.355" v="250" actId="700"/>
          <ac:spMkLst>
            <pc:docMk/>
            <pc:sldMk cId="438856299" sldId="424"/>
            <ac:spMk id="2" creationId="{4708E0E2-9370-E6EA-F38E-56E05400EA63}"/>
          </ac:spMkLst>
        </pc:spChg>
        <pc:spChg chg="del">
          <ac:chgData name="Marc Forster" userId="a72126ea-e740-40d9-b89f-1d6ef4cdbd63" providerId="ADAL" clId="{072935C4-1E74-45D6-A803-D2F19B4F5A1E}" dt="2024-05-17T14:17:30.355" v="250" actId="700"/>
          <ac:spMkLst>
            <pc:docMk/>
            <pc:sldMk cId="438856299" sldId="424"/>
            <ac:spMk id="3" creationId="{8F86FA4B-3E72-545F-E95F-C21FEE70C792}"/>
          </ac:spMkLst>
        </pc:spChg>
        <pc:spChg chg="mod ord">
          <ac:chgData name="Marc Forster" userId="a72126ea-e740-40d9-b89f-1d6ef4cdbd63" providerId="ADAL" clId="{072935C4-1E74-45D6-A803-D2F19B4F5A1E}" dt="2024-05-17T14:17:30.355" v="250" actId="700"/>
          <ac:spMkLst>
            <pc:docMk/>
            <pc:sldMk cId="438856299" sldId="424"/>
            <ac:spMk id="4" creationId="{C1C08F3B-6868-1302-D28D-434BC98077AF}"/>
          </ac:spMkLst>
        </pc:spChg>
        <pc:spChg chg="add mod">
          <ac:chgData name="Marc Forster" userId="a72126ea-e740-40d9-b89f-1d6ef4cdbd63" providerId="ADAL" clId="{072935C4-1E74-45D6-A803-D2F19B4F5A1E}" dt="2024-05-17T14:17:52.641" v="253"/>
          <ac:spMkLst>
            <pc:docMk/>
            <pc:sldMk cId="438856299" sldId="424"/>
            <ac:spMk id="5" creationId="{3955ED4D-B01A-7408-9E86-EE556A57366E}"/>
          </ac:spMkLst>
        </pc:spChg>
      </pc:sldChg>
      <pc:sldChg chg="modSp add mod">
        <pc:chgData name="Marc Forster" userId="a72126ea-e740-40d9-b89f-1d6ef4cdbd63" providerId="ADAL" clId="{072935C4-1E74-45D6-A803-D2F19B4F5A1E}" dt="2024-05-17T16:07:29.227" v="2243" actId="20577"/>
        <pc:sldMkLst>
          <pc:docMk/>
          <pc:sldMk cId="3921306627" sldId="424"/>
        </pc:sldMkLst>
        <pc:spChg chg="mod">
          <ac:chgData name="Marc Forster" userId="a72126ea-e740-40d9-b89f-1d6ef4cdbd63" providerId="ADAL" clId="{072935C4-1E74-45D6-A803-D2F19B4F5A1E}" dt="2024-05-17T14:57:34.428" v="795" actId="207"/>
          <ac:spMkLst>
            <pc:docMk/>
            <pc:sldMk cId="3921306627" sldId="424"/>
            <ac:spMk id="2" creationId="{BFD07FC4-177F-540B-E503-ACFA202BEFE5}"/>
          </ac:spMkLst>
        </pc:spChg>
        <pc:spChg chg="mod">
          <ac:chgData name="Marc Forster" userId="a72126ea-e740-40d9-b89f-1d6ef4cdbd63" providerId="ADAL" clId="{072935C4-1E74-45D6-A803-D2F19B4F5A1E}" dt="2024-05-17T16:07:29.227" v="2243" actId="20577"/>
          <ac:spMkLst>
            <pc:docMk/>
            <pc:sldMk cId="3921306627" sldId="424"/>
            <ac:spMk id="3" creationId="{98492C86-F8E4-C8F3-C88C-2EA08A53ADEA}"/>
          </ac:spMkLst>
        </pc:spChg>
      </pc:sldChg>
      <pc:sldChg chg="modSp add mod">
        <pc:chgData name="Marc Forster" userId="a72126ea-e740-40d9-b89f-1d6ef4cdbd63" providerId="ADAL" clId="{072935C4-1E74-45D6-A803-D2F19B4F5A1E}" dt="2024-05-17T16:33:24.433" v="2357" actId="255"/>
        <pc:sldMkLst>
          <pc:docMk/>
          <pc:sldMk cId="1329603035" sldId="425"/>
        </pc:sldMkLst>
        <pc:spChg chg="mod">
          <ac:chgData name="Marc Forster" userId="a72126ea-e740-40d9-b89f-1d6ef4cdbd63" providerId="ADAL" clId="{072935C4-1E74-45D6-A803-D2F19B4F5A1E}" dt="2024-05-17T15:00:25.105" v="853" actId="14100"/>
          <ac:spMkLst>
            <pc:docMk/>
            <pc:sldMk cId="1329603035" sldId="425"/>
            <ac:spMk id="2" creationId="{BFD07FC4-177F-540B-E503-ACFA202BEFE5}"/>
          </ac:spMkLst>
        </pc:spChg>
        <pc:spChg chg="mod">
          <ac:chgData name="Marc Forster" userId="a72126ea-e740-40d9-b89f-1d6ef4cdbd63" providerId="ADAL" clId="{072935C4-1E74-45D6-A803-D2F19B4F5A1E}" dt="2024-05-17T16:33:24.433" v="2357" actId="255"/>
          <ac:spMkLst>
            <pc:docMk/>
            <pc:sldMk cId="1329603035" sldId="425"/>
            <ac:spMk id="3" creationId="{98492C86-F8E4-C8F3-C88C-2EA08A53ADEA}"/>
          </ac:spMkLst>
        </pc:spChg>
      </pc:sldChg>
      <pc:sldChg chg="modSp add del mod">
        <pc:chgData name="Marc Forster" userId="a72126ea-e740-40d9-b89f-1d6ef4cdbd63" providerId="ADAL" clId="{072935C4-1E74-45D6-A803-D2F19B4F5A1E}" dt="2024-05-17T15:37:46.322" v="1933" actId="2696"/>
        <pc:sldMkLst>
          <pc:docMk/>
          <pc:sldMk cId="1679986016" sldId="426"/>
        </pc:sldMkLst>
        <pc:spChg chg="mod">
          <ac:chgData name="Marc Forster" userId="a72126ea-e740-40d9-b89f-1d6ef4cdbd63" providerId="ADAL" clId="{072935C4-1E74-45D6-A803-D2F19B4F5A1E}" dt="2024-05-17T15:08:33.716" v="1084" actId="207"/>
          <ac:spMkLst>
            <pc:docMk/>
            <pc:sldMk cId="1679986016" sldId="426"/>
            <ac:spMk id="2" creationId="{BFD07FC4-177F-540B-E503-ACFA202BEFE5}"/>
          </ac:spMkLst>
        </pc:spChg>
      </pc:sldChg>
      <pc:sldChg chg="modSp add mod ord">
        <pc:chgData name="Marc Forster" userId="a72126ea-e740-40d9-b89f-1d6ef4cdbd63" providerId="ADAL" clId="{072935C4-1E74-45D6-A803-D2F19B4F5A1E}" dt="2024-05-17T16:32:18.831" v="2330" actId="20577"/>
        <pc:sldMkLst>
          <pc:docMk/>
          <pc:sldMk cId="2701430679" sldId="426"/>
        </pc:sldMkLst>
        <pc:spChg chg="mod">
          <ac:chgData name="Marc Forster" userId="a72126ea-e740-40d9-b89f-1d6ef4cdbd63" providerId="ADAL" clId="{072935C4-1E74-45D6-A803-D2F19B4F5A1E}" dt="2024-05-17T16:32:18.831" v="2330" actId="20577"/>
          <ac:spMkLst>
            <pc:docMk/>
            <pc:sldMk cId="2701430679" sldId="426"/>
            <ac:spMk id="3" creationId="{98492C86-F8E4-C8F3-C88C-2EA08A53ADEA}"/>
          </ac:spMkLst>
        </pc:spChg>
      </pc:sldChg>
      <pc:sldChg chg="modSp add mod">
        <pc:chgData name="Marc Forster" userId="a72126ea-e740-40d9-b89f-1d6ef4cdbd63" providerId="ADAL" clId="{072935C4-1E74-45D6-A803-D2F19B4F5A1E}" dt="2024-05-17T16:26:33.022" v="2320" actId="20577"/>
        <pc:sldMkLst>
          <pc:docMk/>
          <pc:sldMk cId="3350015705" sldId="427"/>
        </pc:sldMkLst>
        <pc:spChg chg="mod">
          <ac:chgData name="Marc Forster" userId="a72126ea-e740-40d9-b89f-1d6ef4cdbd63" providerId="ADAL" clId="{072935C4-1E74-45D6-A803-D2F19B4F5A1E}" dt="2024-05-17T16:26:33.022" v="2320" actId="20577"/>
          <ac:spMkLst>
            <pc:docMk/>
            <pc:sldMk cId="3350015705" sldId="427"/>
            <ac:spMk id="3" creationId="{98492C86-F8E4-C8F3-C88C-2EA08A53ADEA}"/>
          </ac:spMkLst>
        </pc:spChg>
      </pc:sldChg>
      <pc:sldChg chg="addSp delSp modSp new del mod modClrScheme chgLayout">
        <pc:chgData name="Marc Forster" userId="a72126ea-e740-40d9-b89f-1d6ef4cdbd63" providerId="ADAL" clId="{072935C4-1E74-45D6-A803-D2F19B4F5A1E}" dt="2024-05-17T16:37:37.698" v="2378" actId="680"/>
        <pc:sldMkLst>
          <pc:docMk/>
          <pc:sldMk cId="3449054014" sldId="428"/>
        </pc:sldMkLst>
        <pc:spChg chg="add del">
          <ac:chgData name="Marc Forster" userId="a72126ea-e740-40d9-b89f-1d6ef4cdbd63" providerId="ADAL" clId="{072935C4-1E74-45D6-A803-D2F19B4F5A1E}" dt="2024-05-17T16:37:37.035" v="2377" actId="700"/>
          <ac:spMkLst>
            <pc:docMk/>
            <pc:sldMk cId="3449054014" sldId="428"/>
            <ac:spMk id="2" creationId="{996D89C8-0522-AC47-0735-6719490380BF}"/>
          </ac:spMkLst>
        </pc:spChg>
        <pc:spChg chg="add del">
          <ac:chgData name="Marc Forster" userId="a72126ea-e740-40d9-b89f-1d6ef4cdbd63" providerId="ADAL" clId="{072935C4-1E74-45D6-A803-D2F19B4F5A1E}" dt="2024-05-17T16:37:37.035" v="2377" actId="700"/>
          <ac:spMkLst>
            <pc:docMk/>
            <pc:sldMk cId="3449054014" sldId="428"/>
            <ac:spMk id="3" creationId="{8E332ACA-DD13-FBB1-39F7-5CC330DE6810}"/>
          </ac:spMkLst>
        </pc:spChg>
        <pc:spChg chg="mod ord modVis">
          <ac:chgData name="Marc Forster" userId="a72126ea-e740-40d9-b89f-1d6ef4cdbd63" providerId="ADAL" clId="{072935C4-1E74-45D6-A803-D2F19B4F5A1E}" dt="2024-05-17T16:37:37.035" v="2377" actId="700"/>
          <ac:spMkLst>
            <pc:docMk/>
            <pc:sldMk cId="3449054014" sldId="428"/>
            <ac:spMk id="4" creationId="{6E145528-8F8D-F051-3674-0F9645D0E852}"/>
          </ac:spMkLst>
        </pc:spChg>
        <pc:spChg chg="add mod">
          <ac:chgData name="Marc Forster" userId="a72126ea-e740-40d9-b89f-1d6ef4cdbd63" providerId="ADAL" clId="{072935C4-1E74-45D6-A803-D2F19B4F5A1E}" dt="2024-05-17T16:37:36.768" v="2376"/>
          <ac:spMkLst>
            <pc:docMk/>
            <pc:sldMk cId="3449054014" sldId="428"/>
            <ac:spMk id="5" creationId="{96FEA1B5-DA78-7CD5-5695-C144C8F5AB28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2F5294F-9A74-45D9-889B-020A541FD1B7}" type="doc">
      <dgm:prSet loTypeId="urn:microsoft.com/office/officeart/2005/8/layout/hList3" loCatId="list" qsTypeId="urn:microsoft.com/office/officeart/2005/8/quickstyle/3d2" qsCatId="3D" csTypeId="urn:microsoft.com/office/officeart/2005/8/colors/colorful4" csCatId="colorful" phldr="1"/>
      <dgm:spPr/>
      <dgm:t>
        <a:bodyPr/>
        <a:lstStyle/>
        <a:p>
          <a:endParaRPr lang="en-GB"/>
        </a:p>
      </dgm:t>
    </dgm:pt>
    <dgm:pt modelId="{9F8E0F76-BB95-4A6C-9EAC-98C807870281}">
      <dgm:prSet phldrT="[Text]"/>
      <dgm:spPr/>
      <dgm:t>
        <a:bodyPr/>
        <a:lstStyle/>
        <a:p>
          <a:pPr algn="ctr"/>
          <a:r>
            <a:rPr lang="en-GB" b="1" dirty="0">
              <a:latin typeface="Arial" panose="020B0604020202020204" pitchFamily="34" charset="0"/>
              <a:cs typeface="Arial" panose="020B0604020202020204" pitchFamily="34" charset="0"/>
            </a:rPr>
            <a:t>Statutory advocacy for adults</a:t>
          </a:r>
        </a:p>
      </dgm:t>
    </dgm:pt>
    <dgm:pt modelId="{7BB16A19-D28B-494E-8B86-06A4CD625465}" type="parTrans" cxnId="{FD8851BE-6C8E-4084-A67B-6DB9CA6F285A}">
      <dgm:prSet/>
      <dgm:spPr/>
      <dgm:t>
        <a:bodyPr/>
        <a:lstStyle/>
        <a:p>
          <a:endParaRPr lang="en-GB"/>
        </a:p>
      </dgm:t>
    </dgm:pt>
    <dgm:pt modelId="{064F927C-9FB6-4E65-A17E-5786FB598D17}" type="sibTrans" cxnId="{FD8851BE-6C8E-4084-A67B-6DB9CA6F285A}">
      <dgm:prSet/>
      <dgm:spPr/>
      <dgm:t>
        <a:bodyPr/>
        <a:lstStyle/>
        <a:p>
          <a:endParaRPr lang="en-GB"/>
        </a:p>
      </dgm:t>
    </dgm:pt>
    <dgm:pt modelId="{6D3A0267-B896-4A56-86E7-74C02F0FEF12}">
      <dgm:prSet phldrT="[Text]"/>
      <dgm:spPr/>
      <dgm:t>
        <a:bodyPr/>
        <a:lstStyle/>
        <a:p>
          <a:r>
            <a:rPr lang="en-GB" b="1" dirty="0">
              <a:latin typeface="Arial" panose="020B0604020202020204" pitchFamily="34" charset="0"/>
              <a:cs typeface="Arial" panose="020B0604020202020204" pitchFamily="34" charset="0"/>
            </a:rPr>
            <a:t>Social Services and Well-being (Wales) Act (2014)</a:t>
          </a:r>
        </a:p>
      </dgm:t>
    </dgm:pt>
    <dgm:pt modelId="{EC479993-01BF-4F81-AF25-C290803352BA}" type="parTrans" cxnId="{4B3240BE-0938-4BEE-B1A6-076DFB5B753C}">
      <dgm:prSet/>
      <dgm:spPr/>
      <dgm:t>
        <a:bodyPr/>
        <a:lstStyle/>
        <a:p>
          <a:endParaRPr lang="en-GB"/>
        </a:p>
      </dgm:t>
    </dgm:pt>
    <dgm:pt modelId="{2A015AF0-88EB-49DD-A347-CD7E9A3E9BAD}" type="sibTrans" cxnId="{4B3240BE-0938-4BEE-B1A6-076DFB5B753C}">
      <dgm:prSet/>
      <dgm:spPr/>
      <dgm:t>
        <a:bodyPr/>
        <a:lstStyle/>
        <a:p>
          <a:endParaRPr lang="en-GB"/>
        </a:p>
      </dgm:t>
    </dgm:pt>
    <dgm:pt modelId="{003254BB-8BD8-4A70-AEBB-F15879DC2C37}">
      <dgm:prSet phldrT="[Text]"/>
      <dgm:spPr/>
      <dgm:t>
        <a:bodyPr/>
        <a:lstStyle/>
        <a:p>
          <a:r>
            <a:rPr lang="en-GB" b="1" dirty="0">
              <a:latin typeface="Arial" panose="020B0604020202020204" pitchFamily="34" charset="0"/>
              <a:cs typeface="Arial" panose="020B0604020202020204" pitchFamily="34" charset="0"/>
            </a:rPr>
            <a:t>Mental Capacity Act </a:t>
          </a:r>
          <a:br>
            <a:rPr lang="en-GB" b="1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GB" b="1" dirty="0">
              <a:latin typeface="Arial" panose="020B0604020202020204" pitchFamily="34" charset="0"/>
              <a:cs typeface="Arial" panose="020B0604020202020204" pitchFamily="34" charset="0"/>
            </a:rPr>
            <a:t>(2005)</a:t>
          </a:r>
        </a:p>
      </dgm:t>
    </dgm:pt>
    <dgm:pt modelId="{060B46A8-5740-455B-B0ED-2619BF2B5083}" type="parTrans" cxnId="{A1826DF9-0BCC-4D49-B919-08EF975FBE0F}">
      <dgm:prSet/>
      <dgm:spPr/>
      <dgm:t>
        <a:bodyPr/>
        <a:lstStyle/>
        <a:p>
          <a:endParaRPr lang="en-GB"/>
        </a:p>
      </dgm:t>
    </dgm:pt>
    <dgm:pt modelId="{E01D3B9E-6A06-4034-9E3C-BEC0B4B55754}" type="sibTrans" cxnId="{A1826DF9-0BCC-4D49-B919-08EF975FBE0F}">
      <dgm:prSet/>
      <dgm:spPr/>
      <dgm:t>
        <a:bodyPr/>
        <a:lstStyle/>
        <a:p>
          <a:endParaRPr lang="en-GB"/>
        </a:p>
      </dgm:t>
    </dgm:pt>
    <dgm:pt modelId="{30321F3C-7135-4A53-A858-8043BA0566D3}">
      <dgm:prSet phldrT="[Text]"/>
      <dgm:spPr/>
      <dgm:t>
        <a:bodyPr/>
        <a:lstStyle/>
        <a:p>
          <a:r>
            <a:rPr lang="en-GB" b="1" dirty="0">
              <a:latin typeface="Arial" panose="020B0604020202020204" pitchFamily="34" charset="0"/>
              <a:cs typeface="Arial" panose="020B0604020202020204" pitchFamily="34" charset="0"/>
            </a:rPr>
            <a:t>Mental Health Act</a:t>
          </a:r>
        </a:p>
        <a:p>
          <a:r>
            <a:rPr lang="en-GB" b="1" dirty="0">
              <a:latin typeface="Arial" panose="020B0604020202020204" pitchFamily="34" charset="0"/>
              <a:cs typeface="Arial" panose="020B0604020202020204" pitchFamily="34" charset="0"/>
            </a:rPr>
            <a:t>(2007)</a:t>
          </a:r>
        </a:p>
        <a:p>
          <a:endParaRPr lang="en-GB" b="1" dirty="0"/>
        </a:p>
      </dgm:t>
    </dgm:pt>
    <dgm:pt modelId="{82E4A697-6D52-4B81-B00B-6C8517BAF01E}" type="parTrans" cxnId="{8BF3E97A-B13C-460D-896A-434940E7600C}">
      <dgm:prSet/>
      <dgm:spPr/>
      <dgm:t>
        <a:bodyPr/>
        <a:lstStyle/>
        <a:p>
          <a:endParaRPr lang="en-GB"/>
        </a:p>
      </dgm:t>
    </dgm:pt>
    <dgm:pt modelId="{BD8FF0B8-A5C1-4A21-8685-3021F32F469A}" type="sibTrans" cxnId="{8BF3E97A-B13C-460D-896A-434940E7600C}">
      <dgm:prSet/>
      <dgm:spPr/>
      <dgm:t>
        <a:bodyPr/>
        <a:lstStyle/>
        <a:p>
          <a:endParaRPr lang="en-GB"/>
        </a:p>
      </dgm:t>
    </dgm:pt>
    <dgm:pt modelId="{30FB5C59-CFA4-4DEE-9483-EB996190DFBD}">
      <dgm:prSet/>
      <dgm:spPr/>
      <dgm:t>
        <a:bodyPr/>
        <a:lstStyle/>
        <a:p>
          <a:r>
            <a:rPr lang="en-GB" b="1" dirty="0">
              <a:latin typeface="Arial" panose="020B0604020202020204" pitchFamily="34" charset="0"/>
              <a:cs typeface="Arial" panose="020B0604020202020204" pitchFamily="34" charset="0"/>
            </a:rPr>
            <a:t>National Health Services (Wales) Act </a:t>
          </a:r>
          <a:br>
            <a:rPr lang="en-GB" b="1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GB" b="1" dirty="0">
              <a:latin typeface="Arial" panose="020B0604020202020204" pitchFamily="34" charset="0"/>
              <a:cs typeface="Arial" panose="020B0604020202020204" pitchFamily="34" charset="0"/>
            </a:rPr>
            <a:t>(2006)</a:t>
          </a:r>
        </a:p>
      </dgm:t>
    </dgm:pt>
    <dgm:pt modelId="{07DDFE11-EA45-471B-A639-3832559DF66D}" type="parTrans" cxnId="{A99AB9BA-68A1-4A79-8B6F-2B990A8EBD6F}">
      <dgm:prSet/>
      <dgm:spPr/>
      <dgm:t>
        <a:bodyPr/>
        <a:lstStyle/>
        <a:p>
          <a:endParaRPr lang="en-GB"/>
        </a:p>
      </dgm:t>
    </dgm:pt>
    <dgm:pt modelId="{BE138D2D-3BAA-4A63-8442-79149E352368}" type="sibTrans" cxnId="{A99AB9BA-68A1-4A79-8B6F-2B990A8EBD6F}">
      <dgm:prSet/>
      <dgm:spPr/>
      <dgm:t>
        <a:bodyPr/>
        <a:lstStyle/>
        <a:p>
          <a:endParaRPr lang="en-GB"/>
        </a:p>
      </dgm:t>
    </dgm:pt>
    <dgm:pt modelId="{C8E0C15C-D39B-45D5-81A8-32965B6496EE}" type="pres">
      <dgm:prSet presAssocID="{E2F5294F-9A74-45D9-889B-020A541FD1B7}" presName="composite" presStyleCnt="0">
        <dgm:presLayoutVars>
          <dgm:chMax val="1"/>
          <dgm:dir/>
          <dgm:resizeHandles val="exact"/>
        </dgm:presLayoutVars>
      </dgm:prSet>
      <dgm:spPr/>
    </dgm:pt>
    <dgm:pt modelId="{7E864A04-67B6-413B-9E2F-6EE6C0396426}" type="pres">
      <dgm:prSet presAssocID="{9F8E0F76-BB95-4A6C-9EAC-98C807870281}" presName="roof" presStyleLbl="dkBgShp" presStyleIdx="0" presStyleCnt="2" custLinFactNeighborX="6556" custLinFactNeighborY="-1494"/>
      <dgm:spPr/>
    </dgm:pt>
    <dgm:pt modelId="{7A0ED266-D7F7-41D3-B1CB-35D54D454E01}" type="pres">
      <dgm:prSet presAssocID="{9F8E0F76-BB95-4A6C-9EAC-98C807870281}" presName="pillars" presStyleCnt="0"/>
      <dgm:spPr/>
    </dgm:pt>
    <dgm:pt modelId="{7B3F5536-8436-4D5D-8545-0F594D02B840}" type="pres">
      <dgm:prSet presAssocID="{9F8E0F76-BB95-4A6C-9EAC-98C807870281}" presName="pillar1" presStyleLbl="node1" presStyleIdx="0" presStyleCnt="4">
        <dgm:presLayoutVars>
          <dgm:bulletEnabled val="1"/>
        </dgm:presLayoutVars>
      </dgm:prSet>
      <dgm:spPr/>
    </dgm:pt>
    <dgm:pt modelId="{281AA5F1-A0C0-4305-9C40-B6FF79BB48B4}" type="pres">
      <dgm:prSet presAssocID="{003254BB-8BD8-4A70-AEBB-F15879DC2C37}" presName="pillarX" presStyleLbl="node1" presStyleIdx="1" presStyleCnt="4">
        <dgm:presLayoutVars>
          <dgm:bulletEnabled val="1"/>
        </dgm:presLayoutVars>
      </dgm:prSet>
      <dgm:spPr/>
    </dgm:pt>
    <dgm:pt modelId="{5770668E-3485-4560-9DC3-1D91852311B2}" type="pres">
      <dgm:prSet presAssocID="{30321F3C-7135-4A53-A858-8043BA0566D3}" presName="pillarX" presStyleLbl="node1" presStyleIdx="2" presStyleCnt="4">
        <dgm:presLayoutVars>
          <dgm:bulletEnabled val="1"/>
        </dgm:presLayoutVars>
      </dgm:prSet>
      <dgm:spPr/>
    </dgm:pt>
    <dgm:pt modelId="{BDA579B0-5AEB-4760-A10B-101ECA827F5C}" type="pres">
      <dgm:prSet presAssocID="{30FB5C59-CFA4-4DEE-9483-EB996190DFBD}" presName="pillarX" presStyleLbl="node1" presStyleIdx="3" presStyleCnt="4">
        <dgm:presLayoutVars>
          <dgm:bulletEnabled val="1"/>
        </dgm:presLayoutVars>
      </dgm:prSet>
      <dgm:spPr/>
    </dgm:pt>
    <dgm:pt modelId="{2782DEB1-B30A-4D26-8A5D-6D5AF1967C86}" type="pres">
      <dgm:prSet presAssocID="{9F8E0F76-BB95-4A6C-9EAC-98C807870281}" presName="base" presStyleLbl="dkBgShp" presStyleIdx="1" presStyleCnt="2"/>
      <dgm:spPr/>
    </dgm:pt>
  </dgm:ptLst>
  <dgm:cxnLst>
    <dgm:cxn modelId="{78900A1C-692B-46B2-BE9B-000CD78524B3}" type="presOf" srcId="{30FB5C59-CFA4-4DEE-9483-EB996190DFBD}" destId="{BDA579B0-5AEB-4760-A10B-101ECA827F5C}" srcOrd="0" destOrd="0" presId="urn:microsoft.com/office/officeart/2005/8/layout/hList3"/>
    <dgm:cxn modelId="{968A7D43-2E53-417C-B884-04C5E64B61BC}" type="presOf" srcId="{9F8E0F76-BB95-4A6C-9EAC-98C807870281}" destId="{7E864A04-67B6-413B-9E2F-6EE6C0396426}" srcOrd="0" destOrd="0" presId="urn:microsoft.com/office/officeart/2005/8/layout/hList3"/>
    <dgm:cxn modelId="{00530D4A-7CCB-495C-9507-8F3DF917FB50}" type="presOf" srcId="{003254BB-8BD8-4A70-AEBB-F15879DC2C37}" destId="{281AA5F1-A0C0-4305-9C40-B6FF79BB48B4}" srcOrd="0" destOrd="0" presId="urn:microsoft.com/office/officeart/2005/8/layout/hList3"/>
    <dgm:cxn modelId="{16E87653-0B28-4B6F-AE24-3AA2C4AECDED}" type="presOf" srcId="{30321F3C-7135-4A53-A858-8043BA0566D3}" destId="{5770668E-3485-4560-9DC3-1D91852311B2}" srcOrd="0" destOrd="0" presId="urn:microsoft.com/office/officeart/2005/8/layout/hList3"/>
    <dgm:cxn modelId="{8BF3E97A-B13C-460D-896A-434940E7600C}" srcId="{9F8E0F76-BB95-4A6C-9EAC-98C807870281}" destId="{30321F3C-7135-4A53-A858-8043BA0566D3}" srcOrd="2" destOrd="0" parTransId="{82E4A697-6D52-4B81-B00B-6C8517BAF01E}" sibTransId="{BD8FF0B8-A5C1-4A21-8685-3021F32F469A}"/>
    <dgm:cxn modelId="{5212DBAC-2325-49F4-B141-34011FE7B5F6}" type="presOf" srcId="{E2F5294F-9A74-45D9-889B-020A541FD1B7}" destId="{C8E0C15C-D39B-45D5-81A8-32965B6496EE}" srcOrd="0" destOrd="0" presId="urn:microsoft.com/office/officeart/2005/8/layout/hList3"/>
    <dgm:cxn modelId="{A99AB9BA-68A1-4A79-8B6F-2B990A8EBD6F}" srcId="{9F8E0F76-BB95-4A6C-9EAC-98C807870281}" destId="{30FB5C59-CFA4-4DEE-9483-EB996190DFBD}" srcOrd="3" destOrd="0" parTransId="{07DDFE11-EA45-471B-A639-3832559DF66D}" sibTransId="{BE138D2D-3BAA-4A63-8442-79149E352368}"/>
    <dgm:cxn modelId="{4B3240BE-0938-4BEE-B1A6-076DFB5B753C}" srcId="{9F8E0F76-BB95-4A6C-9EAC-98C807870281}" destId="{6D3A0267-B896-4A56-86E7-74C02F0FEF12}" srcOrd="0" destOrd="0" parTransId="{EC479993-01BF-4F81-AF25-C290803352BA}" sibTransId="{2A015AF0-88EB-49DD-A347-CD7E9A3E9BAD}"/>
    <dgm:cxn modelId="{FD8851BE-6C8E-4084-A67B-6DB9CA6F285A}" srcId="{E2F5294F-9A74-45D9-889B-020A541FD1B7}" destId="{9F8E0F76-BB95-4A6C-9EAC-98C807870281}" srcOrd="0" destOrd="0" parTransId="{7BB16A19-D28B-494E-8B86-06A4CD625465}" sibTransId="{064F927C-9FB6-4E65-A17E-5786FB598D17}"/>
    <dgm:cxn modelId="{048113C5-020A-42C0-90D7-9E7D68EEAFD0}" type="presOf" srcId="{6D3A0267-B896-4A56-86E7-74C02F0FEF12}" destId="{7B3F5536-8436-4D5D-8545-0F594D02B840}" srcOrd="0" destOrd="0" presId="urn:microsoft.com/office/officeart/2005/8/layout/hList3"/>
    <dgm:cxn modelId="{A1826DF9-0BCC-4D49-B919-08EF975FBE0F}" srcId="{9F8E0F76-BB95-4A6C-9EAC-98C807870281}" destId="{003254BB-8BD8-4A70-AEBB-F15879DC2C37}" srcOrd="1" destOrd="0" parTransId="{060B46A8-5740-455B-B0ED-2619BF2B5083}" sibTransId="{E01D3B9E-6A06-4034-9E3C-BEC0B4B55754}"/>
    <dgm:cxn modelId="{AC39E5EE-A011-49F8-9C4F-140186F8D7E2}" type="presParOf" srcId="{C8E0C15C-D39B-45D5-81A8-32965B6496EE}" destId="{7E864A04-67B6-413B-9E2F-6EE6C0396426}" srcOrd="0" destOrd="0" presId="urn:microsoft.com/office/officeart/2005/8/layout/hList3"/>
    <dgm:cxn modelId="{042D65B6-51C4-423D-97B9-DED5EFDCE64B}" type="presParOf" srcId="{C8E0C15C-D39B-45D5-81A8-32965B6496EE}" destId="{7A0ED266-D7F7-41D3-B1CB-35D54D454E01}" srcOrd="1" destOrd="0" presId="urn:microsoft.com/office/officeart/2005/8/layout/hList3"/>
    <dgm:cxn modelId="{E3700FF7-45C7-42E6-8691-B6D90D7198DA}" type="presParOf" srcId="{7A0ED266-D7F7-41D3-B1CB-35D54D454E01}" destId="{7B3F5536-8436-4D5D-8545-0F594D02B840}" srcOrd="0" destOrd="0" presId="urn:microsoft.com/office/officeart/2005/8/layout/hList3"/>
    <dgm:cxn modelId="{43F9A053-7A52-4C35-8CAD-D141E6C92F32}" type="presParOf" srcId="{7A0ED266-D7F7-41D3-B1CB-35D54D454E01}" destId="{281AA5F1-A0C0-4305-9C40-B6FF79BB48B4}" srcOrd="1" destOrd="0" presId="urn:microsoft.com/office/officeart/2005/8/layout/hList3"/>
    <dgm:cxn modelId="{F12890E0-58E4-4C7F-802E-58FEF1919CA2}" type="presParOf" srcId="{7A0ED266-D7F7-41D3-B1CB-35D54D454E01}" destId="{5770668E-3485-4560-9DC3-1D91852311B2}" srcOrd="2" destOrd="0" presId="urn:microsoft.com/office/officeart/2005/8/layout/hList3"/>
    <dgm:cxn modelId="{2E4494AF-5185-4985-BBB0-C3909F2AED43}" type="presParOf" srcId="{7A0ED266-D7F7-41D3-B1CB-35D54D454E01}" destId="{BDA579B0-5AEB-4760-A10B-101ECA827F5C}" srcOrd="3" destOrd="0" presId="urn:microsoft.com/office/officeart/2005/8/layout/hList3"/>
    <dgm:cxn modelId="{71D9EF56-489F-4D12-8A91-E0FB3567C8FA}" type="presParOf" srcId="{C8E0C15C-D39B-45D5-81A8-32965B6496EE}" destId="{2782DEB1-B30A-4D26-8A5D-6D5AF1967C86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864A04-67B6-413B-9E2F-6EE6C0396426}">
      <dsp:nvSpPr>
        <dsp:cNvPr id="0" name=""/>
        <dsp:cNvSpPr/>
      </dsp:nvSpPr>
      <dsp:spPr>
        <a:xfrm>
          <a:off x="0" y="0"/>
          <a:ext cx="8229600" cy="1447323"/>
        </a:xfrm>
        <a:prstGeom prst="rect">
          <a:avLst/>
        </a:prstGeom>
        <a:solidFill>
          <a:schemeClr val="accent4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400" b="1" kern="1200" dirty="0">
              <a:latin typeface="Arial" panose="020B0604020202020204" pitchFamily="34" charset="0"/>
              <a:cs typeface="Arial" panose="020B0604020202020204" pitchFamily="34" charset="0"/>
            </a:rPr>
            <a:t>Statutory advocacy for adults</a:t>
          </a:r>
        </a:p>
      </dsp:txBody>
      <dsp:txXfrm>
        <a:off x="0" y="0"/>
        <a:ext cx="8229600" cy="1447323"/>
      </dsp:txXfrm>
    </dsp:sp>
    <dsp:sp modelId="{7B3F5536-8436-4D5D-8545-0F594D02B840}">
      <dsp:nvSpPr>
        <dsp:cNvPr id="0" name=""/>
        <dsp:cNvSpPr/>
      </dsp:nvSpPr>
      <dsp:spPr>
        <a:xfrm>
          <a:off x="0" y="1447323"/>
          <a:ext cx="2057399" cy="303938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b="1" kern="1200" dirty="0">
              <a:latin typeface="Arial" panose="020B0604020202020204" pitchFamily="34" charset="0"/>
              <a:cs typeface="Arial" panose="020B0604020202020204" pitchFamily="34" charset="0"/>
            </a:rPr>
            <a:t>Social Services and Well-being (Wales) Act (2014)</a:t>
          </a:r>
        </a:p>
      </dsp:txBody>
      <dsp:txXfrm>
        <a:off x="0" y="1447323"/>
        <a:ext cx="2057399" cy="3039380"/>
      </dsp:txXfrm>
    </dsp:sp>
    <dsp:sp modelId="{281AA5F1-A0C0-4305-9C40-B6FF79BB48B4}">
      <dsp:nvSpPr>
        <dsp:cNvPr id="0" name=""/>
        <dsp:cNvSpPr/>
      </dsp:nvSpPr>
      <dsp:spPr>
        <a:xfrm>
          <a:off x="2057400" y="1447323"/>
          <a:ext cx="2057399" cy="3039380"/>
        </a:xfrm>
        <a:prstGeom prst="rect">
          <a:avLst/>
        </a:prstGeom>
        <a:gradFill rotWithShape="0">
          <a:gsLst>
            <a:gs pos="0">
              <a:schemeClr val="accent4">
                <a:hueOff val="-1488257"/>
                <a:satOff val="8966"/>
                <a:lumOff val="719"/>
                <a:alphaOff val="0"/>
                <a:shade val="51000"/>
                <a:satMod val="130000"/>
              </a:schemeClr>
            </a:gs>
            <a:gs pos="80000">
              <a:schemeClr val="accent4">
                <a:hueOff val="-1488257"/>
                <a:satOff val="8966"/>
                <a:lumOff val="719"/>
                <a:alphaOff val="0"/>
                <a:shade val="93000"/>
                <a:satMod val="130000"/>
              </a:schemeClr>
            </a:gs>
            <a:gs pos="100000">
              <a:schemeClr val="accent4">
                <a:hueOff val="-1488257"/>
                <a:satOff val="8966"/>
                <a:lumOff val="71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b="1" kern="1200" dirty="0">
              <a:latin typeface="Arial" panose="020B0604020202020204" pitchFamily="34" charset="0"/>
              <a:cs typeface="Arial" panose="020B0604020202020204" pitchFamily="34" charset="0"/>
            </a:rPr>
            <a:t>Mental Capacity Act </a:t>
          </a:r>
          <a:br>
            <a:rPr lang="en-GB" sz="3000" b="1" kern="12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GB" sz="3000" b="1" kern="1200" dirty="0">
              <a:latin typeface="Arial" panose="020B0604020202020204" pitchFamily="34" charset="0"/>
              <a:cs typeface="Arial" panose="020B0604020202020204" pitchFamily="34" charset="0"/>
            </a:rPr>
            <a:t>(2005)</a:t>
          </a:r>
        </a:p>
      </dsp:txBody>
      <dsp:txXfrm>
        <a:off x="2057400" y="1447323"/>
        <a:ext cx="2057399" cy="3039380"/>
      </dsp:txXfrm>
    </dsp:sp>
    <dsp:sp modelId="{5770668E-3485-4560-9DC3-1D91852311B2}">
      <dsp:nvSpPr>
        <dsp:cNvPr id="0" name=""/>
        <dsp:cNvSpPr/>
      </dsp:nvSpPr>
      <dsp:spPr>
        <a:xfrm>
          <a:off x="4114800" y="1447323"/>
          <a:ext cx="2057399" cy="3039380"/>
        </a:xfrm>
        <a:prstGeom prst="rect">
          <a:avLst/>
        </a:prstGeom>
        <a:gradFill rotWithShape="0">
          <a:gsLst>
            <a:gs pos="0">
              <a:schemeClr val="accent4">
                <a:hueOff val="-2976513"/>
                <a:satOff val="17933"/>
                <a:lumOff val="1437"/>
                <a:alphaOff val="0"/>
                <a:shade val="51000"/>
                <a:satMod val="130000"/>
              </a:schemeClr>
            </a:gs>
            <a:gs pos="80000">
              <a:schemeClr val="accent4">
                <a:hueOff val="-2976513"/>
                <a:satOff val="17933"/>
                <a:lumOff val="1437"/>
                <a:alphaOff val="0"/>
                <a:shade val="93000"/>
                <a:satMod val="130000"/>
              </a:schemeClr>
            </a:gs>
            <a:gs pos="100000">
              <a:schemeClr val="accent4">
                <a:hueOff val="-2976513"/>
                <a:satOff val="17933"/>
                <a:lumOff val="143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b="1" kern="1200" dirty="0">
              <a:latin typeface="Arial" panose="020B0604020202020204" pitchFamily="34" charset="0"/>
              <a:cs typeface="Arial" panose="020B0604020202020204" pitchFamily="34" charset="0"/>
            </a:rPr>
            <a:t>Mental Health Act</a:t>
          </a:r>
        </a:p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b="1" kern="1200" dirty="0">
              <a:latin typeface="Arial" panose="020B0604020202020204" pitchFamily="34" charset="0"/>
              <a:cs typeface="Arial" panose="020B0604020202020204" pitchFamily="34" charset="0"/>
            </a:rPr>
            <a:t>(2007)</a:t>
          </a:r>
        </a:p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3000" b="1" kern="1200" dirty="0"/>
        </a:p>
      </dsp:txBody>
      <dsp:txXfrm>
        <a:off x="4114800" y="1447323"/>
        <a:ext cx="2057399" cy="3039380"/>
      </dsp:txXfrm>
    </dsp:sp>
    <dsp:sp modelId="{BDA579B0-5AEB-4760-A10B-101ECA827F5C}">
      <dsp:nvSpPr>
        <dsp:cNvPr id="0" name=""/>
        <dsp:cNvSpPr/>
      </dsp:nvSpPr>
      <dsp:spPr>
        <a:xfrm>
          <a:off x="6172199" y="1447323"/>
          <a:ext cx="2057399" cy="3039380"/>
        </a:xfrm>
        <a:prstGeom prst="rect">
          <a:avLst/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0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b="1" kern="1200" dirty="0">
              <a:latin typeface="Arial" panose="020B0604020202020204" pitchFamily="34" charset="0"/>
              <a:cs typeface="Arial" panose="020B0604020202020204" pitchFamily="34" charset="0"/>
            </a:rPr>
            <a:t>National Health Services (Wales) Act </a:t>
          </a:r>
          <a:br>
            <a:rPr lang="en-GB" sz="3000" b="1" kern="12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GB" sz="3000" b="1" kern="1200" dirty="0">
              <a:latin typeface="Arial" panose="020B0604020202020204" pitchFamily="34" charset="0"/>
              <a:cs typeface="Arial" panose="020B0604020202020204" pitchFamily="34" charset="0"/>
            </a:rPr>
            <a:t>(2006)</a:t>
          </a:r>
        </a:p>
      </dsp:txBody>
      <dsp:txXfrm>
        <a:off x="6172199" y="1447323"/>
        <a:ext cx="2057399" cy="3039380"/>
      </dsp:txXfrm>
    </dsp:sp>
    <dsp:sp modelId="{2782DEB1-B30A-4D26-8A5D-6D5AF1967C86}">
      <dsp:nvSpPr>
        <dsp:cNvPr id="0" name=""/>
        <dsp:cNvSpPr/>
      </dsp:nvSpPr>
      <dsp:spPr>
        <a:xfrm>
          <a:off x="0" y="4486704"/>
          <a:ext cx="8229600" cy="337708"/>
        </a:xfrm>
        <a:prstGeom prst="rect">
          <a:avLst/>
        </a:prstGeom>
        <a:solidFill>
          <a:schemeClr val="accent4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8513" cy="469424"/>
          </a:xfrm>
          <a:prstGeom prst="rect">
            <a:avLst/>
          </a:prstGeom>
        </p:spPr>
        <p:txBody>
          <a:bodyPr vert="horz" lIns="91724" tIns="45862" rIns="91724" bIns="45862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2305" y="1"/>
            <a:ext cx="3078513" cy="469424"/>
          </a:xfrm>
          <a:prstGeom prst="rect">
            <a:avLst/>
          </a:prstGeom>
        </p:spPr>
        <p:txBody>
          <a:bodyPr vert="horz" lIns="91724" tIns="45862" rIns="91724" bIns="45862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7D1034C-0007-42EC-BC14-CDDEFAD11624}" type="datetimeFigureOut">
              <a:rPr lang="en-GB"/>
              <a:pPr>
                <a:defRPr/>
              </a:pPr>
              <a:t>17/05/2024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6500" y="706438"/>
            <a:ext cx="4689475" cy="3517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24" tIns="45862" rIns="91724" bIns="45862" rtlCol="0" anchor="ctr"/>
          <a:lstStyle/>
          <a:p>
            <a:pPr lvl="0"/>
            <a:endParaRPr lang="en-GB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316810" y="4351605"/>
            <a:ext cx="6468859" cy="4519147"/>
          </a:xfrm>
          <a:prstGeom prst="rect">
            <a:avLst/>
          </a:prstGeom>
        </p:spPr>
        <p:txBody>
          <a:bodyPr vert="horz" lIns="91724" tIns="45862" rIns="91724" bIns="45862" rtlCol="0"/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en-GB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917542"/>
            <a:ext cx="3078513" cy="469424"/>
          </a:xfrm>
          <a:prstGeom prst="rect">
            <a:avLst/>
          </a:prstGeom>
        </p:spPr>
        <p:txBody>
          <a:bodyPr vert="horz" lIns="91724" tIns="45862" rIns="91724" bIns="45862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2305" y="8917542"/>
            <a:ext cx="3078513" cy="469424"/>
          </a:xfrm>
          <a:prstGeom prst="rect">
            <a:avLst/>
          </a:prstGeom>
        </p:spPr>
        <p:txBody>
          <a:bodyPr vert="horz" lIns="91724" tIns="45862" rIns="91724" bIns="45862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22C6101-6AF2-4B5E-953A-9E867C7299A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4061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25BC2DF-6636-4B8B-BBE8-F70226853440}" type="slidenum">
              <a:rPr lang="en-GB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</a:t>
            </a:fld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ECD994-5A88-47CB-95DD-2224259CDAB0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58212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endParaRPr lang="en-GB" baseline="0" dirty="0"/>
          </a:p>
          <a:p>
            <a:pPr>
              <a:buFont typeface="Arial" pitchFamily="34" charset="0"/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2C6101-6AF2-4B5E-953A-9E867C7299A5}" type="slidenum">
              <a:rPr lang="en-GB" smtClean="0"/>
              <a:pPr>
                <a:defRPr/>
              </a:pPr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9698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baseline="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2C6101-6AF2-4B5E-953A-9E867C7299A5}" type="slidenum">
              <a:rPr lang="en-GB" smtClean="0"/>
              <a:pPr>
                <a:defRPr/>
              </a:pPr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141769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2C6101-6AF2-4B5E-953A-9E867C7299A5}" type="slidenum">
              <a:rPr lang="en-GB" smtClean="0"/>
              <a:pPr>
                <a:defRPr/>
              </a:pPr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28543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ECD994-5A88-47CB-95DD-2224259CDAB0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23898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2C6101-6AF2-4B5E-953A-9E867C7299A5}" type="slidenum">
              <a:rPr lang="en-GB" smtClean="0"/>
              <a:pPr>
                <a:defRPr/>
              </a:pPr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26687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2C6101-6AF2-4B5E-953A-9E867C7299A5}" type="slidenum">
              <a:rPr lang="en-GB" smtClean="0"/>
              <a:pPr>
                <a:defRPr/>
              </a:pPr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80543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2C6101-6AF2-4B5E-953A-9E867C7299A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47150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2C6101-6AF2-4B5E-953A-9E867C7299A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66026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2C6101-6AF2-4B5E-953A-9E867C7299A5}" type="slidenum">
              <a:rPr lang="en-GB" smtClean="0"/>
              <a:pPr>
                <a:defRPr/>
              </a:pPr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61318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2C6101-6AF2-4B5E-953A-9E867C7299A5}" type="slidenum">
              <a:rPr lang="en-GB" smtClean="0"/>
              <a:pPr>
                <a:defRPr/>
              </a:pPr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265691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2C6101-6AF2-4B5E-953A-9E867C7299A5}" type="slidenum">
              <a:rPr lang="en-GB" smtClean="0"/>
              <a:pPr>
                <a:defRPr/>
              </a:pPr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27690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2C6101-6AF2-4B5E-953A-9E867C7299A5}" type="slidenum">
              <a:rPr lang="en-GB" smtClean="0"/>
              <a:pPr>
                <a:defRPr/>
              </a:pPr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4848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2C6101-6AF2-4B5E-953A-9E867C7299A5}" type="slidenum">
              <a:rPr lang="en-GB" smtClean="0"/>
              <a:pPr>
                <a:defRPr/>
              </a:pPr>
              <a:t>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709028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ECD994-5A88-47CB-95DD-2224259CDAB0}" type="slidenum">
              <a:rPr lang="en-GB" smtClean="0"/>
              <a:pPr/>
              <a:t>16</a:t>
            </a:fld>
            <a:endParaRPr lang="en-GB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6" descr="Background.jpg"/>
          <p:cNvPicPr>
            <a:picLocks noChangeAspect="1"/>
          </p:cNvPicPr>
          <p:nvPr userDrawn="1"/>
        </p:nvPicPr>
        <p:blipFill>
          <a:blip r:embed="rId2" cstate="print"/>
          <a:srcRect l="-13254" r="-13254"/>
          <a:stretch>
            <a:fillRect/>
          </a:stretch>
        </p:blipFill>
        <p:spPr bwMode="auto">
          <a:xfrm>
            <a:off x="-756592" y="548680"/>
            <a:ext cx="10814051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5517679"/>
            <a:ext cx="2770470" cy="1340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 userDrawn="1"/>
        </p:nvCxnSpPr>
        <p:spPr>
          <a:xfrm>
            <a:off x="468313" y="1268413"/>
            <a:ext cx="7127875" cy="0"/>
          </a:xfrm>
          <a:prstGeom prst="line">
            <a:avLst/>
          </a:prstGeom>
          <a:ln>
            <a:solidFill>
              <a:srgbClr val="5CC9E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5760640" cy="998984"/>
          </a:xfrm>
        </p:spPr>
        <p:txBody>
          <a:bodyPr anchor="b">
            <a:noAutofit/>
          </a:bodyPr>
          <a:lstStyle>
            <a:lvl1pPr algn="l">
              <a:defRPr sz="3200" b="1">
                <a:solidFill>
                  <a:srgbClr val="5CC9E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525963"/>
          </a:xfrm>
        </p:spPr>
        <p:txBody>
          <a:bodyPr/>
          <a:lstStyle>
            <a:lvl1pPr>
              <a:buClr>
                <a:srgbClr val="5CC9E3"/>
              </a:buCl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5CC9E3"/>
              </a:buCl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rgbClr val="5CC9E3"/>
              </a:buCl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rgbClr val="5CC9E3"/>
              </a:buCl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rgbClr val="5CC9E3"/>
              </a:buCl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3492500" y="6308725"/>
            <a:ext cx="2133600" cy="365125"/>
          </a:xfrm>
        </p:spPr>
        <p:txBody>
          <a:bodyPr/>
          <a:lstStyle>
            <a:lvl1pPr algn="ctr"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0AA6CF8-7449-49F0-A9A1-66616015BE2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pic>
        <p:nvPicPr>
          <p:cNvPr id="7" name="Content Placeholder 16" descr="Background.jpg"/>
          <p:cNvPicPr>
            <a:picLocks noChangeAspect="1"/>
          </p:cNvPicPr>
          <p:nvPr userDrawn="1"/>
        </p:nvPicPr>
        <p:blipFill>
          <a:blip r:embed="rId2" cstate="print"/>
          <a:srcRect l="-13254" r="-13254"/>
          <a:stretch>
            <a:fillRect/>
          </a:stretch>
        </p:blipFill>
        <p:spPr bwMode="auto">
          <a:xfrm>
            <a:off x="-1500230" y="6572272"/>
            <a:ext cx="11930145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72200" y="149777"/>
            <a:ext cx="2587757" cy="122072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>
          <a:xfrm>
            <a:off x="684213" y="2638425"/>
            <a:ext cx="7775575" cy="0"/>
          </a:xfrm>
          <a:prstGeom prst="line">
            <a:avLst/>
          </a:prstGeom>
          <a:ln>
            <a:solidFill>
              <a:srgbClr val="5CC9E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685800" y="1340769"/>
            <a:ext cx="7772400" cy="1296144"/>
          </a:xfrm>
        </p:spPr>
        <p:txBody>
          <a:bodyPr anchor="b">
            <a:normAutofit/>
          </a:bodyPr>
          <a:lstStyle>
            <a:lvl1pPr>
              <a:defRPr sz="36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5" name="Picture 4" descr="Expert Class_ENG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555776" y="2780928"/>
            <a:ext cx="3789113" cy="371110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 userDrawn="1"/>
        </p:nvCxnSpPr>
        <p:spPr>
          <a:xfrm>
            <a:off x="468313" y="1268413"/>
            <a:ext cx="7127875" cy="0"/>
          </a:xfrm>
          <a:prstGeom prst="line">
            <a:avLst/>
          </a:prstGeom>
          <a:ln>
            <a:solidFill>
              <a:srgbClr val="5CC9E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4784"/>
            <a:ext cx="4038600" cy="4525963"/>
          </a:xfrm>
        </p:spPr>
        <p:txBody>
          <a:bodyPr/>
          <a:lstStyle>
            <a:lvl1pPr>
              <a:buClr>
                <a:srgbClr val="5CC9E3"/>
              </a:buCl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5CC9E3"/>
              </a:buCl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rgbClr val="5CC9E3"/>
              </a:buCl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rgbClr val="5CC9E3"/>
              </a:buCl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rgbClr val="5CC9E3"/>
              </a:buCl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4784"/>
            <a:ext cx="4038600" cy="4525963"/>
          </a:xfrm>
        </p:spPr>
        <p:txBody>
          <a:bodyPr/>
          <a:lstStyle>
            <a:lvl1pPr>
              <a:buClr>
                <a:srgbClr val="5CC9E3"/>
              </a:buCl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5CC9E3"/>
              </a:buCl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rgbClr val="5CC9E3"/>
              </a:buCl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rgbClr val="5CC9E3"/>
              </a:buCl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rgbClr val="5CC9E3"/>
              </a:buCl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6264696" cy="998984"/>
          </a:xfrm>
        </p:spPr>
        <p:txBody>
          <a:bodyPr anchor="b">
            <a:noAutofit/>
          </a:bodyPr>
          <a:lstStyle>
            <a:lvl1pPr algn="l">
              <a:defRPr sz="3200" b="1">
                <a:solidFill>
                  <a:srgbClr val="5CC9E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3492500" y="6308725"/>
            <a:ext cx="2133600" cy="365125"/>
          </a:xfrm>
        </p:spPr>
        <p:txBody>
          <a:bodyPr/>
          <a:lstStyle>
            <a:lvl1pPr algn="ctr"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1B2D33D0-60C8-4AED-9C78-A4AA6E805E9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65751" y="188640"/>
            <a:ext cx="2378249" cy="1150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Content Placeholder 16" descr="Background.jpg"/>
          <p:cNvPicPr>
            <a:picLocks noChangeAspect="1"/>
          </p:cNvPicPr>
          <p:nvPr userDrawn="1"/>
        </p:nvPicPr>
        <p:blipFill>
          <a:blip r:embed="rId3" cstate="print"/>
          <a:srcRect l="-13254" r="-13254"/>
          <a:stretch>
            <a:fillRect/>
          </a:stretch>
        </p:blipFill>
        <p:spPr bwMode="auto">
          <a:xfrm>
            <a:off x="-1500230" y="6572272"/>
            <a:ext cx="11930145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3492500" y="6308725"/>
            <a:ext cx="2133600" cy="365125"/>
          </a:xfrm>
        </p:spPr>
        <p:txBody>
          <a:bodyPr/>
          <a:lstStyle>
            <a:lvl1pPr algn="ctr"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80DC3B1-CEF0-4B5D-88AC-B32F4E4C373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pic>
        <p:nvPicPr>
          <p:cNvPr id="3" name="Content Placeholder 16" descr="Background.jpg"/>
          <p:cNvPicPr>
            <a:picLocks noChangeAspect="1"/>
          </p:cNvPicPr>
          <p:nvPr userDrawn="1"/>
        </p:nvPicPr>
        <p:blipFill>
          <a:blip r:embed="rId2" cstate="print"/>
          <a:srcRect l="-13254" r="-13254"/>
          <a:stretch>
            <a:fillRect/>
          </a:stretch>
        </p:blipFill>
        <p:spPr bwMode="auto">
          <a:xfrm>
            <a:off x="-1500230" y="6572272"/>
            <a:ext cx="11930145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A52A87C-3353-4D5E-8FBC-73C71311C609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 txBox="1">
            <a:spLocks noGrp="1"/>
          </p:cNvSpPr>
          <p:nvPr>
            <p:ph type="ctrTitle" idx="4294967295"/>
          </p:nvPr>
        </p:nvSpPr>
        <p:spPr>
          <a:xfrm>
            <a:off x="611188" y="639943"/>
            <a:ext cx="8209284" cy="4785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</a:t>
            </a:r>
            <a:br>
              <a:rPr lang="en-GB" sz="9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Overview</a:t>
            </a:r>
            <a:br>
              <a:rPr lang="en-GB" sz="3600" b="1" dirty="0">
                <a:solidFill>
                  <a:schemeClr val="bg1"/>
                </a:solidFill>
                <a:latin typeface="Foco Age UK" pitchFamily="34" charset="0"/>
              </a:rPr>
            </a:br>
            <a:endParaRPr lang="en-GB" sz="2400" b="1" dirty="0">
              <a:solidFill>
                <a:schemeClr val="bg1"/>
              </a:solidFill>
              <a:latin typeface="Foco Age UK" pitchFamily="34" charset="0"/>
            </a:endParaRPr>
          </a:p>
          <a:p>
            <a:pPr algn="l"/>
            <a:r>
              <a:rPr lang="en-GB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Marc Forster</a:t>
            </a:r>
          </a:p>
          <a:p>
            <a:pPr algn="l"/>
            <a:r>
              <a:rPr lang="en-GB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Partnerships and Communications Officer</a:t>
            </a:r>
            <a:br>
              <a:rPr lang="en-GB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HOPE, Age Cymru</a:t>
            </a:r>
          </a:p>
          <a:p>
            <a:pPr algn="l"/>
            <a:endParaRPr lang="en-GB" sz="1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GB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 May 2024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F3A4F02-DC19-4639-B103-3A7A7E338CE1}" type="slidenum">
              <a:rPr lang="en-GB" smtClean="0"/>
              <a:pPr/>
              <a:t>1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79512" y="274638"/>
            <a:ext cx="7992888" cy="1143000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Independent Advocacy?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79512" y="1616880"/>
            <a:ext cx="8496944" cy="4756150"/>
          </a:xfrm>
        </p:spPr>
        <p:txBody>
          <a:bodyPr>
            <a:norm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Supporting people to express their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views, wishes and feelings,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Upholding people’s rights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Enabling them to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have a voice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Getting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access to services,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Supporting them to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challenge injustice.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Independent advocates do not have conflicts of interest like some professionals.</a:t>
            </a:r>
          </a:p>
          <a:p>
            <a:pPr marL="0" indent="0">
              <a:buNone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Content Placeholder 16" descr="Background.jpg"/>
          <p:cNvPicPr>
            <a:picLocks noChangeAspect="1"/>
          </p:cNvPicPr>
          <p:nvPr/>
        </p:nvPicPr>
        <p:blipFill>
          <a:blip r:embed="rId3" cstate="print"/>
          <a:srcRect l="-13254" r="-13254"/>
          <a:stretch>
            <a:fillRect/>
          </a:stretch>
        </p:blipFill>
        <p:spPr bwMode="auto">
          <a:xfrm>
            <a:off x="-1500230" y="6572272"/>
            <a:ext cx="11930145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31024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2D33D0-60C8-4AED-9C78-A4AA6E805E9C}" type="slidenum">
              <a:rPr lang="en-GB" smtClean="0"/>
              <a:pPr>
                <a:defRPr/>
              </a:pPr>
              <a:t>2</a:t>
            </a:fld>
            <a:endParaRPr lang="en-GB" dirty="0"/>
          </a:p>
        </p:txBody>
      </p:sp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255712" y="230872"/>
            <a:ext cx="7844680" cy="998538"/>
          </a:xfrm>
        </p:spPr>
        <p:txBody>
          <a:bodyPr/>
          <a:lstStyle/>
          <a:p>
            <a:r>
              <a:rPr lang="en-GB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History of advocacy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4294967295"/>
          </p:nvPr>
        </p:nvSpPr>
        <p:spPr>
          <a:xfrm>
            <a:off x="179512" y="1413584"/>
            <a:ext cx="8229600" cy="4895141"/>
          </a:xfrm>
        </p:spPr>
        <p:txBody>
          <a:bodyPr>
            <a:no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1950s – scandals in long stay hospitals </a:t>
            </a: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1960s – increasing awareness of rights and the way people are treated who need services</a:t>
            </a: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1966 – Wolf Wolfensburger established the first Citizen Advocacy project in America</a:t>
            </a: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1979 – first Citizen Advocacy project in London</a:t>
            </a: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1983 and 1984 – developments in advocacy for mental health patients, people with learning difficulties, and children</a:t>
            </a: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1980s – to date – legislative and policy changes based on the rights of individuals to have a voice, choice and representation</a:t>
            </a:r>
          </a:p>
        </p:txBody>
      </p:sp>
      <p:pic>
        <p:nvPicPr>
          <p:cNvPr id="7" name="Content Placeholder 16" descr="Background.jpg"/>
          <p:cNvPicPr>
            <a:picLocks noChangeAspect="1"/>
          </p:cNvPicPr>
          <p:nvPr/>
        </p:nvPicPr>
        <p:blipFill>
          <a:blip r:embed="rId3" cstate="print"/>
          <a:srcRect l="-13254" r="-13254"/>
          <a:stretch>
            <a:fillRect/>
          </a:stretch>
        </p:blipFill>
        <p:spPr bwMode="auto">
          <a:xfrm>
            <a:off x="-1500230" y="6572272"/>
            <a:ext cx="11930145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594847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AA6CF8-7449-49F0-A9A1-66616015BE2C}" type="slidenum">
              <a:rPr lang="en-GB" smtClean="0"/>
              <a:pPr>
                <a:defRPr/>
              </a:pPr>
              <a:t>3</a:t>
            </a:fld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57200" y="224531"/>
            <a:ext cx="7427168" cy="1143000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Types of statutory advocacy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639759782"/>
              </p:ext>
            </p:extLst>
          </p:nvPr>
        </p:nvGraphicFramePr>
        <p:xfrm>
          <a:off x="457200" y="1396306"/>
          <a:ext cx="8229600" cy="4824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Content Placeholder 16" descr="Background.jpg"/>
          <p:cNvPicPr>
            <a:picLocks noChangeAspect="1"/>
          </p:cNvPicPr>
          <p:nvPr/>
        </p:nvPicPr>
        <p:blipFill>
          <a:blip r:embed="rId8" cstate="print"/>
          <a:srcRect l="-13254" r="-13254"/>
          <a:stretch>
            <a:fillRect/>
          </a:stretch>
        </p:blipFill>
        <p:spPr bwMode="auto">
          <a:xfrm>
            <a:off x="-1500230" y="6572272"/>
            <a:ext cx="11930145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283600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AA6CF8-7449-49F0-A9A1-66616015BE2C}" type="slidenum">
              <a:rPr lang="en-GB" smtClean="0"/>
              <a:pPr>
                <a:defRPr/>
              </a:pPr>
              <a:t>4</a:t>
            </a:fld>
            <a:endParaRPr lang="en-GB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56592" y="-706338"/>
            <a:ext cx="10699877" cy="7564338"/>
          </a:xfrm>
        </p:spPr>
      </p:pic>
    </p:spTree>
    <p:extLst>
      <p:ext uri="{BB962C8B-B14F-4D97-AF65-F5344CB8AC3E}">
        <p14:creationId xmlns:p14="http://schemas.microsoft.com/office/powerpoint/2010/main" val="19273321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/>
          <a:p>
            <a:fld id="{9F3A4F02-DC19-4639-B103-3A7A7E338CE1}" type="slidenum">
              <a:rPr lang="en-GB" smtClean="0"/>
              <a:pPr/>
              <a:t>5</a:t>
            </a:fld>
            <a:endParaRPr lang="en-GB"/>
          </a:p>
        </p:txBody>
      </p:sp>
      <p:pic>
        <p:nvPicPr>
          <p:cNvPr id="5" name="Content Placeholder 16" descr="Background.jpg"/>
          <p:cNvPicPr>
            <a:picLocks noChangeAspect="1"/>
          </p:cNvPicPr>
          <p:nvPr/>
        </p:nvPicPr>
        <p:blipFill>
          <a:blip r:embed="rId3" cstate="print"/>
          <a:srcRect l="-13254" r="-13254"/>
          <a:stretch>
            <a:fillRect/>
          </a:stretch>
        </p:blipFill>
        <p:spPr bwMode="auto">
          <a:xfrm>
            <a:off x="-1500230" y="6572272"/>
            <a:ext cx="11930145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/>
          <a:srcRect l="35035" t="12594" r="36144" b="15547"/>
          <a:stretch>
            <a:fillRect/>
          </a:stretch>
        </p:blipFill>
        <p:spPr bwMode="auto">
          <a:xfrm>
            <a:off x="971600" y="1556792"/>
            <a:ext cx="3240360" cy="4548967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 cstate="print"/>
          <a:srcRect l="35035" t="12594" r="36144" b="15547"/>
          <a:stretch>
            <a:fillRect/>
          </a:stretch>
        </p:blipFill>
        <p:spPr bwMode="auto">
          <a:xfrm>
            <a:off x="4932040" y="1556792"/>
            <a:ext cx="3180189" cy="4464496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932101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AA6CF8-7449-49F0-A9A1-66616015BE2C}" type="slidenum">
              <a:rPr lang="en-GB" smtClean="0"/>
              <a:pPr>
                <a:defRPr/>
              </a:pPr>
              <a:t>6</a:t>
            </a:fld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60350"/>
            <a:ext cx="7812360" cy="998538"/>
          </a:xfrm>
        </p:spPr>
        <p:txBody>
          <a:bodyPr/>
          <a:lstStyle/>
          <a:p>
            <a:r>
              <a:rPr lang="en-GB" sz="40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Golden Thread Advocacy Programme (GTAP)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51520" y="1798910"/>
            <a:ext cx="8229600" cy="4525963"/>
          </a:xfrm>
        </p:spPr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Welsh Government Funded </a:t>
            </a:r>
          </a:p>
          <a:p>
            <a:pPr lvl="1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Sustainable Social Services Grant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4 years from April 2016 – 2020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To support the implementation of the ‘Act’ in relation to advocacy (Part 10)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Working with commissioners and providers and potential service users</a:t>
            </a:r>
          </a:p>
          <a:p>
            <a:pPr marL="0" indent="0">
              <a:buNone/>
            </a:pPr>
            <a:endParaRPr lang="en-GB" sz="2000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62750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AA6CF8-7449-49F0-A9A1-66616015BE2C}" type="slidenum">
              <a:rPr lang="en-GB" smtClean="0"/>
              <a:pPr>
                <a:defRPr/>
              </a:pPr>
              <a:t>7</a:t>
            </a:fld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60350"/>
            <a:ext cx="8604448" cy="998538"/>
          </a:xfrm>
        </p:spPr>
        <p:txBody>
          <a:bodyPr/>
          <a:lstStyle/>
          <a:p>
            <a:r>
              <a:rPr lang="en-GB" sz="40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Outcome 1: Supporting the commissioning of IPA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87424" y="1486421"/>
            <a:ext cx="8229600" cy="4525963"/>
          </a:xfrm>
        </p:spPr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Worked directly with local authority commissioning teams across Wales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Self-assessment questionnaires leading to a Maturity Matrix for local authorities 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Regional workshops across Wales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National Framework for Commissioning Advocacy for adults in Wales developed</a:t>
            </a:r>
          </a:p>
        </p:txBody>
      </p:sp>
      <p:pic>
        <p:nvPicPr>
          <p:cNvPr id="5" name="Content Placeholder 16" descr="Background.jpg"/>
          <p:cNvPicPr>
            <a:picLocks noChangeAspect="1"/>
          </p:cNvPicPr>
          <p:nvPr/>
        </p:nvPicPr>
        <p:blipFill>
          <a:blip r:embed="rId3" cstate="print"/>
          <a:srcRect l="-13254" r="-13254"/>
          <a:stretch>
            <a:fillRect/>
          </a:stretch>
        </p:blipFill>
        <p:spPr bwMode="auto">
          <a:xfrm>
            <a:off x="-1500230" y="6572272"/>
            <a:ext cx="11930145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559498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AA6CF8-7449-49F0-A9A1-66616015BE2C}" type="slidenum"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60350"/>
            <a:ext cx="8388424" cy="998538"/>
          </a:xfrm>
        </p:spPr>
        <p:txBody>
          <a:bodyPr/>
          <a:lstStyle/>
          <a:p>
            <a:r>
              <a:rPr lang="en-GB" sz="40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Outcome 2: Building the capacity of the advocacy sector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23528" y="1412776"/>
            <a:ext cx="8229600" cy="4525963"/>
          </a:xfrm>
        </p:spPr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Regional and national networks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Self-assessment forms to assess providers own readiness for commissioning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 maturity matrix for providers 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Provider workshops as part of co-producing commissioning strategies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National Advocacy Conference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000" dirty="0"/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1739439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AA6CF8-7449-49F0-A9A1-66616015BE2C}" type="slidenum"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60350"/>
            <a:ext cx="8460432" cy="998538"/>
          </a:xfrm>
        </p:spPr>
        <p:txBody>
          <a:bodyPr/>
          <a:lstStyle/>
          <a:p>
            <a:r>
              <a:rPr lang="en-GB" sz="40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Outcome 3: Greater awareness of advocacy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15416" y="1412776"/>
            <a:ext cx="8229600" cy="4104456"/>
          </a:xfrm>
        </p:spPr>
        <p:txBody>
          <a:bodyPr/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Advocacy Counts Reports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Advocacy newsletters</a:t>
            </a:r>
          </a:p>
          <a:p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Suite of awareness resources</a:t>
            </a:r>
          </a:p>
          <a:p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Mapping advocacy provision</a:t>
            </a:r>
          </a:p>
          <a:p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Comprehensive advocacy website</a:t>
            </a:r>
          </a:p>
        </p:txBody>
      </p:sp>
    </p:spTree>
    <p:extLst>
      <p:ext uri="{BB962C8B-B14F-4D97-AF65-F5344CB8AC3E}">
        <p14:creationId xmlns:p14="http://schemas.microsoft.com/office/powerpoint/2010/main" val="34387256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F3A4F02-DC19-4639-B103-3A7A7E338CE1}" type="slidenum">
              <a:rPr lang="en-GB" smtClean="0"/>
              <a:pPr/>
              <a:t>10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60350"/>
            <a:ext cx="7956376" cy="998538"/>
          </a:xfrm>
        </p:spPr>
        <p:txBody>
          <a:bodyPr/>
          <a:lstStyle/>
          <a:p>
            <a:r>
              <a:rPr lang="en-US" sz="40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did GTAP reveal?</a:t>
            </a:r>
            <a:endParaRPr lang="en-GB" sz="4000" b="1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73224" y="1282572"/>
            <a:ext cx="8229600" cy="5040461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Lack of low level early intervention advocacy for older people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Concerns that commissioning of IPA would lead to the end of other non statutory forms of advocacy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 need for training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 need to continue supporting the advocacy sector in Wales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 need to do some further work to ensure a strategic approach is taken by LA’s in line with the Framework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 need for an integrated approach to awareness of advocacy that went beyond leaflets. The word advocacy can still be a confusing concept!</a:t>
            </a:r>
          </a:p>
          <a:p>
            <a:endParaRPr lang="en-GB" dirty="0"/>
          </a:p>
        </p:txBody>
      </p:sp>
      <p:pic>
        <p:nvPicPr>
          <p:cNvPr id="5" name="Content Placeholder 16" descr="Background.jpg"/>
          <p:cNvPicPr>
            <a:picLocks noChangeAspect="1"/>
          </p:cNvPicPr>
          <p:nvPr/>
        </p:nvPicPr>
        <p:blipFill>
          <a:blip r:embed="rId2" cstate="print"/>
          <a:srcRect l="-13254" r="-13254"/>
          <a:stretch>
            <a:fillRect/>
          </a:stretch>
        </p:blipFill>
        <p:spPr bwMode="auto">
          <a:xfrm>
            <a:off x="-1500230" y="6572272"/>
            <a:ext cx="11930145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66725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88B174-C7B4-8092-6281-A59DD068E8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AA6CF8-7449-49F0-A9A1-66616015BE2C}" type="slidenum">
              <a:rPr lang="en-GB" smtClean="0"/>
              <a:pPr>
                <a:defRPr/>
              </a:pPr>
              <a:t>11</a:t>
            </a:fld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D07FC4-177F-540B-E503-ACFA202BEFE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60350"/>
            <a:ext cx="8388424" cy="998538"/>
          </a:xfrm>
        </p:spPr>
        <p:txBody>
          <a:bodyPr/>
          <a:lstStyle/>
          <a:p>
            <a:r>
              <a:rPr lang="en-US" sz="40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Age Cymru doing now?</a:t>
            </a:r>
            <a:endParaRPr lang="en-GB" sz="4000" b="1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492C86-F8E4-C8F3-C88C-2EA08A53ADE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51520" y="1166018"/>
            <a:ext cx="8229600" cy="5287318"/>
          </a:xfrm>
        </p:spPr>
        <p:txBody>
          <a:bodyPr/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Filling in some of the advocacy delivery gaps: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HOPE – low level advocacy support for older people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Dementia Advocacy Project </a:t>
            </a: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Supporting the Welsh adult advocacy sector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Training and conferences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Networks</a:t>
            </a: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Mapping advocacy provision</a:t>
            </a: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Comprehensive advocacy website</a:t>
            </a: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Research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Advocacy Counts 9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Advocacy during Coronavirus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National challenges and legislative developments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756534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88B174-C7B4-8092-6281-A59DD068E8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AA6CF8-7449-49F0-A9A1-66616015BE2C}" type="slidenum">
              <a:rPr lang="en-GB" smtClean="0"/>
              <a:pPr>
                <a:defRPr/>
              </a:pPr>
              <a:t>12</a:t>
            </a:fld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D07FC4-177F-540B-E503-ACFA202BEFE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60350"/>
            <a:ext cx="8388424" cy="998538"/>
          </a:xfrm>
        </p:spPr>
        <p:txBody>
          <a:bodyPr/>
          <a:lstStyle/>
          <a:p>
            <a:r>
              <a:rPr lang="en-GB" sz="40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W</a:t>
            </a:r>
            <a:r>
              <a:rPr lang="en-GB" sz="4000" b="1" dirty="0">
                <a:solidFill>
                  <a:schemeClr val="accent4">
                    <a:lumMod val="75000"/>
                  </a:schemeClr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ider Wales perspective</a:t>
            </a:r>
            <a:endParaRPr lang="en-GB" sz="4000" b="1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492C86-F8E4-C8F3-C88C-2EA08A53ADE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51520" y="1166018"/>
            <a:ext cx="8229600" cy="5287318"/>
          </a:xfrm>
        </p:spPr>
        <p:txBody>
          <a:bodyPr/>
          <a:lstStyle/>
          <a:p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IPA commissioned in 21 local authorities</a:t>
            </a:r>
          </a:p>
          <a:p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Many commissioned more than once</a:t>
            </a:r>
          </a:p>
          <a:p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Mix of joint regional commissioning and single area commissioning</a:t>
            </a:r>
          </a:p>
          <a:p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No other area with formal consortium agreement with multiple providers</a:t>
            </a:r>
          </a:p>
          <a:p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Mix of direct provider referral pathways and external gateway hub</a:t>
            </a:r>
          </a:p>
          <a:p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Half of local authority areas with an advocacy strategy</a:t>
            </a:r>
            <a:endParaRPr lang="en-GB" sz="3000" dirty="0"/>
          </a:p>
        </p:txBody>
      </p:sp>
    </p:spTree>
    <p:extLst>
      <p:ext uri="{BB962C8B-B14F-4D97-AF65-F5344CB8AC3E}">
        <p14:creationId xmlns:p14="http://schemas.microsoft.com/office/powerpoint/2010/main" val="27014306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88B174-C7B4-8092-6281-A59DD068E8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AA6CF8-7449-49F0-A9A1-66616015BE2C}" type="slidenum">
              <a:rPr lang="en-GB" smtClean="0"/>
              <a:pPr>
                <a:defRPr/>
              </a:pPr>
              <a:t>13</a:t>
            </a:fld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D07FC4-177F-540B-E503-ACFA202BEFE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60350"/>
            <a:ext cx="8388424" cy="998538"/>
          </a:xfrm>
        </p:spPr>
        <p:txBody>
          <a:bodyPr/>
          <a:lstStyle/>
          <a:p>
            <a:r>
              <a:rPr lang="en-GB" sz="40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W</a:t>
            </a:r>
            <a:r>
              <a:rPr lang="en-GB" sz="4000" b="1" dirty="0">
                <a:solidFill>
                  <a:schemeClr val="accent4">
                    <a:lumMod val="75000"/>
                  </a:schemeClr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ider Wales perspective</a:t>
            </a:r>
            <a:endParaRPr lang="en-GB" sz="4000" b="1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492C86-F8E4-C8F3-C88C-2EA08A53ADE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51520" y="1166018"/>
            <a:ext cx="8229600" cy="5287318"/>
          </a:xfrm>
        </p:spPr>
        <p:txBody>
          <a:bodyPr/>
          <a:lstStyle/>
          <a:p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IMHA and IMCA contracts continue to be commissioned with WG funding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3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CHC complaints advocacy becoming </a:t>
            </a:r>
            <a:r>
              <a:rPr lang="en-GB" sz="30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Llais</a:t>
            </a:r>
            <a:r>
              <a:rPr lang="en-GB" sz="3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and also covering social services complaints</a:t>
            </a:r>
          </a:p>
          <a:p>
            <a:pPr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3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Liberty Protection Safeguards delayed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3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RISCA only applies to children’s advocacy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3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Advocacy qualification restructured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3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Quality Performance Mark and Advocacy Charter being reviewed</a:t>
            </a:r>
            <a:endParaRPr lang="en-GB" sz="3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9213066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88B174-C7B4-8092-6281-A59DD068E8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AA6CF8-7449-49F0-A9A1-66616015BE2C}" type="slidenum">
              <a:rPr lang="en-GB" smtClean="0"/>
              <a:pPr>
                <a:defRPr/>
              </a:pPr>
              <a:t>14</a:t>
            </a:fld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D07FC4-177F-540B-E503-ACFA202BEFE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60350"/>
            <a:ext cx="8820472" cy="998538"/>
          </a:xfrm>
        </p:spPr>
        <p:txBody>
          <a:bodyPr/>
          <a:lstStyle/>
          <a:p>
            <a:r>
              <a:rPr lang="en-GB" sz="40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Advocacy challenges across Wales</a:t>
            </a:r>
            <a:endParaRPr lang="en-GB" sz="4000" b="1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492C86-F8E4-C8F3-C88C-2EA08A53ADE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51520" y="1166018"/>
            <a:ext cx="8229600" cy="5287318"/>
          </a:xfrm>
        </p:spPr>
        <p:txBody>
          <a:bodyPr/>
          <a:lstStyle/>
          <a:p>
            <a:pPr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Continued impact of Covid</a:t>
            </a:r>
          </a:p>
          <a:p>
            <a:pPr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Cost of living crisis on clients, advocates and services</a:t>
            </a:r>
          </a:p>
          <a:p>
            <a:pPr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Standstill or reduced budgets </a:t>
            </a:r>
            <a:endParaRPr lang="en-GB" sz="2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Continued lack of WG funding for IPA</a:t>
            </a:r>
          </a:p>
          <a:p>
            <a:pPr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Some non statutory advocacy services have ceased due to funding</a:t>
            </a:r>
          </a:p>
          <a:p>
            <a:pPr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educed range of advocacy being available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Lack of knowledge about advocacy from professionals in statutory bodies</a:t>
            </a:r>
          </a:p>
        </p:txBody>
      </p:sp>
    </p:spTree>
    <p:extLst>
      <p:ext uri="{BB962C8B-B14F-4D97-AF65-F5344CB8AC3E}">
        <p14:creationId xmlns:p14="http://schemas.microsoft.com/office/powerpoint/2010/main" val="13296030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88B174-C7B4-8092-6281-A59DD068E8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AA6CF8-7449-49F0-A9A1-66616015BE2C}" type="slidenum">
              <a:rPr lang="en-GB" smtClean="0"/>
              <a:pPr>
                <a:defRPr/>
              </a:pPr>
              <a:t>15</a:t>
            </a:fld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D07FC4-177F-540B-E503-ACFA202BEFE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60350"/>
            <a:ext cx="8820472" cy="998538"/>
          </a:xfrm>
        </p:spPr>
        <p:txBody>
          <a:bodyPr/>
          <a:lstStyle/>
          <a:p>
            <a:r>
              <a:rPr lang="en-GB" sz="40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Advocacy challenges across Wales</a:t>
            </a:r>
            <a:endParaRPr lang="en-GB" sz="4000" b="1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492C86-F8E4-C8F3-C88C-2EA08A53ADE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51520" y="1166018"/>
            <a:ext cx="8229600" cy="5287318"/>
          </a:xfrm>
        </p:spPr>
        <p:txBody>
          <a:bodyPr/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Increased demand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Increased complexity of cases</a:t>
            </a:r>
          </a:p>
          <a:p>
            <a:pPr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Many advocacy services with waiting lists for the first time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Challenges of recruiting and retaining advocates</a:t>
            </a:r>
          </a:p>
          <a:p>
            <a:pPr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Impact of increased inclusion as parental advocates in child care cases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Lack of other </a:t>
            </a:r>
            <a:r>
              <a:rPr lang="en-GB" sz="2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</a:t>
            </a:r>
            <a:r>
              <a:rPr lang="en-GB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upport services </a:t>
            </a:r>
            <a:r>
              <a:rPr lang="en-GB" sz="2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 signpost people to for support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sz="2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Lack of awareness of advocacy by the public</a:t>
            </a:r>
          </a:p>
        </p:txBody>
      </p:sp>
    </p:spTree>
    <p:extLst>
      <p:ext uri="{BB962C8B-B14F-4D97-AF65-F5344CB8AC3E}">
        <p14:creationId xmlns:p14="http://schemas.microsoft.com/office/powerpoint/2010/main" val="33500157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23528" y="232568"/>
            <a:ext cx="6264275" cy="998538"/>
          </a:xfrm>
        </p:spPr>
        <p:txBody>
          <a:bodyPr>
            <a:normAutofit/>
          </a:bodyPr>
          <a:lstStyle/>
          <a:p>
            <a:pPr algn="l"/>
            <a:r>
              <a:rPr lang="en-GB" sz="40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 details </a:t>
            </a:r>
            <a:endParaRPr lang="en-US" sz="4000" b="1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387028" y="1629455"/>
            <a:ext cx="75438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Marc Forster</a:t>
            </a:r>
          </a:p>
          <a:p>
            <a:pPr>
              <a:buNone/>
            </a:pPr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Partnerships and Communications Officer</a:t>
            </a:r>
          </a:p>
          <a:p>
            <a:pPr>
              <a:buNone/>
            </a:pPr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HOPE, Age Cymru</a:t>
            </a:r>
            <a:b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Email: marc.forster@agecymru.org.uk</a:t>
            </a:r>
          </a:p>
          <a:p>
            <a:pPr>
              <a:buNone/>
            </a:pPr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Tel: 07932 989656</a:t>
            </a:r>
          </a:p>
          <a:p>
            <a:pPr>
              <a:buNone/>
            </a:pPr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www.agecymru.org.uk/advocacy 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Content Placeholder 16" descr="Background.jpg"/>
          <p:cNvPicPr>
            <a:picLocks noChangeAspect="1"/>
          </p:cNvPicPr>
          <p:nvPr/>
        </p:nvPicPr>
        <p:blipFill>
          <a:blip r:embed="rId3" cstate="print"/>
          <a:srcRect l="-13254" r="-13254"/>
          <a:stretch>
            <a:fillRect/>
          </a:stretch>
        </p:blipFill>
        <p:spPr bwMode="auto">
          <a:xfrm>
            <a:off x="-1500230" y="6572272"/>
            <a:ext cx="11930145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11176</TotalTime>
  <Words>773</Words>
  <Application>Microsoft Office PowerPoint</Application>
  <PresentationFormat>On-screen Show (4:3)</PresentationFormat>
  <Paragraphs>138</Paragraphs>
  <Slides>17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Courier New</vt:lpstr>
      <vt:lpstr>Foco Age UK</vt:lpstr>
      <vt:lpstr>Symbol</vt:lpstr>
      <vt:lpstr>Office Theme</vt:lpstr>
      <vt:lpstr>National Overview  Marc Forster Partnerships and Communications Officer HOPE, Age Cymru  21 May 2024</vt:lpstr>
      <vt:lpstr>What is Independent Advocacy?</vt:lpstr>
      <vt:lpstr>History of advocacy</vt:lpstr>
      <vt:lpstr>Types of statutory advocacy</vt:lpstr>
      <vt:lpstr>PowerPoint Presentation</vt:lpstr>
      <vt:lpstr>PowerPoint Presentation</vt:lpstr>
      <vt:lpstr>Golden Thread Advocacy Programme (GTAP)</vt:lpstr>
      <vt:lpstr>Outcome 1: Supporting the commissioning of IPA</vt:lpstr>
      <vt:lpstr>Outcome 2: Building the capacity of the advocacy sector</vt:lpstr>
      <vt:lpstr>Outcome 3: Greater awareness of advocacy</vt:lpstr>
      <vt:lpstr>What did GTAP reveal?</vt:lpstr>
      <vt:lpstr>What is Age Cymru doing now?</vt:lpstr>
      <vt:lpstr>Wider Wales perspective</vt:lpstr>
      <vt:lpstr>Wider Wales perspective</vt:lpstr>
      <vt:lpstr>Advocacy challenges across Wales</vt:lpstr>
      <vt:lpstr>Advocacy challenges across Wales</vt:lpstr>
      <vt:lpstr>Contact details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Fiona Richardson</dc:creator>
  <cp:lastModifiedBy>Marc Forster</cp:lastModifiedBy>
  <cp:revision>795</cp:revision>
  <cp:lastPrinted>2022-06-29T16:29:20Z</cp:lastPrinted>
  <dcterms:created xsi:type="dcterms:W3CDTF">2015-08-12T16:30:18Z</dcterms:created>
  <dcterms:modified xsi:type="dcterms:W3CDTF">2024-05-17T16:37:43Z</dcterms:modified>
</cp:coreProperties>
</file>