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tableStyles.xml" ContentType="application/vnd.openxmlformats-officedocument.presentationml.tableStyles+xml"/>
  <Override PartName="/docProps/custom.xml" ContentType="application/vnd.openxmlformats-officedocument.custom-propertie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6858000" cx="12192000"/>
  <p:notesSz cx="6858000" cy="9144000"/>
  <p:embeddedFontLst>
    <p:embeddedFont>
      <p:font typeface="Play"/>
      <p:regular r:id="rId23"/>
      <p:bold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5" roundtripDataSignature="AMtx7micsb88ERoteb0J5iheTrdHZ7iYw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F10936D-9908-4F9E-A567-35D81E99B94D}">
  <a:tblStyle styleId="{9F10936D-9908-4F9E-A567-35D81E99B94D}" styleName="Table_0">
    <a:wholeTbl>
      <a:tcTxStyle b="off" i="off">
        <a:font>
          <a:latin typeface="Aptos"/>
          <a:ea typeface="Aptos"/>
          <a:cs typeface="Aptos"/>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E9EC"/>
          </a:solidFill>
        </a:fill>
      </a:tcStyle>
    </a:wholeTbl>
    <a:band1H>
      <a:tcTxStyle/>
      <a:tcStyle>
        <a:fill>
          <a:solidFill>
            <a:srgbClr val="CAD1D8"/>
          </a:solidFill>
        </a:fill>
      </a:tcStyle>
    </a:band1H>
    <a:band2H>
      <a:tcTxStyle/>
    </a:band2H>
    <a:band1V>
      <a:tcTxStyle/>
      <a:tcStyle>
        <a:fill>
          <a:solidFill>
            <a:srgbClr val="CAD1D8"/>
          </a:solidFill>
        </a:fill>
      </a:tcStyle>
    </a:band1V>
    <a:band2V>
      <a:tcTxStyle/>
    </a:band2V>
    <a:lastCol>
      <a:tcTxStyle b="on" i="off">
        <a:font>
          <a:latin typeface="Aptos"/>
          <a:ea typeface="Aptos"/>
          <a:cs typeface="Aptos"/>
        </a:font>
        <a:schemeClr val="lt1"/>
      </a:tcTxStyle>
      <a:tcStyle>
        <a:fill>
          <a:solidFill>
            <a:schemeClr val="accent1"/>
          </a:solidFill>
        </a:fill>
      </a:tcStyle>
    </a:lastCol>
    <a:firstCol>
      <a:tcTxStyle b="on" i="off">
        <a:font>
          <a:latin typeface="Aptos"/>
          <a:ea typeface="Aptos"/>
          <a:cs typeface="Aptos"/>
        </a:font>
        <a:schemeClr val="lt1"/>
      </a:tcTxStyle>
      <a:tcStyle>
        <a:fill>
          <a:solidFill>
            <a:schemeClr val="accent1"/>
          </a:solidFill>
        </a:fill>
      </a:tcStyle>
    </a:firstCol>
    <a:lastRow>
      <a:tcTxStyle b="on" i="off">
        <a:font>
          <a:latin typeface="Aptos"/>
          <a:ea typeface="Aptos"/>
          <a:cs typeface="Aptos"/>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ptos"/>
          <a:ea typeface="Aptos"/>
          <a:cs typeface="Aptos"/>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customXml" Target="../customXml/item1.xml"/><Relationship Id="rId3" Type="http://schemas.openxmlformats.org/officeDocument/2006/relationships/tableStyles" Target="tableStyles.xml"/><Relationship Id="rId21" Type="http://schemas.openxmlformats.org/officeDocument/2006/relationships/slide" Target="slides/slide16.xml"/><Relationship Id="rId7" Type="http://schemas.openxmlformats.org/officeDocument/2006/relationships/slide" Target="slides/slide2.xml"/><Relationship Id="rId25" Type="http://customschemas.google.com/relationships/presentationmetadata" Target="metadata"/><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presProps" Target="presProps.xml"/><Relationship Id="rId20" Type="http://schemas.openxmlformats.org/officeDocument/2006/relationships/slide" Target="slides/slide15.xml"/><Relationship Id="rId16" Type="http://schemas.openxmlformats.org/officeDocument/2006/relationships/slide" Target="slides/slide11.xml"/><Relationship Id="rId1" Type="http://schemas.openxmlformats.org/officeDocument/2006/relationships/theme" Target="theme/theme2.xml"/><Relationship Id="rId6" Type="http://schemas.openxmlformats.org/officeDocument/2006/relationships/slide" Target="slides/slide1.xml"/><Relationship Id="rId24" Type="http://schemas.openxmlformats.org/officeDocument/2006/relationships/font" Target="fonts/Play-bold.fntdata"/><Relationship Id="rId11" Type="http://schemas.openxmlformats.org/officeDocument/2006/relationships/slide" Target="slides/slide6.xml"/><Relationship Id="rId5" Type="http://schemas.openxmlformats.org/officeDocument/2006/relationships/notesMaster" Target="notesMasters/notesMaster1.xml"/><Relationship Id="rId23" Type="http://schemas.openxmlformats.org/officeDocument/2006/relationships/font" Target="fonts/Play-regular.fntdata"/><Relationship Id="rId15" Type="http://schemas.openxmlformats.org/officeDocument/2006/relationships/slide" Target="slides/slide10.xml"/><Relationship Id="rId28" Type="http://schemas.openxmlformats.org/officeDocument/2006/relationships/customXml" Target="../customXml/item3.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22" Type="http://schemas.openxmlformats.org/officeDocument/2006/relationships/slide" Target="slides/slide17.xml"/><Relationship Id="rId14" Type="http://schemas.openxmlformats.org/officeDocument/2006/relationships/slide" Target="slides/slide9.xml"/><Relationship Id="rId27"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3" name="Google Shape;70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4" name="Google Shape;70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1" name="Google Shape;71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3" name="Google Shape;73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1" name="Google Shape;74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1" name="Google Shape;75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8" name="Google Shape;75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4" name="Google Shape;76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6" name="Shape 786"/>
        <p:cNvGrpSpPr/>
        <p:nvPr/>
      </p:nvGrpSpPr>
      <p:grpSpPr>
        <a:xfrm>
          <a:off x="0" y="0"/>
          <a:ext cx="0" cy="0"/>
          <a:chOff x="0" y="0"/>
          <a:chExt cx="0" cy="0"/>
        </a:xfrm>
      </p:grpSpPr>
      <p:sp>
        <p:nvSpPr>
          <p:cNvPr id="787" name="Google Shape;787;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8" name="Google Shape;78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1" name="Google Shape;801;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9" name="Google Shape;80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0" name="Google Shape;810;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2" name="Google Shape;82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0" name="Google Shape;84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2" name="Google Shape;852;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3" name="Google Shape;853;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0" name="Google Shape;88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4" name="Google Shape;89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2" name="Shape 902"/>
        <p:cNvGrpSpPr/>
        <p:nvPr/>
      </p:nvGrpSpPr>
      <p:grpSpPr>
        <a:xfrm>
          <a:off x="0" y="0"/>
          <a:ext cx="0" cy="0"/>
          <a:chOff x="0" y="0"/>
          <a:chExt cx="0" cy="0"/>
        </a:xfrm>
      </p:grpSpPr>
      <p:sp>
        <p:nvSpPr>
          <p:cNvPr id="903" name="Google Shape;903;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4" name="Google Shape;90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2" name="Google Shape;922;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3" name="Google Shape;923;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bg>
      <p:bgPr>
        <a:blipFill>
          <a:blip r:embed="rId2">
            <a:alphaModFix/>
          </a:blip>
          <a:stretch>
            <a:fillRect/>
          </a:stretch>
        </a:blipFill>
      </p:bgPr>
    </p:bg>
    <p:spTree>
      <p:nvGrpSpPr>
        <p:cNvPr id="15" name="Shape 15"/>
        <p:cNvGrpSpPr/>
        <p:nvPr/>
      </p:nvGrpSpPr>
      <p:grpSpPr>
        <a:xfrm>
          <a:off x="0" y="0"/>
          <a:ext cx="0" cy="0"/>
          <a:chOff x="0" y="0"/>
          <a:chExt cx="0" cy="0"/>
        </a:xfrm>
      </p:grpSpPr>
      <p:sp>
        <p:nvSpPr>
          <p:cNvPr id="16" name="Google Shape;16;p21"/>
          <p:cNvSpPr/>
          <p:nvPr/>
        </p:nvSpPr>
        <p:spPr>
          <a:xfrm>
            <a:off x="0" y="4251158"/>
            <a:ext cx="12192000" cy="2606842"/>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7" name="Google Shape;17;p21"/>
          <p:cNvSpPr txBox="1"/>
          <p:nvPr>
            <p:ph type="ctrTitle"/>
          </p:nvPr>
        </p:nvSpPr>
        <p:spPr>
          <a:xfrm>
            <a:off x="1812758" y="4700582"/>
            <a:ext cx="8807116" cy="91587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5500"/>
              <a:buFont typeface="Play"/>
              <a:buNone/>
              <a:defRPr b="1" sz="5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21"/>
          <p:cNvSpPr txBox="1"/>
          <p:nvPr>
            <p:ph idx="1" type="subTitle"/>
          </p:nvPr>
        </p:nvSpPr>
        <p:spPr>
          <a:xfrm>
            <a:off x="1812758" y="5949257"/>
            <a:ext cx="9144000" cy="601840"/>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dk2"/>
              </a:buClr>
              <a:buSzPts val="3000"/>
              <a:buNone/>
              <a:defRPr b="1" i="0" sz="3000">
                <a:solidFill>
                  <a:schemeClr val="dk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9" name="Google Shape;19;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22" name="Google Shape;22;p21"/>
          <p:cNvSpPr/>
          <p:nvPr/>
        </p:nvSpPr>
        <p:spPr>
          <a:xfrm>
            <a:off x="1379621" y="4878000"/>
            <a:ext cx="144000" cy="1980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cxnSp>
        <p:nvCxnSpPr>
          <p:cNvPr id="23" name="Google Shape;23;p21"/>
          <p:cNvCxnSpPr/>
          <p:nvPr/>
        </p:nvCxnSpPr>
        <p:spPr>
          <a:xfrm>
            <a:off x="1957137" y="5794209"/>
            <a:ext cx="930442" cy="0"/>
          </a:xfrm>
          <a:prstGeom prst="straightConnector1">
            <a:avLst/>
          </a:prstGeom>
          <a:noFill/>
          <a:ln cap="flat" cmpd="sng" w="25400">
            <a:solidFill>
              <a:schemeClr val="dk2"/>
            </a:solidFill>
            <a:prstDash val="solid"/>
            <a:miter lim="800000"/>
            <a:headEnd len="sm" w="sm" type="none"/>
            <a:tailEnd len="sm" w="sm" type="none"/>
          </a:ln>
        </p:spPr>
      </p:cxnSp>
      <p:cxnSp>
        <p:nvCxnSpPr>
          <p:cNvPr id="24" name="Google Shape;24;p21"/>
          <p:cNvCxnSpPr/>
          <p:nvPr/>
        </p:nvCxnSpPr>
        <p:spPr>
          <a:xfrm rot="-5400000">
            <a:off x="10391274" y="685801"/>
            <a:ext cx="1371600" cy="0"/>
          </a:xfrm>
          <a:prstGeom prst="straightConnector1">
            <a:avLst/>
          </a:prstGeom>
          <a:noFill/>
          <a:ln cap="flat" cmpd="sng" w="25400">
            <a:solidFill>
              <a:schemeClr val="lt2"/>
            </a:solidFill>
            <a:prstDash val="solid"/>
            <a:miter lim="800000"/>
            <a:headEnd len="sm" w="sm" type="none"/>
            <a:tailEnd len="sm" w="sm" type="none"/>
          </a:ln>
        </p:spPr>
      </p:cxnSp>
      <p:sp>
        <p:nvSpPr>
          <p:cNvPr id="25" name="Google Shape;25;p21"/>
          <p:cNvSpPr txBox="1"/>
          <p:nvPr>
            <p:ph idx="2" type="body"/>
          </p:nvPr>
        </p:nvSpPr>
        <p:spPr>
          <a:xfrm>
            <a:off x="9416048" y="1013969"/>
            <a:ext cx="1460500" cy="48101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lt2"/>
              </a:buClr>
              <a:buSzPts val="3000"/>
              <a:buNone/>
              <a:defRPr b="1" i="0" sz="3000">
                <a:solidFill>
                  <a:schemeClr val="lt2"/>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6" name="Shape 26"/>
        <p:cNvGrpSpPr/>
        <p:nvPr/>
      </p:nvGrpSpPr>
      <p:grpSpPr>
        <a:xfrm>
          <a:off x="0" y="0"/>
          <a:ext cx="0" cy="0"/>
          <a:chOff x="0" y="0"/>
          <a:chExt cx="0" cy="0"/>
        </a:xfrm>
      </p:grpSpPr>
      <p:sp>
        <p:nvSpPr>
          <p:cNvPr id="27" name="Google Shape;27;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2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2" name="Shape 32"/>
        <p:cNvGrpSpPr/>
        <p:nvPr/>
      </p:nvGrpSpPr>
      <p:grpSpPr>
        <a:xfrm>
          <a:off x="0" y="0"/>
          <a:ext cx="0" cy="0"/>
          <a:chOff x="0" y="0"/>
          <a:chExt cx="0" cy="0"/>
        </a:xfrm>
      </p:grpSpPr>
      <p:sp>
        <p:nvSpPr>
          <p:cNvPr id="33" name="Google Shape;33;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and Title">
  <p:cSld name="Picture and Title">
    <p:bg>
      <p:bgPr>
        <a:blipFill>
          <a:blip r:embed="rId2">
            <a:alphaModFix/>
          </a:blip>
          <a:stretch>
            <a:fillRect/>
          </a:stretch>
        </a:blipFill>
      </p:bgPr>
    </p:bg>
    <p:spTree>
      <p:nvGrpSpPr>
        <p:cNvPr id="36" name="Shape 36"/>
        <p:cNvGrpSpPr/>
        <p:nvPr/>
      </p:nvGrpSpPr>
      <p:grpSpPr>
        <a:xfrm>
          <a:off x="0" y="0"/>
          <a:ext cx="0" cy="0"/>
          <a:chOff x="0" y="0"/>
          <a:chExt cx="0" cy="0"/>
        </a:xfrm>
      </p:grpSpPr>
      <p:sp>
        <p:nvSpPr>
          <p:cNvPr id="37" name="Google Shape;37;p24"/>
          <p:cNvSpPr/>
          <p:nvPr/>
        </p:nvSpPr>
        <p:spPr>
          <a:xfrm>
            <a:off x="0" y="0"/>
            <a:ext cx="12192000" cy="6858000"/>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8" name="Google Shape;38;p24"/>
          <p:cNvSpPr txBox="1"/>
          <p:nvPr>
            <p:ph type="title"/>
          </p:nvPr>
        </p:nvSpPr>
        <p:spPr>
          <a:xfrm>
            <a:off x="928800" y="472822"/>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Pla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42" name="Google Shape;42;p24"/>
          <p:cNvSpPr/>
          <p:nvPr/>
        </p:nvSpPr>
        <p:spPr>
          <a:xfrm>
            <a:off x="687289" y="0"/>
            <a:ext cx="72000" cy="128930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43" name="Google Shape;43;p24"/>
          <p:cNvCxnSpPr/>
          <p:nvPr/>
        </p:nvCxnSpPr>
        <p:spPr>
          <a:xfrm>
            <a:off x="11190767" y="800959"/>
            <a:ext cx="1001233" cy="0"/>
          </a:xfrm>
          <a:prstGeom prst="straightConnector1">
            <a:avLst/>
          </a:prstGeom>
          <a:noFill/>
          <a:ln cap="flat" cmpd="sng" w="9525">
            <a:solidFill>
              <a:schemeClr val="dk2"/>
            </a:solidFill>
            <a:prstDash val="solid"/>
            <a:miter lim="800000"/>
            <a:headEnd len="sm" w="sm" type="none"/>
            <a:tailEnd len="sm" w="sm" type="none"/>
          </a:ln>
        </p:spPr>
      </p:cxnSp>
      <p:sp>
        <p:nvSpPr>
          <p:cNvPr id="44" name="Google Shape;44;p24"/>
          <p:cNvSpPr txBox="1"/>
          <p:nvPr>
            <p:ph idx="1" type="body"/>
          </p:nvPr>
        </p:nvSpPr>
        <p:spPr>
          <a:xfrm>
            <a:off x="11083583"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200"/>
              <a:buNone/>
              <a:defRPr i="1" sz="1200">
                <a:solidFill>
                  <a:schemeClr val="dk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45" name="Google Shape;45;p24"/>
          <p:cNvCxnSpPr/>
          <p:nvPr/>
        </p:nvCxnSpPr>
        <p:spPr>
          <a:xfrm rot="-5400000">
            <a:off x="11384397" y="6579108"/>
            <a:ext cx="557784" cy="0"/>
          </a:xfrm>
          <a:prstGeom prst="straightConnector1">
            <a:avLst/>
          </a:prstGeom>
          <a:noFill/>
          <a:ln cap="flat" cmpd="sng" w="19050">
            <a:solidFill>
              <a:schemeClr val="dk2"/>
            </a:solidFill>
            <a:prstDash val="solid"/>
            <a:miter lim="800000"/>
            <a:headEnd len="sm" w="sm" type="none"/>
            <a:tailEnd len="sm" w="sm" type="none"/>
          </a:ln>
        </p:spPr>
      </p:cxnSp>
      <p:sp>
        <p:nvSpPr>
          <p:cNvPr id="46" name="Google Shape;46;p24"/>
          <p:cNvSpPr/>
          <p:nvPr>
            <p:ph idx="2" type="pic"/>
          </p:nvPr>
        </p:nvSpPr>
        <p:spPr>
          <a:xfrm>
            <a:off x="0" y="1659525"/>
            <a:ext cx="12192000" cy="4517136"/>
          </a:xfrm>
          <a:prstGeom prst="rect">
            <a:avLst/>
          </a:prstGeom>
          <a:solidFill>
            <a:schemeClr val="lt1">
              <a:alpha val="49803"/>
            </a:schemeClr>
          </a:solid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p:cSld name="1_Content with Caption">
    <p:bg>
      <p:bgPr>
        <a:blipFill>
          <a:blip r:embed="rId2">
            <a:alphaModFix/>
          </a:blip>
          <a:stretch>
            <a:fillRect/>
          </a:stretch>
        </a:blipFill>
      </p:bgPr>
    </p:bg>
    <p:spTree>
      <p:nvGrpSpPr>
        <p:cNvPr id="47" name="Shape 47"/>
        <p:cNvGrpSpPr/>
        <p:nvPr/>
      </p:nvGrpSpPr>
      <p:grpSpPr>
        <a:xfrm>
          <a:off x="0" y="0"/>
          <a:ext cx="0" cy="0"/>
          <a:chOff x="0" y="0"/>
          <a:chExt cx="0" cy="0"/>
        </a:xfrm>
      </p:grpSpPr>
      <p:sp>
        <p:nvSpPr>
          <p:cNvPr id="48" name="Google Shape;48;p25"/>
          <p:cNvSpPr/>
          <p:nvPr/>
        </p:nvSpPr>
        <p:spPr>
          <a:xfrm>
            <a:off x="0" y="0"/>
            <a:ext cx="12192000" cy="6858000"/>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9" name="Google Shape;49;p25"/>
          <p:cNvSpPr txBox="1"/>
          <p:nvPr>
            <p:ph type="title"/>
          </p:nvPr>
        </p:nvSpPr>
        <p:spPr>
          <a:xfrm>
            <a:off x="928800" y="47005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Pla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 name="Google Shape;50;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53" name="Google Shape;53;p25"/>
          <p:cNvSpPr/>
          <p:nvPr/>
        </p:nvSpPr>
        <p:spPr>
          <a:xfrm>
            <a:off x="687289" y="0"/>
            <a:ext cx="72000" cy="128930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4" name="Google Shape;54;p25"/>
          <p:cNvSpPr txBox="1"/>
          <p:nvPr>
            <p:ph idx="1" type="body"/>
          </p:nvPr>
        </p:nvSpPr>
        <p:spPr>
          <a:xfrm>
            <a:off x="928800" y="2316979"/>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5" name="Google Shape;55;p25"/>
          <p:cNvSpPr txBox="1"/>
          <p:nvPr>
            <p:ph idx="2" type="body"/>
          </p:nvPr>
        </p:nvSpPr>
        <p:spPr>
          <a:xfrm>
            <a:off x="928800" y="3431112"/>
            <a:ext cx="5157787" cy="277325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600"/>
              </a:spcBef>
              <a:spcAft>
                <a:spcPts val="0"/>
              </a:spcAft>
              <a:buClr>
                <a:schemeClr val="lt1"/>
              </a:buClr>
              <a:buSzPts val="1600"/>
              <a:buFont typeface="Arial"/>
              <a:buNone/>
              <a:defRPr i="0"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2pPr>
            <a:lvl3pPr indent="-228600" lvl="2" marL="13716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3pPr>
            <a:lvl4pPr indent="-228600" lvl="3" marL="18288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4pPr>
            <a:lvl5pPr indent="-228600" lvl="4" marL="22860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25"/>
          <p:cNvSpPr txBox="1"/>
          <p:nvPr>
            <p:ph idx="3" type="body"/>
          </p:nvPr>
        </p:nvSpPr>
        <p:spPr>
          <a:xfrm>
            <a:off x="6224784" y="1402584"/>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7" name="Google Shape;57;p25"/>
          <p:cNvSpPr txBox="1"/>
          <p:nvPr>
            <p:ph idx="4" type="body"/>
          </p:nvPr>
        </p:nvSpPr>
        <p:spPr>
          <a:xfrm>
            <a:off x="6224784" y="2516716"/>
            <a:ext cx="5183188" cy="3687653"/>
          </a:xfrm>
          <a:prstGeom prst="rect">
            <a:avLst/>
          </a:prstGeom>
          <a:noFill/>
          <a:ln>
            <a:noFill/>
          </a:ln>
        </p:spPr>
        <p:txBody>
          <a:bodyPr anchorCtr="0" anchor="t" bIns="45700" lIns="91425" spcFirstLastPara="1" rIns="91425" wrap="square" tIns="45700">
            <a:normAutofit/>
          </a:bodyPr>
          <a:lstStyle>
            <a:lvl1pPr indent="-330200" lvl="0" marL="457200" algn="l">
              <a:lnSpc>
                <a:spcPct val="90000"/>
              </a:lnSpc>
              <a:spcBef>
                <a:spcPts val="1000"/>
              </a:spcBef>
              <a:spcAft>
                <a:spcPts val="0"/>
              </a:spcAft>
              <a:buClr>
                <a:schemeClr val="lt1"/>
              </a:buClr>
              <a:buSzPts val="1600"/>
              <a:buChar char="•"/>
              <a:defRPr i="0" sz="1600">
                <a:solidFill>
                  <a:schemeClr val="lt1"/>
                </a:solidFill>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lvl2pPr>
            <a:lvl3pPr indent="-355600" lvl="2" marL="1371600" algn="l">
              <a:lnSpc>
                <a:spcPct val="90000"/>
              </a:lnSpc>
              <a:spcBef>
                <a:spcPts val="500"/>
              </a:spcBef>
              <a:spcAft>
                <a:spcPts val="0"/>
              </a:spcAft>
              <a:buClr>
                <a:schemeClr val="dk1"/>
              </a:buClr>
              <a:buSzPts val="20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58" name="Google Shape;58;p25"/>
          <p:cNvCxnSpPr/>
          <p:nvPr/>
        </p:nvCxnSpPr>
        <p:spPr>
          <a:xfrm>
            <a:off x="1068863" y="3271933"/>
            <a:ext cx="630936" cy="0"/>
          </a:xfrm>
          <a:prstGeom prst="straightConnector1">
            <a:avLst/>
          </a:prstGeom>
          <a:noFill/>
          <a:ln cap="flat" cmpd="sng" w="19050">
            <a:solidFill>
              <a:schemeClr val="dk2"/>
            </a:solidFill>
            <a:prstDash val="solid"/>
            <a:miter lim="800000"/>
            <a:headEnd len="sm" w="sm" type="none"/>
            <a:tailEnd len="sm" w="sm" type="none"/>
          </a:ln>
        </p:spPr>
      </p:cxnSp>
      <p:cxnSp>
        <p:nvCxnSpPr>
          <p:cNvPr id="59" name="Google Shape;59;p25"/>
          <p:cNvCxnSpPr/>
          <p:nvPr/>
        </p:nvCxnSpPr>
        <p:spPr>
          <a:xfrm>
            <a:off x="6352281" y="2357538"/>
            <a:ext cx="630936" cy="0"/>
          </a:xfrm>
          <a:prstGeom prst="straightConnector1">
            <a:avLst/>
          </a:prstGeom>
          <a:noFill/>
          <a:ln cap="flat" cmpd="sng" w="19050">
            <a:solidFill>
              <a:schemeClr val="dk2"/>
            </a:solidFill>
            <a:prstDash val="solid"/>
            <a:miter lim="800000"/>
            <a:headEnd len="sm" w="sm" type="none"/>
            <a:tailEnd len="sm" w="sm" type="none"/>
          </a:ln>
        </p:spPr>
      </p:cxnSp>
      <p:cxnSp>
        <p:nvCxnSpPr>
          <p:cNvPr id="60" name="Google Shape;60;p25"/>
          <p:cNvCxnSpPr/>
          <p:nvPr/>
        </p:nvCxnSpPr>
        <p:spPr>
          <a:xfrm>
            <a:off x="11190767" y="800959"/>
            <a:ext cx="1001233" cy="0"/>
          </a:xfrm>
          <a:prstGeom prst="straightConnector1">
            <a:avLst/>
          </a:prstGeom>
          <a:noFill/>
          <a:ln cap="flat" cmpd="sng" w="9525">
            <a:solidFill>
              <a:schemeClr val="dk2"/>
            </a:solidFill>
            <a:prstDash val="solid"/>
            <a:miter lim="800000"/>
            <a:headEnd len="sm" w="sm" type="none"/>
            <a:tailEnd len="sm" w="sm" type="none"/>
          </a:ln>
        </p:spPr>
      </p:cxnSp>
      <p:sp>
        <p:nvSpPr>
          <p:cNvPr id="61" name="Google Shape;61;p25"/>
          <p:cNvSpPr txBox="1"/>
          <p:nvPr>
            <p:ph idx="5" type="body"/>
          </p:nvPr>
        </p:nvSpPr>
        <p:spPr>
          <a:xfrm>
            <a:off x="11083583"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200"/>
              <a:buNone/>
              <a:defRPr i="1" sz="1200">
                <a:solidFill>
                  <a:schemeClr val="dk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62" name="Google Shape;62;p25"/>
          <p:cNvCxnSpPr/>
          <p:nvPr/>
        </p:nvCxnSpPr>
        <p:spPr>
          <a:xfrm>
            <a:off x="0" y="6168360"/>
            <a:ext cx="1764792" cy="0"/>
          </a:xfrm>
          <a:prstGeom prst="straightConnector1">
            <a:avLst/>
          </a:prstGeom>
          <a:noFill/>
          <a:ln cap="flat" cmpd="sng" w="19050">
            <a:solidFill>
              <a:schemeClr val="dk2"/>
            </a:solidFill>
            <a:prstDash val="solid"/>
            <a:miter lim="800000"/>
            <a:headEnd len="sm" w="sm" type="none"/>
            <a:tailEnd len="sm" w="sm" type="none"/>
          </a:ln>
        </p:spPr>
      </p:cxnSp>
      <p:cxnSp>
        <p:nvCxnSpPr>
          <p:cNvPr id="63" name="Google Shape;63;p25"/>
          <p:cNvCxnSpPr/>
          <p:nvPr/>
        </p:nvCxnSpPr>
        <p:spPr>
          <a:xfrm rot="-5400000">
            <a:off x="11384397" y="6579108"/>
            <a:ext cx="557784" cy="0"/>
          </a:xfrm>
          <a:prstGeom prst="straightConnector1">
            <a:avLst/>
          </a:prstGeom>
          <a:noFill/>
          <a:ln cap="flat" cmpd="sng" w="19050">
            <a:solidFill>
              <a:schemeClr val="dk2"/>
            </a:solidFill>
            <a:prstDash val="solid"/>
            <a:miter lim="800000"/>
            <a:headEnd len="sm" w="sm" type="none"/>
            <a:tailEnd len="sm" w="sm"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hank You Slide">
  <p:cSld name="2_Thank You Slide">
    <p:bg>
      <p:bgPr>
        <a:blipFill>
          <a:blip r:embed="rId2">
            <a:alphaModFix/>
          </a:blip>
          <a:stretch>
            <a:fillRect/>
          </a:stretch>
        </a:blipFill>
      </p:bgPr>
    </p:bg>
    <p:spTree>
      <p:nvGrpSpPr>
        <p:cNvPr id="64" name="Shape 64"/>
        <p:cNvGrpSpPr/>
        <p:nvPr/>
      </p:nvGrpSpPr>
      <p:grpSpPr>
        <a:xfrm>
          <a:off x="0" y="0"/>
          <a:ext cx="0" cy="0"/>
          <a:chOff x="0" y="0"/>
          <a:chExt cx="0" cy="0"/>
        </a:xfrm>
      </p:grpSpPr>
      <p:sp>
        <p:nvSpPr>
          <p:cNvPr id="65" name="Google Shape;65;p26"/>
          <p:cNvSpPr/>
          <p:nvPr/>
        </p:nvSpPr>
        <p:spPr>
          <a:xfrm>
            <a:off x="0" y="4251158"/>
            <a:ext cx="12192000" cy="2606842"/>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6" name="Google Shape;66;p26"/>
          <p:cNvSpPr txBox="1"/>
          <p:nvPr>
            <p:ph type="ctrTitle"/>
          </p:nvPr>
        </p:nvSpPr>
        <p:spPr>
          <a:xfrm>
            <a:off x="1812758" y="4700332"/>
            <a:ext cx="8807116" cy="91587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5500"/>
              <a:buFont typeface="Play"/>
              <a:buNone/>
              <a:defRPr b="1" sz="5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6"/>
          <p:cNvSpPr txBox="1"/>
          <p:nvPr>
            <p:ph idx="1" type="subTitle"/>
          </p:nvPr>
        </p:nvSpPr>
        <p:spPr>
          <a:xfrm>
            <a:off x="1812758" y="5963075"/>
            <a:ext cx="9144000" cy="601840"/>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dk2"/>
              </a:buClr>
              <a:buSzPts val="3000"/>
              <a:buNone/>
              <a:defRPr b="1" i="0" sz="3000">
                <a:solidFill>
                  <a:schemeClr val="dk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68" name="Google Shape;68;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71" name="Google Shape;71;p26"/>
          <p:cNvSpPr/>
          <p:nvPr/>
        </p:nvSpPr>
        <p:spPr>
          <a:xfrm>
            <a:off x="1379621" y="4878000"/>
            <a:ext cx="144000" cy="1980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72" name="Google Shape;72;p26"/>
          <p:cNvCxnSpPr/>
          <p:nvPr/>
        </p:nvCxnSpPr>
        <p:spPr>
          <a:xfrm>
            <a:off x="1957137" y="5808027"/>
            <a:ext cx="930442" cy="0"/>
          </a:xfrm>
          <a:prstGeom prst="straightConnector1">
            <a:avLst/>
          </a:prstGeom>
          <a:noFill/>
          <a:ln cap="flat" cmpd="sng" w="25400">
            <a:solidFill>
              <a:schemeClr val="dk2"/>
            </a:solidFill>
            <a:prstDash val="solid"/>
            <a:miter lim="800000"/>
            <a:headEnd len="sm" w="sm" type="none"/>
            <a:tailEnd len="sm" w="sm" type="none"/>
          </a:ln>
        </p:spPr>
      </p:cxnSp>
      <p:cxnSp>
        <p:nvCxnSpPr>
          <p:cNvPr id="73" name="Google Shape;73;p26"/>
          <p:cNvCxnSpPr/>
          <p:nvPr/>
        </p:nvCxnSpPr>
        <p:spPr>
          <a:xfrm rot="-5400000">
            <a:off x="10391274" y="685801"/>
            <a:ext cx="1371600" cy="0"/>
          </a:xfrm>
          <a:prstGeom prst="straightConnector1">
            <a:avLst/>
          </a:prstGeom>
          <a:noFill/>
          <a:ln cap="flat" cmpd="sng" w="25400">
            <a:solidFill>
              <a:schemeClr val="lt2"/>
            </a:solidFill>
            <a:prstDash val="solid"/>
            <a:miter lim="800000"/>
            <a:headEnd len="sm" w="sm" type="none"/>
            <a:tailEnd len="sm" w="sm" type="none"/>
          </a:ln>
        </p:spPr>
      </p:cxnSp>
      <p:sp>
        <p:nvSpPr>
          <p:cNvPr id="74" name="Google Shape;74;p26"/>
          <p:cNvSpPr txBox="1"/>
          <p:nvPr>
            <p:ph idx="2" type="body"/>
          </p:nvPr>
        </p:nvSpPr>
        <p:spPr>
          <a:xfrm>
            <a:off x="9416048" y="1006893"/>
            <a:ext cx="1460500" cy="48101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lt2"/>
              </a:buClr>
              <a:buSzPts val="3000"/>
              <a:buNone/>
              <a:defRPr b="1" i="0" sz="3000">
                <a:solidFill>
                  <a:schemeClr val="lt2"/>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5" name="Shape 75"/>
        <p:cNvGrpSpPr/>
        <p:nvPr/>
      </p:nvGrpSpPr>
      <p:grpSpPr>
        <a:xfrm>
          <a:off x="0" y="0"/>
          <a:ext cx="0" cy="0"/>
          <a:chOff x="0" y="0"/>
          <a:chExt cx="0" cy="0"/>
        </a:xfrm>
      </p:grpSpPr>
      <p:sp>
        <p:nvSpPr>
          <p:cNvPr id="76" name="Google Shape;76;p2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2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8" name="Google Shape;78;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1" name="Shape 81"/>
        <p:cNvGrpSpPr/>
        <p:nvPr/>
      </p:nvGrpSpPr>
      <p:grpSpPr>
        <a:xfrm>
          <a:off x="0" y="0"/>
          <a:ext cx="0" cy="0"/>
          <a:chOff x="0" y="0"/>
          <a:chExt cx="0" cy="0"/>
        </a:xfrm>
      </p:grpSpPr>
      <p:sp>
        <p:nvSpPr>
          <p:cNvPr id="82" name="Google Shape;82;p2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2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84" name="Google Shape;84;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7" name="Shape 87"/>
        <p:cNvGrpSpPr/>
        <p:nvPr/>
      </p:nvGrpSpPr>
      <p:grpSpPr>
        <a:xfrm>
          <a:off x="0" y="0"/>
          <a:ext cx="0" cy="0"/>
          <a:chOff x="0" y="0"/>
          <a:chExt cx="0" cy="0"/>
        </a:xfrm>
      </p:grpSpPr>
      <p:sp>
        <p:nvSpPr>
          <p:cNvPr id="88" name="Google Shape;88;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 name="Google Shape;89;p2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 name="Google Shape;90;p2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 name="Google Shape;91;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4" name="Shape 94"/>
        <p:cNvGrpSpPr/>
        <p:nvPr/>
      </p:nvGrpSpPr>
      <p:grpSpPr>
        <a:xfrm>
          <a:off x="0" y="0"/>
          <a:ext cx="0" cy="0"/>
          <a:chOff x="0" y="0"/>
          <a:chExt cx="0" cy="0"/>
        </a:xfrm>
      </p:grpSpPr>
      <p:sp>
        <p:nvSpPr>
          <p:cNvPr id="95" name="Google Shape;95;p3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 name="Google Shape;96;p3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7" name="Google Shape;97;p3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 name="Google Shape;98;p3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9" name="Google Shape;99;p3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0" name="Google Shape;100;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3" name="Shape 103"/>
        <p:cNvGrpSpPr/>
        <p:nvPr/>
      </p:nvGrpSpPr>
      <p:grpSpPr>
        <a:xfrm>
          <a:off x="0" y="0"/>
          <a:ext cx="0" cy="0"/>
          <a:chOff x="0" y="0"/>
          <a:chExt cx="0" cy="0"/>
        </a:xfrm>
      </p:grpSpPr>
      <p:sp>
        <p:nvSpPr>
          <p:cNvPr id="104" name="Google Shape;104;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 name="Google Shape;105;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8" name="Shape 108"/>
        <p:cNvGrpSpPr/>
        <p:nvPr/>
      </p:nvGrpSpPr>
      <p:grpSpPr>
        <a:xfrm>
          <a:off x="0" y="0"/>
          <a:ext cx="0" cy="0"/>
          <a:chOff x="0" y="0"/>
          <a:chExt cx="0" cy="0"/>
        </a:xfrm>
      </p:grpSpPr>
      <p:sp>
        <p:nvSpPr>
          <p:cNvPr id="109" name="Google Shape;109;p3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3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11" name="Google Shape;111;p3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5" name="Shape 115"/>
        <p:cNvGrpSpPr/>
        <p:nvPr/>
      </p:nvGrpSpPr>
      <p:grpSpPr>
        <a:xfrm>
          <a:off x="0" y="0"/>
          <a:ext cx="0" cy="0"/>
          <a:chOff x="0" y="0"/>
          <a:chExt cx="0" cy="0"/>
        </a:xfrm>
      </p:grpSpPr>
      <p:sp>
        <p:nvSpPr>
          <p:cNvPr id="116" name="Google Shape;116;p3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33"/>
          <p:cNvSpPr/>
          <p:nvPr>
            <p:ph idx="2" type="pic"/>
          </p:nvPr>
        </p:nvSpPr>
        <p:spPr>
          <a:xfrm>
            <a:off x="5183188" y="987425"/>
            <a:ext cx="6172200" cy="4873625"/>
          </a:xfrm>
          <a:prstGeom prst="rect">
            <a:avLst/>
          </a:prstGeom>
          <a:noFill/>
          <a:ln>
            <a:noFill/>
          </a:ln>
        </p:spPr>
      </p:sp>
      <p:sp>
        <p:nvSpPr>
          <p:cNvPr id="118" name="Google Shape;118;p3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9" name="Google Shape;119;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2" name="Shape 122"/>
        <p:cNvGrpSpPr/>
        <p:nvPr/>
      </p:nvGrpSpPr>
      <p:grpSpPr>
        <a:xfrm>
          <a:off x="0" y="0"/>
          <a:ext cx="0" cy="0"/>
          <a:chOff x="0" y="0"/>
          <a:chExt cx="0" cy="0"/>
        </a:xfrm>
      </p:grpSpPr>
      <p:sp>
        <p:nvSpPr>
          <p:cNvPr id="123" name="Google Shape;123;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 name="Google Shape;124;p3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5" name="Google Shape;125;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8" name="Shape 128"/>
        <p:cNvGrpSpPr/>
        <p:nvPr/>
      </p:nvGrpSpPr>
      <p:grpSpPr>
        <a:xfrm>
          <a:off x="0" y="0"/>
          <a:ext cx="0" cy="0"/>
          <a:chOff x="0" y="0"/>
          <a:chExt cx="0" cy="0"/>
        </a:xfrm>
      </p:grpSpPr>
      <p:sp>
        <p:nvSpPr>
          <p:cNvPr id="129" name="Google Shape;129;p3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0" name="Google Shape;130;p3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1" name="Google Shape;131;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bg>
      <p:bgPr>
        <a:blipFill>
          <a:blip r:embed="rId2">
            <a:alphaModFix/>
          </a:blip>
          <a:stretch>
            <a:fillRect/>
          </a:stretch>
        </a:blipFill>
      </p:bgPr>
    </p:bg>
    <p:spTree>
      <p:nvGrpSpPr>
        <p:cNvPr id="134" name="Shape 134"/>
        <p:cNvGrpSpPr/>
        <p:nvPr/>
      </p:nvGrpSpPr>
      <p:grpSpPr>
        <a:xfrm>
          <a:off x="0" y="0"/>
          <a:ext cx="0" cy="0"/>
          <a:chOff x="0" y="0"/>
          <a:chExt cx="0" cy="0"/>
        </a:xfrm>
      </p:grpSpPr>
      <p:sp>
        <p:nvSpPr>
          <p:cNvPr id="135" name="Google Shape;135;p36"/>
          <p:cNvSpPr/>
          <p:nvPr/>
        </p:nvSpPr>
        <p:spPr>
          <a:xfrm>
            <a:off x="0" y="0"/>
            <a:ext cx="12192000" cy="6858000"/>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36" name="Google Shape;136;p36"/>
          <p:cNvSpPr txBox="1"/>
          <p:nvPr>
            <p:ph type="ctrTitle"/>
          </p:nvPr>
        </p:nvSpPr>
        <p:spPr>
          <a:xfrm>
            <a:off x="1812758" y="318288"/>
            <a:ext cx="8807116"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5500"/>
              <a:buFont typeface="Play"/>
              <a:buNone/>
              <a:defRPr b="1" sz="5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7" name="Google Shape;137;p36"/>
          <p:cNvSpPr txBox="1"/>
          <p:nvPr>
            <p:ph idx="1" type="subTitle"/>
          </p:nvPr>
        </p:nvSpPr>
        <p:spPr>
          <a:xfrm>
            <a:off x="1812758" y="3052756"/>
            <a:ext cx="9144000" cy="1397991"/>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dk2"/>
              </a:buClr>
              <a:buSzPts val="3000"/>
              <a:buNone/>
              <a:defRPr b="1" i="0" sz="3000">
                <a:solidFill>
                  <a:schemeClr val="dk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38" name="Google Shape;138;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 name="Google Shape;140;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141" name="Google Shape;141;p36"/>
          <p:cNvSpPr/>
          <p:nvPr/>
        </p:nvSpPr>
        <p:spPr>
          <a:xfrm>
            <a:off x="1379621" y="0"/>
            <a:ext cx="144000" cy="2484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142" name="Google Shape;142;p36"/>
          <p:cNvCxnSpPr/>
          <p:nvPr/>
        </p:nvCxnSpPr>
        <p:spPr>
          <a:xfrm>
            <a:off x="1957137" y="2897709"/>
            <a:ext cx="930442" cy="0"/>
          </a:xfrm>
          <a:prstGeom prst="straightConnector1">
            <a:avLst/>
          </a:prstGeom>
          <a:noFill/>
          <a:ln cap="flat" cmpd="sng" w="25400">
            <a:solidFill>
              <a:schemeClr val="dk2"/>
            </a:solidFill>
            <a:prstDash val="solid"/>
            <a:miter lim="800000"/>
            <a:headEnd len="sm" w="sm" type="none"/>
            <a:tailEnd len="sm" w="sm" type="none"/>
          </a:ln>
        </p:spPr>
      </p:cxnSp>
      <p:cxnSp>
        <p:nvCxnSpPr>
          <p:cNvPr id="143" name="Google Shape;143;p36"/>
          <p:cNvCxnSpPr/>
          <p:nvPr/>
        </p:nvCxnSpPr>
        <p:spPr>
          <a:xfrm rot="-5400000">
            <a:off x="10391274" y="6172200"/>
            <a:ext cx="1371600" cy="0"/>
          </a:xfrm>
          <a:prstGeom prst="straightConnector1">
            <a:avLst/>
          </a:prstGeom>
          <a:noFill/>
          <a:ln cap="flat" cmpd="sng" w="25400">
            <a:solidFill>
              <a:schemeClr val="dk2"/>
            </a:solidFill>
            <a:prstDash val="solid"/>
            <a:miter lim="800000"/>
            <a:headEnd len="sm" w="sm" type="none"/>
            <a:tailEnd len="sm" w="sm" type="none"/>
          </a:ln>
        </p:spPr>
      </p:cxnSp>
      <p:sp>
        <p:nvSpPr>
          <p:cNvPr id="144" name="Google Shape;144;p36"/>
          <p:cNvSpPr txBox="1"/>
          <p:nvPr>
            <p:ph idx="2" type="body"/>
          </p:nvPr>
        </p:nvSpPr>
        <p:spPr>
          <a:xfrm>
            <a:off x="9416048" y="5396630"/>
            <a:ext cx="1460500" cy="48101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2"/>
              </a:buClr>
              <a:buSzPts val="3000"/>
              <a:buNone/>
              <a:defRPr b="1" i="0" sz="3000">
                <a:solidFill>
                  <a:schemeClr val="dk2"/>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bg>
      <p:bgPr>
        <a:blipFill>
          <a:blip r:embed="rId2">
            <a:alphaModFix/>
          </a:blip>
          <a:stretch>
            <a:fillRect/>
          </a:stretch>
        </a:blipFill>
      </p:bgPr>
    </p:bg>
    <p:spTree>
      <p:nvGrpSpPr>
        <p:cNvPr id="145" name="Shape 145"/>
        <p:cNvGrpSpPr/>
        <p:nvPr/>
      </p:nvGrpSpPr>
      <p:grpSpPr>
        <a:xfrm>
          <a:off x="0" y="0"/>
          <a:ext cx="0" cy="0"/>
          <a:chOff x="0" y="0"/>
          <a:chExt cx="0" cy="0"/>
        </a:xfrm>
      </p:grpSpPr>
      <p:sp>
        <p:nvSpPr>
          <p:cNvPr id="146" name="Google Shape;146;p37"/>
          <p:cNvSpPr/>
          <p:nvPr/>
        </p:nvSpPr>
        <p:spPr>
          <a:xfrm>
            <a:off x="0" y="0"/>
            <a:ext cx="12192000" cy="6858000"/>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7" name="Google Shape;147;p37"/>
          <p:cNvSpPr txBox="1"/>
          <p:nvPr>
            <p:ph type="ctrTitle"/>
          </p:nvPr>
        </p:nvSpPr>
        <p:spPr>
          <a:xfrm>
            <a:off x="1812758" y="2522758"/>
            <a:ext cx="8807116"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5500"/>
              <a:buFont typeface="Play"/>
              <a:buNone/>
              <a:defRPr b="1" sz="5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8" name="Google Shape;148;p37"/>
          <p:cNvSpPr txBox="1"/>
          <p:nvPr>
            <p:ph idx="1" type="subTitle"/>
          </p:nvPr>
        </p:nvSpPr>
        <p:spPr>
          <a:xfrm>
            <a:off x="1812758" y="5257226"/>
            <a:ext cx="9144000" cy="1397991"/>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dk2"/>
              </a:buClr>
              <a:buSzPts val="3000"/>
              <a:buNone/>
              <a:defRPr b="1" i="0" sz="3000">
                <a:solidFill>
                  <a:schemeClr val="dk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9" name="Google Shape;149;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152" name="Google Shape;152;p37"/>
          <p:cNvSpPr/>
          <p:nvPr/>
        </p:nvSpPr>
        <p:spPr>
          <a:xfrm>
            <a:off x="1379621" y="3438000"/>
            <a:ext cx="144000" cy="3420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153" name="Google Shape;153;p37"/>
          <p:cNvCxnSpPr/>
          <p:nvPr/>
        </p:nvCxnSpPr>
        <p:spPr>
          <a:xfrm>
            <a:off x="1957137" y="5102179"/>
            <a:ext cx="930442" cy="0"/>
          </a:xfrm>
          <a:prstGeom prst="straightConnector1">
            <a:avLst/>
          </a:prstGeom>
          <a:noFill/>
          <a:ln cap="flat" cmpd="sng" w="25400">
            <a:solidFill>
              <a:schemeClr val="dk2"/>
            </a:solidFill>
            <a:prstDash val="solid"/>
            <a:miter lim="800000"/>
            <a:headEnd len="sm" w="sm" type="none"/>
            <a:tailEnd len="sm" w="sm" type="none"/>
          </a:ln>
        </p:spPr>
      </p:cxnSp>
      <p:cxnSp>
        <p:nvCxnSpPr>
          <p:cNvPr id="154" name="Google Shape;154;p37"/>
          <p:cNvCxnSpPr/>
          <p:nvPr/>
        </p:nvCxnSpPr>
        <p:spPr>
          <a:xfrm rot="-5400000">
            <a:off x="10391274" y="685801"/>
            <a:ext cx="1371600" cy="0"/>
          </a:xfrm>
          <a:prstGeom prst="straightConnector1">
            <a:avLst/>
          </a:prstGeom>
          <a:noFill/>
          <a:ln cap="flat" cmpd="sng" w="25400">
            <a:solidFill>
              <a:schemeClr val="dk2"/>
            </a:solidFill>
            <a:prstDash val="solid"/>
            <a:miter lim="800000"/>
            <a:headEnd len="sm" w="sm" type="none"/>
            <a:tailEnd len="sm" w="sm" type="none"/>
          </a:ln>
        </p:spPr>
      </p:cxnSp>
      <p:sp>
        <p:nvSpPr>
          <p:cNvPr id="155" name="Google Shape;155;p37"/>
          <p:cNvSpPr txBox="1"/>
          <p:nvPr>
            <p:ph idx="2" type="body"/>
          </p:nvPr>
        </p:nvSpPr>
        <p:spPr>
          <a:xfrm>
            <a:off x="9416048" y="1015979"/>
            <a:ext cx="1460500" cy="48101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2"/>
              </a:buClr>
              <a:buSzPts val="3000"/>
              <a:buNone/>
              <a:defRPr b="1" i="0" sz="3000">
                <a:solidFill>
                  <a:schemeClr val="dk2"/>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bg>
      <p:bgPr>
        <a:blipFill>
          <a:blip r:embed="rId2">
            <a:alphaModFix/>
          </a:blip>
          <a:stretch>
            <a:fillRect/>
          </a:stretch>
        </a:blipFill>
      </p:bgPr>
    </p:bg>
    <p:spTree>
      <p:nvGrpSpPr>
        <p:cNvPr id="156" name="Shape 156"/>
        <p:cNvGrpSpPr/>
        <p:nvPr/>
      </p:nvGrpSpPr>
      <p:grpSpPr>
        <a:xfrm>
          <a:off x="0" y="0"/>
          <a:ext cx="0" cy="0"/>
          <a:chOff x="0" y="0"/>
          <a:chExt cx="0" cy="0"/>
        </a:xfrm>
      </p:grpSpPr>
      <p:sp>
        <p:nvSpPr>
          <p:cNvPr id="157" name="Google Shape;157;p38"/>
          <p:cNvSpPr/>
          <p:nvPr/>
        </p:nvSpPr>
        <p:spPr>
          <a:xfrm>
            <a:off x="120000" y="117000"/>
            <a:ext cx="11952000" cy="6624000"/>
          </a:xfrm>
          <a:prstGeom prst="rect">
            <a:avLst/>
          </a:prstGeom>
          <a:gradFill>
            <a:gsLst>
              <a:gs pos="0">
                <a:srgbClr val="E8E8E8">
                  <a:alpha val="84705"/>
                </a:srgbClr>
              </a:gs>
              <a:gs pos="100000">
                <a:srgbClr val="156082">
                  <a:alpha val="84705"/>
                </a:srgbClr>
              </a:gs>
            </a:gsLst>
            <a:lin ang="0" scaled="0"/>
          </a:gradFill>
          <a:ln cap="flat" cmpd="sng" w="273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8" name="Google Shape;158;p38"/>
          <p:cNvSpPr txBox="1"/>
          <p:nvPr>
            <p:ph type="ctrTitle"/>
          </p:nvPr>
        </p:nvSpPr>
        <p:spPr>
          <a:xfrm>
            <a:off x="1812758" y="2413986"/>
            <a:ext cx="7107331" cy="183864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5500"/>
              <a:buFont typeface="Play"/>
              <a:buNone/>
              <a:defRPr b="1" sz="5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9" name="Google Shape;159;p38"/>
          <p:cNvSpPr txBox="1"/>
          <p:nvPr>
            <p:ph idx="1" type="subTitle"/>
          </p:nvPr>
        </p:nvSpPr>
        <p:spPr>
          <a:xfrm>
            <a:off x="1812758" y="4599498"/>
            <a:ext cx="7107331" cy="966857"/>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dk2"/>
              </a:buClr>
              <a:buSzPts val="3000"/>
              <a:buNone/>
              <a:defRPr b="1" i="0" sz="3000">
                <a:solidFill>
                  <a:schemeClr val="dk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60" name="Google Shape;160;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 name="Google Shape;162;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163" name="Google Shape;163;p38"/>
          <p:cNvSpPr/>
          <p:nvPr/>
        </p:nvSpPr>
        <p:spPr>
          <a:xfrm>
            <a:off x="1379621" y="2740862"/>
            <a:ext cx="144000" cy="128930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164" name="Google Shape;164;p38"/>
          <p:cNvCxnSpPr/>
          <p:nvPr/>
        </p:nvCxnSpPr>
        <p:spPr>
          <a:xfrm>
            <a:off x="1957137" y="4444451"/>
            <a:ext cx="930442" cy="0"/>
          </a:xfrm>
          <a:prstGeom prst="straightConnector1">
            <a:avLst/>
          </a:prstGeom>
          <a:noFill/>
          <a:ln cap="flat" cmpd="sng" w="25400">
            <a:solidFill>
              <a:schemeClr val="dk2"/>
            </a:solidFill>
            <a:prstDash val="solid"/>
            <a:miter lim="800000"/>
            <a:headEnd len="sm" w="sm" type="none"/>
            <a:tailEnd len="sm" w="sm" type="none"/>
          </a:ln>
        </p:spPr>
      </p:cxnSp>
      <p:cxnSp>
        <p:nvCxnSpPr>
          <p:cNvPr id="165" name="Google Shape;165;p38"/>
          <p:cNvCxnSpPr/>
          <p:nvPr/>
        </p:nvCxnSpPr>
        <p:spPr>
          <a:xfrm rot="10800000">
            <a:off x="11077074" y="5622756"/>
            <a:ext cx="0" cy="984222"/>
          </a:xfrm>
          <a:prstGeom prst="straightConnector1">
            <a:avLst/>
          </a:prstGeom>
          <a:noFill/>
          <a:ln cap="flat" cmpd="sng" w="25400">
            <a:solidFill>
              <a:schemeClr val="dk2"/>
            </a:solidFill>
            <a:prstDash val="solid"/>
            <a:miter lim="800000"/>
            <a:headEnd len="sm" w="sm" type="none"/>
            <a:tailEnd len="sm" w="sm" type="none"/>
          </a:ln>
        </p:spPr>
      </p:cxnSp>
      <p:sp>
        <p:nvSpPr>
          <p:cNvPr id="166" name="Google Shape;166;p38"/>
          <p:cNvSpPr txBox="1"/>
          <p:nvPr>
            <p:ph idx="2" type="body"/>
          </p:nvPr>
        </p:nvSpPr>
        <p:spPr>
          <a:xfrm>
            <a:off x="9416048" y="5532986"/>
            <a:ext cx="1460500" cy="48101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2"/>
              </a:buClr>
              <a:buSzPts val="3000"/>
              <a:buNone/>
              <a:defRPr b="1" i="0" sz="3000">
                <a:solidFill>
                  <a:schemeClr val="dk2"/>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bg>
      <p:bgPr>
        <a:blipFill>
          <a:blip r:embed="rId2">
            <a:alphaModFix/>
          </a:blip>
          <a:stretch>
            <a:fillRect/>
          </a:stretch>
        </a:blipFill>
      </p:bgPr>
    </p:bg>
    <p:spTree>
      <p:nvGrpSpPr>
        <p:cNvPr id="167" name="Shape 167"/>
        <p:cNvGrpSpPr/>
        <p:nvPr/>
      </p:nvGrpSpPr>
      <p:grpSpPr>
        <a:xfrm>
          <a:off x="0" y="0"/>
          <a:ext cx="0" cy="0"/>
          <a:chOff x="0" y="0"/>
          <a:chExt cx="0" cy="0"/>
        </a:xfrm>
      </p:grpSpPr>
      <p:sp>
        <p:nvSpPr>
          <p:cNvPr id="168" name="Google Shape;168;p39"/>
          <p:cNvSpPr/>
          <p:nvPr/>
        </p:nvSpPr>
        <p:spPr>
          <a:xfrm>
            <a:off x="0" y="-1"/>
            <a:ext cx="12192000" cy="4464000"/>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9" name="Google Shape;169;p39"/>
          <p:cNvSpPr txBox="1"/>
          <p:nvPr>
            <p:ph type="ctrTitle"/>
          </p:nvPr>
        </p:nvSpPr>
        <p:spPr>
          <a:xfrm>
            <a:off x="1812758" y="4785756"/>
            <a:ext cx="8807116" cy="91587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2"/>
              </a:buClr>
              <a:buSzPts val="5500"/>
              <a:buFont typeface="Play"/>
              <a:buNone/>
              <a:defRPr b="1" sz="55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0" name="Google Shape;170;p39"/>
          <p:cNvSpPr txBox="1"/>
          <p:nvPr>
            <p:ph idx="1" type="subTitle"/>
          </p:nvPr>
        </p:nvSpPr>
        <p:spPr>
          <a:xfrm>
            <a:off x="1812758" y="6050473"/>
            <a:ext cx="9144000" cy="601840"/>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accent1"/>
              </a:buClr>
              <a:buSzPts val="3000"/>
              <a:buNone/>
              <a:defRPr b="1" i="0" sz="3000">
                <a:solidFill>
                  <a:schemeClr val="accen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71" name="Google Shape;171;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2" name="Google Shape;172;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3" name="Google Shape;173;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174" name="Google Shape;174;p39"/>
          <p:cNvSpPr/>
          <p:nvPr/>
        </p:nvSpPr>
        <p:spPr>
          <a:xfrm>
            <a:off x="1379621" y="4950000"/>
            <a:ext cx="144000" cy="19080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175" name="Google Shape;175;p39"/>
          <p:cNvCxnSpPr/>
          <p:nvPr/>
        </p:nvCxnSpPr>
        <p:spPr>
          <a:xfrm>
            <a:off x="1957137" y="5882423"/>
            <a:ext cx="930442" cy="0"/>
          </a:xfrm>
          <a:prstGeom prst="straightConnector1">
            <a:avLst/>
          </a:prstGeom>
          <a:noFill/>
          <a:ln cap="flat" cmpd="sng" w="25400">
            <a:solidFill>
              <a:schemeClr val="accent1"/>
            </a:solidFill>
            <a:prstDash val="solid"/>
            <a:miter lim="800000"/>
            <a:headEnd len="sm" w="sm" type="none"/>
            <a:tailEnd len="sm" w="sm" type="none"/>
          </a:ln>
        </p:spPr>
      </p:cxnSp>
      <p:cxnSp>
        <p:nvCxnSpPr>
          <p:cNvPr id="176" name="Google Shape;176;p39"/>
          <p:cNvCxnSpPr/>
          <p:nvPr/>
        </p:nvCxnSpPr>
        <p:spPr>
          <a:xfrm rot="10800000">
            <a:off x="10820400" y="870003"/>
            <a:ext cx="1371600" cy="0"/>
          </a:xfrm>
          <a:prstGeom prst="straightConnector1">
            <a:avLst/>
          </a:prstGeom>
          <a:noFill/>
          <a:ln cap="flat" cmpd="sng" w="25400">
            <a:solidFill>
              <a:schemeClr val="dk2"/>
            </a:solidFill>
            <a:prstDash val="solid"/>
            <a:miter lim="800000"/>
            <a:headEnd len="sm" w="sm" type="none"/>
            <a:tailEnd len="sm" w="sm" type="none"/>
          </a:ln>
        </p:spPr>
      </p:cxnSp>
      <p:sp>
        <p:nvSpPr>
          <p:cNvPr id="177" name="Google Shape;177;p39"/>
          <p:cNvSpPr txBox="1"/>
          <p:nvPr>
            <p:ph idx="2" type="body"/>
          </p:nvPr>
        </p:nvSpPr>
        <p:spPr>
          <a:xfrm>
            <a:off x="10668000" y="1005185"/>
            <a:ext cx="1460500" cy="48101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3000"/>
              <a:buNone/>
              <a:defRPr b="1" i="0" sz="3000">
                <a:solidFill>
                  <a:schemeClr val="dk2"/>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bg>
      <p:bgPr>
        <a:blipFill>
          <a:blip r:embed="rId2">
            <a:alphaModFix/>
          </a:blip>
          <a:stretch>
            <a:fillRect/>
          </a:stretch>
        </a:blipFill>
      </p:bgPr>
    </p:bg>
    <p:spTree>
      <p:nvGrpSpPr>
        <p:cNvPr id="178" name="Shape 178"/>
        <p:cNvGrpSpPr/>
        <p:nvPr/>
      </p:nvGrpSpPr>
      <p:grpSpPr>
        <a:xfrm>
          <a:off x="0" y="0"/>
          <a:ext cx="0" cy="0"/>
          <a:chOff x="0" y="0"/>
          <a:chExt cx="0" cy="0"/>
        </a:xfrm>
      </p:grpSpPr>
      <p:sp>
        <p:nvSpPr>
          <p:cNvPr id="179" name="Google Shape;179;p40"/>
          <p:cNvSpPr/>
          <p:nvPr/>
        </p:nvSpPr>
        <p:spPr>
          <a:xfrm>
            <a:off x="0" y="0"/>
            <a:ext cx="12192000" cy="6858000"/>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0" name="Google Shape;180;p40"/>
          <p:cNvSpPr txBox="1"/>
          <p:nvPr>
            <p:ph type="title"/>
          </p:nvPr>
        </p:nvSpPr>
        <p:spPr>
          <a:xfrm>
            <a:off x="929641" y="458919"/>
            <a:ext cx="9971159"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Pla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1" name="Google Shape;181;p40"/>
          <p:cNvSpPr txBox="1"/>
          <p:nvPr>
            <p:ph idx="1" type="body"/>
          </p:nvPr>
        </p:nvSpPr>
        <p:spPr>
          <a:xfrm>
            <a:off x="929641" y="3775165"/>
            <a:ext cx="9971158" cy="242792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i="0" sz="1600">
                <a:solidFill>
                  <a:schemeClr val="lt1"/>
                </a:solidFill>
              </a:defRPr>
            </a:lvl1pPr>
            <a:lvl2pPr indent="-228600" lvl="1" marL="914400" algn="l">
              <a:lnSpc>
                <a:spcPct val="90000"/>
              </a:lnSpc>
              <a:spcBef>
                <a:spcPts val="500"/>
              </a:spcBef>
              <a:spcAft>
                <a:spcPts val="0"/>
              </a:spcAft>
              <a:buClr>
                <a:schemeClr val="lt1"/>
              </a:buClr>
              <a:buSzPts val="1800"/>
              <a:buNone/>
              <a:defRPr i="1" sz="1800">
                <a:solidFill>
                  <a:schemeClr val="lt1"/>
                </a:solidFill>
              </a:defRPr>
            </a:lvl2pPr>
            <a:lvl3pPr indent="-228600" lvl="2" marL="1371600" algn="l">
              <a:lnSpc>
                <a:spcPct val="90000"/>
              </a:lnSpc>
              <a:spcBef>
                <a:spcPts val="500"/>
              </a:spcBef>
              <a:spcAft>
                <a:spcPts val="0"/>
              </a:spcAft>
              <a:buClr>
                <a:schemeClr val="lt1"/>
              </a:buClr>
              <a:buSzPts val="1600"/>
              <a:buNone/>
              <a:defRPr i="1" sz="1600">
                <a:solidFill>
                  <a:schemeClr val="lt1"/>
                </a:solidFill>
              </a:defRPr>
            </a:lvl3pPr>
            <a:lvl4pPr indent="-228600" lvl="3" marL="1828800" algn="l">
              <a:lnSpc>
                <a:spcPct val="90000"/>
              </a:lnSpc>
              <a:spcBef>
                <a:spcPts val="500"/>
              </a:spcBef>
              <a:spcAft>
                <a:spcPts val="0"/>
              </a:spcAft>
              <a:buClr>
                <a:schemeClr val="lt1"/>
              </a:buClr>
              <a:buSzPts val="1400"/>
              <a:buNone/>
              <a:defRPr i="1" sz="1400">
                <a:solidFill>
                  <a:schemeClr val="lt1"/>
                </a:solidFill>
              </a:defRPr>
            </a:lvl4pPr>
            <a:lvl5pPr indent="-228600" lvl="4" marL="2286000" algn="l">
              <a:lnSpc>
                <a:spcPct val="90000"/>
              </a:lnSpc>
              <a:spcBef>
                <a:spcPts val="500"/>
              </a:spcBef>
              <a:spcAft>
                <a:spcPts val="0"/>
              </a:spcAft>
              <a:buClr>
                <a:schemeClr val="lt1"/>
              </a:buClr>
              <a:buSzPts val="1400"/>
              <a:buNone/>
              <a:defRPr i="1" sz="14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2" name="Google Shape;182;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 name="Google Shape;183;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 name="Google Shape;184;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185" name="Google Shape;185;p40"/>
          <p:cNvSpPr/>
          <p:nvPr/>
        </p:nvSpPr>
        <p:spPr>
          <a:xfrm>
            <a:off x="687289" y="0"/>
            <a:ext cx="72000" cy="127101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186" name="Google Shape;186;p40"/>
          <p:cNvCxnSpPr/>
          <p:nvPr/>
        </p:nvCxnSpPr>
        <p:spPr>
          <a:xfrm>
            <a:off x="1068863" y="1528464"/>
            <a:ext cx="630936" cy="0"/>
          </a:xfrm>
          <a:prstGeom prst="straightConnector1">
            <a:avLst/>
          </a:prstGeom>
          <a:noFill/>
          <a:ln cap="flat" cmpd="sng" w="19050">
            <a:solidFill>
              <a:schemeClr val="dk2"/>
            </a:solidFill>
            <a:prstDash val="solid"/>
            <a:miter lim="800000"/>
            <a:headEnd len="sm" w="sm" type="none"/>
            <a:tailEnd len="sm" w="sm" type="none"/>
          </a:ln>
        </p:spPr>
      </p:cxnSp>
      <p:sp>
        <p:nvSpPr>
          <p:cNvPr id="187" name="Google Shape;187;p40"/>
          <p:cNvSpPr txBox="1"/>
          <p:nvPr>
            <p:ph idx="2" type="subTitle"/>
          </p:nvPr>
        </p:nvSpPr>
        <p:spPr>
          <a:xfrm>
            <a:off x="929641" y="1669110"/>
            <a:ext cx="9971158" cy="692595"/>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dk2"/>
              </a:buClr>
              <a:buSzPts val="2500"/>
              <a:buNone/>
              <a:defRPr b="1" i="0" sz="2500">
                <a:solidFill>
                  <a:schemeClr val="dk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cxnSp>
        <p:nvCxnSpPr>
          <p:cNvPr id="188" name="Google Shape;188;p40"/>
          <p:cNvCxnSpPr/>
          <p:nvPr/>
        </p:nvCxnSpPr>
        <p:spPr>
          <a:xfrm>
            <a:off x="11190767" y="800959"/>
            <a:ext cx="1001233" cy="0"/>
          </a:xfrm>
          <a:prstGeom prst="straightConnector1">
            <a:avLst/>
          </a:prstGeom>
          <a:noFill/>
          <a:ln cap="flat" cmpd="sng" w="9525">
            <a:solidFill>
              <a:schemeClr val="dk2"/>
            </a:solidFill>
            <a:prstDash val="solid"/>
            <a:miter lim="800000"/>
            <a:headEnd len="sm" w="sm" type="none"/>
            <a:tailEnd len="sm" w="sm" type="none"/>
          </a:ln>
        </p:spPr>
      </p:cxnSp>
      <p:sp>
        <p:nvSpPr>
          <p:cNvPr id="189" name="Google Shape;189;p40"/>
          <p:cNvSpPr txBox="1"/>
          <p:nvPr>
            <p:ph idx="3" type="body"/>
          </p:nvPr>
        </p:nvSpPr>
        <p:spPr>
          <a:xfrm>
            <a:off x="11083583"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200"/>
              <a:buNone/>
              <a:defRPr i="1" sz="1200">
                <a:solidFill>
                  <a:schemeClr val="dk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190" name="Google Shape;190;p40"/>
          <p:cNvCxnSpPr/>
          <p:nvPr/>
        </p:nvCxnSpPr>
        <p:spPr>
          <a:xfrm>
            <a:off x="0" y="6168360"/>
            <a:ext cx="1764792" cy="0"/>
          </a:xfrm>
          <a:prstGeom prst="straightConnector1">
            <a:avLst/>
          </a:prstGeom>
          <a:noFill/>
          <a:ln cap="flat" cmpd="sng" w="19050">
            <a:solidFill>
              <a:schemeClr val="dk2"/>
            </a:solidFill>
            <a:prstDash val="solid"/>
            <a:miter lim="800000"/>
            <a:headEnd len="sm" w="sm" type="none"/>
            <a:tailEnd len="sm" w="sm" type="none"/>
          </a:ln>
        </p:spPr>
      </p:cxnSp>
      <p:cxnSp>
        <p:nvCxnSpPr>
          <p:cNvPr id="191" name="Google Shape;191;p40"/>
          <p:cNvCxnSpPr/>
          <p:nvPr/>
        </p:nvCxnSpPr>
        <p:spPr>
          <a:xfrm rot="-5400000">
            <a:off x="11384397" y="6579108"/>
            <a:ext cx="557784" cy="0"/>
          </a:xfrm>
          <a:prstGeom prst="straightConnector1">
            <a:avLst/>
          </a:prstGeom>
          <a:noFill/>
          <a:ln cap="flat" cmpd="sng" w="19050">
            <a:solidFill>
              <a:schemeClr val="dk2"/>
            </a:solidFill>
            <a:prstDash val="solid"/>
            <a:miter lim="800000"/>
            <a:headEnd len="sm" w="sm" type="none"/>
            <a:tailEnd len="sm" w="sm" type="none"/>
          </a:ln>
        </p:spPr>
      </p:cxn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192" name="Shape 192"/>
        <p:cNvGrpSpPr/>
        <p:nvPr/>
      </p:nvGrpSpPr>
      <p:grpSpPr>
        <a:xfrm>
          <a:off x="0" y="0"/>
          <a:ext cx="0" cy="0"/>
          <a:chOff x="0" y="0"/>
          <a:chExt cx="0" cy="0"/>
        </a:xfrm>
      </p:grpSpPr>
      <p:sp>
        <p:nvSpPr>
          <p:cNvPr id="193" name="Google Shape;193;p41"/>
          <p:cNvSpPr/>
          <p:nvPr/>
        </p:nvSpPr>
        <p:spPr>
          <a:xfrm>
            <a:off x="0" y="5532437"/>
            <a:ext cx="12192000" cy="1325563"/>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4" name="Google Shape;194;p41"/>
          <p:cNvSpPr txBox="1"/>
          <p:nvPr>
            <p:ph type="title"/>
          </p:nvPr>
        </p:nvSpPr>
        <p:spPr>
          <a:xfrm>
            <a:off x="929641" y="458919"/>
            <a:ext cx="9971159"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2"/>
              </a:buClr>
              <a:buSzPts val="4400"/>
              <a:buFont typeface="Play"/>
              <a:buNone/>
              <a:defRPr>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5" name="Google Shape;195;p41"/>
          <p:cNvSpPr txBox="1"/>
          <p:nvPr>
            <p:ph idx="1" type="body"/>
          </p:nvPr>
        </p:nvSpPr>
        <p:spPr>
          <a:xfrm>
            <a:off x="929641" y="3133484"/>
            <a:ext cx="10515600" cy="242792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600"/>
              </a:spcBef>
              <a:spcAft>
                <a:spcPts val="0"/>
              </a:spcAft>
              <a:buClr>
                <a:srgbClr val="3F3F3F"/>
              </a:buClr>
              <a:buSzPts val="1600"/>
              <a:buNone/>
              <a:defRPr i="0" sz="1600">
                <a:solidFill>
                  <a:srgbClr val="3F3F3F"/>
                </a:solidFill>
              </a:defRPr>
            </a:lvl1pPr>
            <a:lvl2pPr indent="-228600" lvl="1" marL="914400" algn="l">
              <a:lnSpc>
                <a:spcPct val="90000"/>
              </a:lnSpc>
              <a:spcBef>
                <a:spcPts val="500"/>
              </a:spcBef>
              <a:spcAft>
                <a:spcPts val="0"/>
              </a:spcAft>
              <a:buClr>
                <a:srgbClr val="3F3F3F"/>
              </a:buClr>
              <a:buSzPts val="1800"/>
              <a:buNone/>
              <a:defRPr i="1" sz="1800">
                <a:solidFill>
                  <a:srgbClr val="3F3F3F"/>
                </a:solidFill>
              </a:defRPr>
            </a:lvl2pPr>
            <a:lvl3pPr indent="-228600" lvl="2" marL="1371600" algn="l">
              <a:lnSpc>
                <a:spcPct val="90000"/>
              </a:lnSpc>
              <a:spcBef>
                <a:spcPts val="500"/>
              </a:spcBef>
              <a:spcAft>
                <a:spcPts val="0"/>
              </a:spcAft>
              <a:buClr>
                <a:srgbClr val="3F3F3F"/>
              </a:buClr>
              <a:buSzPts val="1600"/>
              <a:buNone/>
              <a:defRPr i="1" sz="1600">
                <a:solidFill>
                  <a:srgbClr val="3F3F3F"/>
                </a:solidFill>
              </a:defRPr>
            </a:lvl3pPr>
            <a:lvl4pPr indent="-228600" lvl="3" marL="1828800" algn="l">
              <a:lnSpc>
                <a:spcPct val="90000"/>
              </a:lnSpc>
              <a:spcBef>
                <a:spcPts val="500"/>
              </a:spcBef>
              <a:spcAft>
                <a:spcPts val="0"/>
              </a:spcAft>
              <a:buClr>
                <a:srgbClr val="3F3F3F"/>
              </a:buClr>
              <a:buSzPts val="1400"/>
              <a:buNone/>
              <a:defRPr i="1" sz="1400">
                <a:solidFill>
                  <a:srgbClr val="3F3F3F"/>
                </a:solidFill>
              </a:defRPr>
            </a:lvl4pPr>
            <a:lvl5pPr indent="-228600" lvl="4" marL="2286000" algn="l">
              <a:lnSpc>
                <a:spcPct val="90000"/>
              </a:lnSpc>
              <a:spcBef>
                <a:spcPts val="500"/>
              </a:spcBef>
              <a:spcAft>
                <a:spcPts val="0"/>
              </a:spcAft>
              <a:buClr>
                <a:srgbClr val="3F3F3F"/>
              </a:buClr>
              <a:buSzPts val="1400"/>
              <a:buNone/>
              <a:defRPr i="1" sz="1400">
                <a:solidFill>
                  <a:srgbClr val="3F3F3F"/>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6" name="Google Shape;196;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7" name="Google Shape;197;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8" name="Google Shape;198;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199" name="Google Shape;199;p41"/>
          <p:cNvSpPr/>
          <p:nvPr/>
        </p:nvSpPr>
        <p:spPr>
          <a:xfrm>
            <a:off x="687289" y="0"/>
            <a:ext cx="72000" cy="1271016"/>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200" name="Google Shape;200;p41"/>
          <p:cNvCxnSpPr/>
          <p:nvPr/>
        </p:nvCxnSpPr>
        <p:spPr>
          <a:xfrm>
            <a:off x="1068863" y="1528464"/>
            <a:ext cx="630936" cy="0"/>
          </a:xfrm>
          <a:prstGeom prst="straightConnector1">
            <a:avLst/>
          </a:prstGeom>
          <a:noFill/>
          <a:ln cap="flat" cmpd="sng" w="19050">
            <a:solidFill>
              <a:schemeClr val="accent1"/>
            </a:solidFill>
            <a:prstDash val="solid"/>
            <a:miter lim="800000"/>
            <a:headEnd len="sm" w="sm" type="none"/>
            <a:tailEnd len="sm" w="sm" type="none"/>
          </a:ln>
        </p:spPr>
      </p:cxnSp>
      <p:sp>
        <p:nvSpPr>
          <p:cNvPr id="201" name="Google Shape;201;p41"/>
          <p:cNvSpPr txBox="1"/>
          <p:nvPr>
            <p:ph idx="2" type="subTitle"/>
          </p:nvPr>
        </p:nvSpPr>
        <p:spPr>
          <a:xfrm>
            <a:off x="929641" y="1669110"/>
            <a:ext cx="9971158" cy="692595"/>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accent1"/>
              </a:buClr>
              <a:buSzPts val="2500"/>
              <a:buNone/>
              <a:defRPr b="1" i="0" sz="2500">
                <a:solidFill>
                  <a:schemeClr val="accen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cxnSp>
        <p:nvCxnSpPr>
          <p:cNvPr id="202" name="Google Shape;202;p41"/>
          <p:cNvCxnSpPr/>
          <p:nvPr/>
        </p:nvCxnSpPr>
        <p:spPr>
          <a:xfrm>
            <a:off x="11190767" y="800959"/>
            <a:ext cx="1001233" cy="0"/>
          </a:xfrm>
          <a:prstGeom prst="straightConnector1">
            <a:avLst/>
          </a:prstGeom>
          <a:noFill/>
          <a:ln cap="flat" cmpd="sng" w="9525">
            <a:solidFill>
              <a:schemeClr val="accent1"/>
            </a:solidFill>
            <a:prstDash val="solid"/>
            <a:miter lim="800000"/>
            <a:headEnd len="sm" w="sm" type="none"/>
            <a:tailEnd len="sm" w="sm" type="none"/>
          </a:ln>
        </p:spPr>
      </p:cxnSp>
      <p:sp>
        <p:nvSpPr>
          <p:cNvPr id="203" name="Google Shape;203;p41"/>
          <p:cNvSpPr txBox="1"/>
          <p:nvPr>
            <p:ph idx="3" type="body"/>
          </p:nvPr>
        </p:nvSpPr>
        <p:spPr>
          <a:xfrm>
            <a:off x="11083583"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1200"/>
              <a:buNone/>
              <a:defRPr i="1" sz="1200">
                <a:solidFill>
                  <a:schemeClr val="accen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204" name="Google Shape;204;p41"/>
          <p:cNvCxnSpPr/>
          <p:nvPr/>
        </p:nvCxnSpPr>
        <p:spPr>
          <a:xfrm>
            <a:off x="0" y="6168360"/>
            <a:ext cx="1764792" cy="0"/>
          </a:xfrm>
          <a:prstGeom prst="straightConnector1">
            <a:avLst/>
          </a:prstGeom>
          <a:noFill/>
          <a:ln cap="flat" cmpd="sng" w="19050">
            <a:solidFill>
              <a:schemeClr val="dk2"/>
            </a:solidFill>
            <a:prstDash val="solid"/>
            <a:miter lim="800000"/>
            <a:headEnd len="sm" w="sm" type="none"/>
            <a:tailEnd len="sm" w="sm" type="none"/>
          </a:ln>
        </p:spPr>
      </p:cxnSp>
      <p:cxnSp>
        <p:nvCxnSpPr>
          <p:cNvPr id="205" name="Google Shape;205;p41"/>
          <p:cNvCxnSpPr/>
          <p:nvPr/>
        </p:nvCxnSpPr>
        <p:spPr>
          <a:xfrm rot="-5400000">
            <a:off x="11384397" y="6579108"/>
            <a:ext cx="557784" cy="0"/>
          </a:xfrm>
          <a:prstGeom prst="straightConnector1">
            <a:avLst/>
          </a:prstGeom>
          <a:noFill/>
          <a:ln cap="flat" cmpd="sng" w="19050">
            <a:solidFill>
              <a:schemeClr val="dk2"/>
            </a:solidFill>
            <a:prstDash val="solid"/>
            <a:miter lim="800000"/>
            <a:headEnd len="sm" w="sm" type="none"/>
            <a:tailEnd len="sm" w="sm" type="none"/>
          </a:ln>
        </p:spPr>
      </p:cxn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and Content">
  <p:cSld name="3_Title and Content">
    <p:bg>
      <p:bgPr>
        <a:blipFill>
          <a:blip r:embed="rId2">
            <a:alphaModFix/>
          </a:blip>
          <a:stretch>
            <a:fillRect/>
          </a:stretch>
        </a:blipFill>
      </p:bgPr>
    </p:bg>
    <p:spTree>
      <p:nvGrpSpPr>
        <p:cNvPr id="206" name="Shape 206"/>
        <p:cNvGrpSpPr/>
        <p:nvPr/>
      </p:nvGrpSpPr>
      <p:grpSpPr>
        <a:xfrm>
          <a:off x="0" y="0"/>
          <a:ext cx="0" cy="0"/>
          <a:chOff x="0" y="0"/>
          <a:chExt cx="0" cy="0"/>
        </a:xfrm>
      </p:grpSpPr>
      <p:sp>
        <p:nvSpPr>
          <p:cNvPr id="207" name="Google Shape;207;p42"/>
          <p:cNvSpPr/>
          <p:nvPr/>
        </p:nvSpPr>
        <p:spPr>
          <a:xfrm>
            <a:off x="120000" y="117000"/>
            <a:ext cx="11952000" cy="6624000"/>
          </a:xfrm>
          <a:prstGeom prst="rect">
            <a:avLst/>
          </a:prstGeom>
          <a:gradFill>
            <a:gsLst>
              <a:gs pos="0">
                <a:srgbClr val="E8E8E8">
                  <a:alpha val="84705"/>
                </a:srgbClr>
              </a:gs>
              <a:gs pos="100000">
                <a:srgbClr val="156082">
                  <a:alpha val="84705"/>
                </a:srgbClr>
              </a:gs>
            </a:gsLst>
            <a:lin ang="0" scaled="0"/>
          </a:gradFill>
          <a:ln cap="flat" cmpd="sng" w="273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8" name="Google Shape;208;p42"/>
          <p:cNvSpPr txBox="1"/>
          <p:nvPr>
            <p:ph type="title"/>
          </p:nvPr>
        </p:nvSpPr>
        <p:spPr>
          <a:xfrm>
            <a:off x="1527521" y="546844"/>
            <a:ext cx="8997738"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Pla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9" name="Google Shape;209;p42"/>
          <p:cNvSpPr txBox="1"/>
          <p:nvPr>
            <p:ph idx="1" type="body"/>
          </p:nvPr>
        </p:nvSpPr>
        <p:spPr>
          <a:xfrm>
            <a:off x="1527520" y="3581731"/>
            <a:ext cx="8997737" cy="223046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600"/>
              </a:spcBef>
              <a:spcAft>
                <a:spcPts val="0"/>
              </a:spcAft>
              <a:buClr>
                <a:schemeClr val="lt1"/>
              </a:buClr>
              <a:buSzPts val="1600"/>
              <a:buNone/>
              <a:defRPr i="0" sz="1600">
                <a:solidFill>
                  <a:schemeClr val="lt1"/>
                </a:solidFill>
              </a:defRPr>
            </a:lvl1pPr>
            <a:lvl2pPr indent="-228600" lvl="1" marL="914400" algn="l">
              <a:lnSpc>
                <a:spcPct val="90000"/>
              </a:lnSpc>
              <a:spcBef>
                <a:spcPts val="500"/>
              </a:spcBef>
              <a:spcAft>
                <a:spcPts val="0"/>
              </a:spcAft>
              <a:buClr>
                <a:schemeClr val="lt1"/>
              </a:buClr>
              <a:buSzPts val="1800"/>
              <a:buNone/>
              <a:defRPr i="1" sz="1800">
                <a:solidFill>
                  <a:schemeClr val="lt1"/>
                </a:solidFill>
              </a:defRPr>
            </a:lvl2pPr>
            <a:lvl3pPr indent="-228600" lvl="2" marL="1371600" algn="l">
              <a:lnSpc>
                <a:spcPct val="90000"/>
              </a:lnSpc>
              <a:spcBef>
                <a:spcPts val="500"/>
              </a:spcBef>
              <a:spcAft>
                <a:spcPts val="0"/>
              </a:spcAft>
              <a:buClr>
                <a:schemeClr val="lt1"/>
              </a:buClr>
              <a:buSzPts val="1600"/>
              <a:buNone/>
              <a:defRPr i="1" sz="1600">
                <a:solidFill>
                  <a:schemeClr val="lt1"/>
                </a:solidFill>
              </a:defRPr>
            </a:lvl3pPr>
            <a:lvl4pPr indent="-228600" lvl="3" marL="1828800" algn="l">
              <a:lnSpc>
                <a:spcPct val="90000"/>
              </a:lnSpc>
              <a:spcBef>
                <a:spcPts val="500"/>
              </a:spcBef>
              <a:spcAft>
                <a:spcPts val="0"/>
              </a:spcAft>
              <a:buClr>
                <a:schemeClr val="lt1"/>
              </a:buClr>
              <a:buSzPts val="1400"/>
              <a:buNone/>
              <a:defRPr i="1" sz="1400">
                <a:solidFill>
                  <a:schemeClr val="lt1"/>
                </a:solidFill>
              </a:defRPr>
            </a:lvl4pPr>
            <a:lvl5pPr indent="-228600" lvl="4" marL="2286000" algn="l">
              <a:lnSpc>
                <a:spcPct val="90000"/>
              </a:lnSpc>
              <a:spcBef>
                <a:spcPts val="500"/>
              </a:spcBef>
              <a:spcAft>
                <a:spcPts val="0"/>
              </a:spcAft>
              <a:buClr>
                <a:schemeClr val="lt1"/>
              </a:buClr>
              <a:buSzPts val="1400"/>
              <a:buNone/>
              <a:defRPr i="1" sz="14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0" name="Google Shape;210;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1" name="Google Shape;211;p42"/>
          <p:cNvSpPr txBox="1"/>
          <p:nvPr>
            <p:ph idx="11" type="ftr"/>
          </p:nvPr>
        </p:nvSpPr>
        <p:spPr>
          <a:xfrm>
            <a:off x="590400" y="6159402"/>
            <a:ext cx="2788169"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2" name="Google Shape;212;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213" name="Google Shape;213;p42"/>
          <p:cNvSpPr/>
          <p:nvPr/>
        </p:nvSpPr>
        <p:spPr>
          <a:xfrm>
            <a:off x="1285168" y="244717"/>
            <a:ext cx="72000" cy="1080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214" name="Google Shape;214;p42"/>
          <p:cNvCxnSpPr/>
          <p:nvPr/>
        </p:nvCxnSpPr>
        <p:spPr>
          <a:xfrm>
            <a:off x="1666742" y="1616389"/>
            <a:ext cx="630936" cy="0"/>
          </a:xfrm>
          <a:prstGeom prst="straightConnector1">
            <a:avLst/>
          </a:prstGeom>
          <a:noFill/>
          <a:ln cap="flat" cmpd="sng" w="19050">
            <a:solidFill>
              <a:schemeClr val="dk2"/>
            </a:solidFill>
            <a:prstDash val="solid"/>
            <a:miter lim="800000"/>
            <a:headEnd len="sm" w="sm" type="none"/>
            <a:tailEnd len="sm" w="sm" type="none"/>
          </a:ln>
        </p:spPr>
      </p:cxnSp>
      <p:sp>
        <p:nvSpPr>
          <p:cNvPr id="215" name="Google Shape;215;p42"/>
          <p:cNvSpPr txBox="1"/>
          <p:nvPr>
            <p:ph idx="2" type="subTitle"/>
          </p:nvPr>
        </p:nvSpPr>
        <p:spPr>
          <a:xfrm>
            <a:off x="1527520" y="1757035"/>
            <a:ext cx="8997737" cy="692595"/>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dk2"/>
              </a:buClr>
              <a:buSzPts val="2500"/>
              <a:buNone/>
              <a:defRPr b="1" i="0" sz="2500">
                <a:solidFill>
                  <a:schemeClr val="dk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cxnSp>
        <p:nvCxnSpPr>
          <p:cNvPr id="216" name="Google Shape;216;p42"/>
          <p:cNvCxnSpPr/>
          <p:nvPr/>
        </p:nvCxnSpPr>
        <p:spPr>
          <a:xfrm>
            <a:off x="10938200" y="1341281"/>
            <a:ext cx="1001233" cy="0"/>
          </a:xfrm>
          <a:prstGeom prst="straightConnector1">
            <a:avLst/>
          </a:prstGeom>
          <a:noFill/>
          <a:ln cap="flat" cmpd="sng" w="9525">
            <a:solidFill>
              <a:schemeClr val="dk2"/>
            </a:solidFill>
            <a:prstDash val="solid"/>
            <a:miter lim="800000"/>
            <a:headEnd len="sm" w="sm" type="none"/>
            <a:tailEnd len="sm" w="sm" type="none"/>
          </a:ln>
        </p:spPr>
      </p:cxnSp>
      <p:sp>
        <p:nvSpPr>
          <p:cNvPr id="217" name="Google Shape;217;p42"/>
          <p:cNvSpPr txBox="1"/>
          <p:nvPr>
            <p:ph idx="3" type="body"/>
          </p:nvPr>
        </p:nvSpPr>
        <p:spPr>
          <a:xfrm>
            <a:off x="10831016" y="1377655"/>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200"/>
              <a:buNone/>
              <a:defRPr i="1" sz="1200">
                <a:solidFill>
                  <a:schemeClr val="dk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218" name="Google Shape;218;p42"/>
          <p:cNvCxnSpPr/>
          <p:nvPr/>
        </p:nvCxnSpPr>
        <p:spPr>
          <a:xfrm rot="10800000">
            <a:off x="11663289" y="6300217"/>
            <a:ext cx="0" cy="310226"/>
          </a:xfrm>
          <a:prstGeom prst="straightConnector1">
            <a:avLst/>
          </a:prstGeom>
          <a:noFill/>
          <a:ln cap="flat" cmpd="sng" w="19050">
            <a:solidFill>
              <a:schemeClr val="dk2"/>
            </a:solidFill>
            <a:prstDash val="solid"/>
            <a:miter lim="800000"/>
            <a:headEnd len="sm" w="sm" type="none"/>
            <a:tailEnd len="sm" w="sm" type="none"/>
          </a:ln>
        </p:spPr>
      </p:cxnSp>
      <p:cxnSp>
        <p:nvCxnSpPr>
          <p:cNvPr id="219" name="Google Shape;219;p42"/>
          <p:cNvCxnSpPr/>
          <p:nvPr/>
        </p:nvCxnSpPr>
        <p:spPr>
          <a:xfrm>
            <a:off x="256374" y="6168360"/>
            <a:ext cx="1508418" cy="0"/>
          </a:xfrm>
          <a:prstGeom prst="straightConnector1">
            <a:avLst/>
          </a:prstGeom>
          <a:noFill/>
          <a:ln cap="flat" cmpd="sng" w="19050">
            <a:solidFill>
              <a:schemeClr val="dk2"/>
            </a:solidFill>
            <a:prstDash val="solid"/>
            <a:miter lim="800000"/>
            <a:headEnd len="sm" w="sm" type="none"/>
            <a:tailEnd len="sm" w="sm" type="none"/>
          </a:ln>
        </p:spPr>
      </p:cxn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bg>
      <p:bgPr>
        <a:blipFill>
          <a:blip r:embed="rId2">
            <a:alphaModFix/>
          </a:blip>
          <a:stretch>
            <a:fillRect/>
          </a:stretch>
        </a:blipFill>
      </p:bgPr>
    </p:bg>
    <p:spTree>
      <p:nvGrpSpPr>
        <p:cNvPr id="220" name="Shape 220"/>
        <p:cNvGrpSpPr/>
        <p:nvPr/>
      </p:nvGrpSpPr>
      <p:grpSpPr>
        <a:xfrm>
          <a:off x="0" y="0"/>
          <a:ext cx="0" cy="0"/>
          <a:chOff x="0" y="0"/>
          <a:chExt cx="0" cy="0"/>
        </a:xfrm>
      </p:grpSpPr>
      <p:sp>
        <p:nvSpPr>
          <p:cNvPr id="221" name="Google Shape;221;p43"/>
          <p:cNvSpPr/>
          <p:nvPr/>
        </p:nvSpPr>
        <p:spPr>
          <a:xfrm>
            <a:off x="0" y="0"/>
            <a:ext cx="12192000" cy="6858000"/>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2" name="Google Shape;222;p43"/>
          <p:cNvSpPr txBox="1"/>
          <p:nvPr>
            <p:ph type="title"/>
          </p:nvPr>
        </p:nvSpPr>
        <p:spPr>
          <a:xfrm>
            <a:off x="1527519" y="1443655"/>
            <a:ext cx="4143555" cy="153658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Pla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3" name="Google Shape;223;p43"/>
          <p:cNvSpPr txBox="1"/>
          <p:nvPr>
            <p:ph idx="1" type="body"/>
          </p:nvPr>
        </p:nvSpPr>
        <p:spPr>
          <a:xfrm>
            <a:off x="5871409" y="2588054"/>
            <a:ext cx="5228216" cy="3122935"/>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600"/>
              </a:spcBef>
              <a:spcAft>
                <a:spcPts val="0"/>
              </a:spcAft>
              <a:buClr>
                <a:schemeClr val="lt1"/>
              </a:buClr>
              <a:buSzPts val="1600"/>
              <a:buNone/>
              <a:defRPr i="0" sz="1600">
                <a:solidFill>
                  <a:schemeClr val="lt1"/>
                </a:solidFill>
              </a:defRPr>
            </a:lvl1pPr>
            <a:lvl2pPr indent="-228600" lvl="1" marL="914400" algn="l">
              <a:lnSpc>
                <a:spcPct val="90000"/>
              </a:lnSpc>
              <a:spcBef>
                <a:spcPts val="500"/>
              </a:spcBef>
              <a:spcAft>
                <a:spcPts val="0"/>
              </a:spcAft>
              <a:buClr>
                <a:schemeClr val="lt1"/>
              </a:buClr>
              <a:buSzPts val="1800"/>
              <a:buNone/>
              <a:defRPr i="1" sz="1800">
                <a:solidFill>
                  <a:schemeClr val="lt1"/>
                </a:solidFill>
              </a:defRPr>
            </a:lvl2pPr>
            <a:lvl3pPr indent="-228600" lvl="2" marL="1371600" algn="l">
              <a:lnSpc>
                <a:spcPct val="90000"/>
              </a:lnSpc>
              <a:spcBef>
                <a:spcPts val="500"/>
              </a:spcBef>
              <a:spcAft>
                <a:spcPts val="0"/>
              </a:spcAft>
              <a:buClr>
                <a:schemeClr val="lt1"/>
              </a:buClr>
              <a:buSzPts val="1600"/>
              <a:buNone/>
              <a:defRPr i="1" sz="1600">
                <a:solidFill>
                  <a:schemeClr val="lt1"/>
                </a:solidFill>
              </a:defRPr>
            </a:lvl3pPr>
            <a:lvl4pPr indent="-228600" lvl="3" marL="1828800" algn="l">
              <a:lnSpc>
                <a:spcPct val="90000"/>
              </a:lnSpc>
              <a:spcBef>
                <a:spcPts val="500"/>
              </a:spcBef>
              <a:spcAft>
                <a:spcPts val="0"/>
              </a:spcAft>
              <a:buClr>
                <a:schemeClr val="lt1"/>
              </a:buClr>
              <a:buSzPts val="1400"/>
              <a:buNone/>
              <a:defRPr i="1" sz="1400">
                <a:solidFill>
                  <a:schemeClr val="lt1"/>
                </a:solidFill>
              </a:defRPr>
            </a:lvl4pPr>
            <a:lvl5pPr indent="-228600" lvl="4" marL="2286000" algn="l">
              <a:lnSpc>
                <a:spcPct val="90000"/>
              </a:lnSpc>
              <a:spcBef>
                <a:spcPts val="500"/>
              </a:spcBef>
              <a:spcAft>
                <a:spcPts val="0"/>
              </a:spcAft>
              <a:buClr>
                <a:schemeClr val="lt1"/>
              </a:buClr>
              <a:buSzPts val="1400"/>
              <a:buNone/>
              <a:defRPr i="1" sz="14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4" name="Google Shape;224;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5" name="Google Shape;225;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6" name="Google Shape;226;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227" name="Google Shape;227;p43"/>
          <p:cNvSpPr/>
          <p:nvPr/>
        </p:nvSpPr>
        <p:spPr>
          <a:xfrm>
            <a:off x="1285167" y="1684524"/>
            <a:ext cx="72000" cy="936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228" name="Google Shape;228;p43"/>
          <p:cNvCxnSpPr/>
          <p:nvPr/>
        </p:nvCxnSpPr>
        <p:spPr>
          <a:xfrm>
            <a:off x="1666741" y="2882481"/>
            <a:ext cx="630936" cy="0"/>
          </a:xfrm>
          <a:prstGeom prst="straightConnector1">
            <a:avLst/>
          </a:prstGeom>
          <a:noFill/>
          <a:ln cap="flat" cmpd="sng" w="19050">
            <a:solidFill>
              <a:schemeClr val="dk2"/>
            </a:solidFill>
            <a:prstDash val="solid"/>
            <a:miter lim="800000"/>
            <a:headEnd len="sm" w="sm" type="none"/>
            <a:tailEnd len="sm" w="sm" type="none"/>
          </a:ln>
        </p:spPr>
      </p:cxnSp>
      <p:sp>
        <p:nvSpPr>
          <p:cNvPr id="229" name="Google Shape;229;p43"/>
          <p:cNvSpPr txBox="1"/>
          <p:nvPr>
            <p:ph idx="2" type="subTitle"/>
          </p:nvPr>
        </p:nvSpPr>
        <p:spPr>
          <a:xfrm>
            <a:off x="1527519" y="3023127"/>
            <a:ext cx="4143555" cy="692595"/>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dk2"/>
              </a:buClr>
              <a:buSzPts val="2500"/>
              <a:buNone/>
              <a:defRPr b="1" i="0" sz="2500">
                <a:solidFill>
                  <a:schemeClr val="dk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cxnSp>
        <p:nvCxnSpPr>
          <p:cNvPr id="230" name="Google Shape;230;p43"/>
          <p:cNvCxnSpPr/>
          <p:nvPr/>
        </p:nvCxnSpPr>
        <p:spPr>
          <a:xfrm>
            <a:off x="11190767" y="800959"/>
            <a:ext cx="1001233" cy="0"/>
          </a:xfrm>
          <a:prstGeom prst="straightConnector1">
            <a:avLst/>
          </a:prstGeom>
          <a:noFill/>
          <a:ln cap="flat" cmpd="sng" w="9525">
            <a:solidFill>
              <a:schemeClr val="dk2"/>
            </a:solidFill>
            <a:prstDash val="solid"/>
            <a:miter lim="800000"/>
            <a:headEnd len="sm" w="sm" type="none"/>
            <a:tailEnd len="sm" w="sm" type="none"/>
          </a:ln>
        </p:spPr>
      </p:cxnSp>
      <p:sp>
        <p:nvSpPr>
          <p:cNvPr id="231" name="Google Shape;231;p43"/>
          <p:cNvSpPr txBox="1"/>
          <p:nvPr>
            <p:ph idx="3" type="body"/>
          </p:nvPr>
        </p:nvSpPr>
        <p:spPr>
          <a:xfrm>
            <a:off x="11083583"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200"/>
              <a:buNone/>
              <a:defRPr i="1" sz="1200">
                <a:solidFill>
                  <a:schemeClr val="dk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232" name="Google Shape;232;p43"/>
          <p:cNvCxnSpPr/>
          <p:nvPr/>
        </p:nvCxnSpPr>
        <p:spPr>
          <a:xfrm>
            <a:off x="0" y="6168360"/>
            <a:ext cx="1764792" cy="0"/>
          </a:xfrm>
          <a:prstGeom prst="straightConnector1">
            <a:avLst/>
          </a:prstGeom>
          <a:noFill/>
          <a:ln cap="flat" cmpd="sng" w="19050">
            <a:solidFill>
              <a:schemeClr val="dk2"/>
            </a:solidFill>
            <a:prstDash val="solid"/>
            <a:miter lim="800000"/>
            <a:headEnd len="sm" w="sm" type="none"/>
            <a:tailEnd len="sm" w="sm" type="none"/>
          </a:ln>
        </p:spPr>
      </p:cxnSp>
      <p:cxnSp>
        <p:nvCxnSpPr>
          <p:cNvPr id="233" name="Google Shape;233;p43"/>
          <p:cNvCxnSpPr/>
          <p:nvPr/>
        </p:nvCxnSpPr>
        <p:spPr>
          <a:xfrm rot="-5400000">
            <a:off x="11384397" y="6579108"/>
            <a:ext cx="557784" cy="0"/>
          </a:xfrm>
          <a:prstGeom prst="straightConnector1">
            <a:avLst/>
          </a:prstGeom>
          <a:noFill/>
          <a:ln cap="flat" cmpd="sng" w="19050">
            <a:solidFill>
              <a:schemeClr val="dk2"/>
            </a:solidFill>
            <a:prstDash val="solid"/>
            <a:miter lim="800000"/>
            <a:headEnd len="sm" w="sm" type="none"/>
            <a:tailEnd len="sm" w="sm" type="none"/>
          </a:ln>
        </p:spPr>
      </p:cxn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p:cSld name="1_Section Header">
    <p:bg>
      <p:bgPr>
        <a:blipFill>
          <a:blip r:embed="rId2">
            <a:alphaModFix/>
          </a:blip>
          <a:stretch>
            <a:fillRect/>
          </a:stretch>
        </a:blipFill>
      </p:bgPr>
    </p:bg>
    <p:spTree>
      <p:nvGrpSpPr>
        <p:cNvPr id="234" name="Shape 234"/>
        <p:cNvGrpSpPr/>
        <p:nvPr/>
      </p:nvGrpSpPr>
      <p:grpSpPr>
        <a:xfrm>
          <a:off x="0" y="0"/>
          <a:ext cx="0" cy="0"/>
          <a:chOff x="0" y="0"/>
          <a:chExt cx="0" cy="0"/>
        </a:xfrm>
      </p:grpSpPr>
      <p:sp>
        <p:nvSpPr>
          <p:cNvPr id="235" name="Google Shape;235;p44"/>
          <p:cNvSpPr/>
          <p:nvPr/>
        </p:nvSpPr>
        <p:spPr>
          <a:xfrm>
            <a:off x="0" y="0"/>
            <a:ext cx="12192000" cy="6858000"/>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36" name="Google Shape;236;p44"/>
          <p:cNvSpPr txBox="1"/>
          <p:nvPr>
            <p:ph type="title"/>
          </p:nvPr>
        </p:nvSpPr>
        <p:spPr>
          <a:xfrm>
            <a:off x="928800" y="2316701"/>
            <a:ext cx="10515600" cy="150018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Play"/>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7" name="Google Shape;237;p44"/>
          <p:cNvSpPr txBox="1"/>
          <p:nvPr>
            <p:ph idx="1" type="body"/>
          </p:nvPr>
        </p:nvSpPr>
        <p:spPr>
          <a:xfrm>
            <a:off x="928800" y="4083026"/>
            <a:ext cx="10515600" cy="77032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Font typeface="Arial"/>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38" name="Google Shape;238;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9" name="Google Shape;239;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0" name="Google Shape;240;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cxnSp>
        <p:nvCxnSpPr>
          <p:cNvPr id="241" name="Google Shape;241;p44"/>
          <p:cNvCxnSpPr/>
          <p:nvPr/>
        </p:nvCxnSpPr>
        <p:spPr>
          <a:xfrm>
            <a:off x="0" y="6168360"/>
            <a:ext cx="1764792" cy="0"/>
          </a:xfrm>
          <a:prstGeom prst="straightConnector1">
            <a:avLst/>
          </a:prstGeom>
          <a:noFill/>
          <a:ln cap="flat" cmpd="sng" w="19050">
            <a:solidFill>
              <a:schemeClr val="dk2"/>
            </a:solidFill>
            <a:prstDash val="solid"/>
            <a:miter lim="800000"/>
            <a:headEnd len="sm" w="sm" type="none"/>
            <a:tailEnd len="sm" w="sm" type="none"/>
          </a:ln>
        </p:spPr>
      </p:cxnSp>
      <p:sp>
        <p:nvSpPr>
          <p:cNvPr id="242" name="Google Shape;242;p44"/>
          <p:cNvSpPr/>
          <p:nvPr/>
        </p:nvSpPr>
        <p:spPr>
          <a:xfrm>
            <a:off x="687289" y="0"/>
            <a:ext cx="72000" cy="3672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243" name="Google Shape;243;p44"/>
          <p:cNvCxnSpPr/>
          <p:nvPr/>
        </p:nvCxnSpPr>
        <p:spPr>
          <a:xfrm>
            <a:off x="1068863" y="3940727"/>
            <a:ext cx="630936" cy="0"/>
          </a:xfrm>
          <a:prstGeom prst="straightConnector1">
            <a:avLst/>
          </a:prstGeom>
          <a:noFill/>
          <a:ln cap="flat" cmpd="sng" w="19050">
            <a:solidFill>
              <a:schemeClr val="dk2"/>
            </a:solidFill>
            <a:prstDash val="solid"/>
            <a:miter lim="800000"/>
            <a:headEnd len="sm" w="sm" type="none"/>
            <a:tailEnd len="sm" w="sm" type="none"/>
          </a:ln>
        </p:spPr>
      </p:cxnSp>
      <p:cxnSp>
        <p:nvCxnSpPr>
          <p:cNvPr id="244" name="Google Shape;244;p44"/>
          <p:cNvCxnSpPr/>
          <p:nvPr/>
        </p:nvCxnSpPr>
        <p:spPr>
          <a:xfrm>
            <a:off x="11190767" y="800959"/>
            <a:ext cx="1001233" cy="0"/>
          </a:xfrm>
          <a:prstGeom prst="straightConnector1">
            <a:avLst/>
          </a:prstGeom>
          <a:noFill/>
          <a:ln cap="flat" cmpd="sng" w="9525">
            <a:solidFill>
              <a:schemeClr val="dk2"/>
            </a:solidFill>
            <a:prstDash val="solid"/>
            <a:miter lim="800000"/>
            <a:headEnd len="sm" w="sm" type="none"/>
            <a:tailEnd len="sm" w="sm" type="none"/>
          </a:ln>
        </p:spPr>
      </p:cxnSp>
      <p:sp>
        <p:nvSpPr>
          <p:cNvPr id="245" name="Google Shape;245;p44"/>
          <p:cNvSpPr txBox="1"/>
          <p:nvPr>
            <p:ph idx="2" type="body"/>
          </p:nvPr>
        </p:nvSpPr>
        <p:spPr>
          <a:xfrm>
            <a:off x="11083583"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200"/>
              <a:buNone/>
              <a:defRPr i="1" sz="1200">
                <a:solidFill>
                  <a:schemeClr val="dk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246" name="Google Shape;246;p44"/>
          <p:cNvCxnSpPr/>
          <p:nvPr/>
        </p:nvCxnSpPr>
        <p:spPr>
          <a:xfrm rot="-5400000">
            <a:off x="11384397" y="6579108"/>
            <a:ext cx="557784" cy="0"/>
          </a:xfrm>
          <a:prstGeom prst="straightConnector1">
            <a:avLst/>
          </a:prstGeom>
          <a:noFill/>
          <a:ln cap="flat" cmpd="sng" w="19050">
            <a:solidFill>
              <a:schemeClr val="dk2"/>
            </a:solidFill>
            <a:prstDash val="solid"/>
            <a:miter lim="800000"/>
            <a:headEnd len="sm" w="sm" type="none"/>
            <a:tailEnd len="sm" w="sm" type="none"/>
          </a:ln>
        </p:spPr>
      </p:cxn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Section Header">
  <p:cSld name="3_Section Header">
    <p:bg>
      <p:bgPr>
        <a:blipFill>
          <a:blip r:embed="rId2">
            <a:alphaModFix/>
          </a:blip>
          <a:stretch>
            <a:fillRect/>
          </a:stretch>
        </a:blipFill>
      </p:bgPr>
    </p:bg>
    <p:spTree>
      <p:nvGrpSpPr>
        <p:cNvPr id="247" name="Shape 247"/>
        <p:cNvGrpSpPr/>
        <p:nvPr/>
      </p:nvGrpSpPr>
      <p:grpSpPr>
        <a:xfrm>
          <a:off x="0" y="0"/>
          <a:ext cx="0" cy="0"/>
          <a:chOff x="0" y="0"/>
          <a:chExt cx="0" cy="0"/>
        </a:xfrm>
      </p:grpSpPr>
      <p:sp>
        <p:nvSpPr>
          <p:cNvPr id="248" name="Google Shape;248;p45"/>
          <p:cNvSpPr/>
          <p:nvPr/>
        </p:nvSpPr>
        <p:spPr>
          <a:xfrm>
            <a:off x="0" y="0"/>
            <a:ext cx="12192000" cy="6858000"/>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49" name="Google Shape;249;p45"/>
          <p:cNvSpPr txBox="1"/>
          <p:nvPr>
            <p:ph type="title"/>
          </p:nvPr>
        </p:nvSpPr>
        <p:spPr>
          <a:xfrm>
            <a:off x="928800" y="2781919"/>
            <a:ext cx="10515600" cy="150018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Play"/>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0" name="Google Shape;250;p45"/>
          <p:cNvSpPr txBox="1"/>
          <p:nvPr>
            <p:ph idx="1" type="body"/>
          </p:nvPr>
        </p:nvSpPr>
        <p:spPr>
          <a:xfrm>
            <a:off x="928800" y="4548244"/>
            <a:ext cx="10515600" cy="77032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Font typeface="Arial"/>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51" name="Google Shape;251;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2" name="Google Shape;252;p45"/>
          <p:cNvSpPr txBox="1"/>
          <p:nvPr>
            <p:ph idx="11" type="ftr"/>
          </p:nvPr>
        </p:nvSpPr>
        <p:spPr>
          <a:xfrm>
            <a:off x="928800" y="6159402"/>
            <a:ext cx="291988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3" name="Google Shape;253;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254" name="Google Shape;254;p45"/>
          <p:cNvSpPr/>
          <p:nvPr/>
        </p:nvSpPr>
        <p:spPr>
          <a:xfrm>
            <a:off x="687289" y="3186000"/>
            <a:ext cx="72000" cy="3672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255" name="Google Shape;255;p45"/>
          <p:cNvCxnSpPr/>
          <p:nvPr/>
        </p:nvCxnSpPr>
        <p:spPr>
          <a:xfrm>
            <a:off x="1068863" y="4405945"/>
            <a:ext cx="630936" cy="0"/>
          </a:xfrm>
          <a:prstGeom prst="straightConnector1">
            <a:avLst/>
          </a:prstGeom>
          <a:noFill/>
          <a:ln cap="flat" cmpd="sng" w="19050">
            <a:solidFill>
              <a:schemeClr val="dk2"/>
            </a:solidFill>
            <a:prstDash val="solid"/>
            <a:miter lim="800000"/>
            <a:headEnd len="sm" w="sm" type="none"/>
            <a:tailEnd len="sm" w="sm" type="none"/>
          </a:ln>
        </p:spPr>
      </p:cxnSp>
      <p:cxnSp>
        <p:nvCxnSpPr>
          <p:cNvPr id="256" name="Google Shape;256;p45"/>
          <p:cNvCxnSpPr/>
          <p:nvPr/>
        </p:nvCxnSpPr>
        <p:spPr>
          <a:xfrm>
            <a:off x="11190767" y="800959"/>
            <a:ext cx="1001233" cy="0"/>
          </a:xfrm>
          <a:prstGeom prst="straightConnector1">
            <a:avLst/>
          </a:prstGeom>
          <a:noFill/>
          <a:ln cap="flat" cmpd="sng" w="9525">
            <a:solidFill>
              <a:schemeClr val="dk2"/>
            </a:solidFill>
            <a:prstDash val="solid"/>
            <a:miter lim="800000"/>
            <a:headEnd len="sm" w="sm" type="none"/>
            <a:tailEnd len="sm" w="sm" type="none"/>
          </a:ln>
        </p:spPr>
      </p:cxnSp>
      <p:sp>
        <p:nvSpPr>
          <p:cNvPr id="257" name="Google Shape;257;p45"/>
          <p:cNvSpPr txBox="1"/>
          <p:nvPr>
            <p:ph idx="2" type="body"/>
          </p:nvPr>
        </p:nvSpPr>
        <p:spPr>
          <a:xfrm>
            <a:off x="11083583"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200"/>
              <a:buNone/>
              <a:defRPr i="1" sz="1200">
                <a:solidFill>
                  <a:schemeClr val="dk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258" name="Google Shape;258;p45"/>
          <p:cNvCxnSpPr/>
          <p:nvPr/>
        </p:nvCxnSpPr>
        <p:spPr>
          <a:xfrm rot="-5400000">
            <a:off x="11384397" y="6579108"/>
            <a:ext cx="557784" cy="0"/>
          </a:xfrm>
          <a:prstGeom prst="straightConnector1">
            <a:avLst/>
          </a:prstGeom>
          <a:noFill/>
          <a:ln cap="flat" cmpd="sng" w="19050">
            <a:solidFill>
              <a:schemeClr val="dk2"/>
            </a:solidFill>
            <a:prstDash val="solid"/>
            <a:miter lim="800000"/>
            <a:headEnd len="sm" w="sm" type="none"/>
            <a:tailEnd len="sm" w="sm" type="none"/>
          </a:ln>
        </p:spPr>
      </p:cxn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Section Header">
  <p:cSld name="4_Section Header">
    <p:bg>
      <p:bgPr>
        <a:blipFill>
          <a:blip r:embed="rId2">
            <a:alphaModFix/>
          </a:blip>
          <a:stretch>
            <a:fillRect/>
          </a:stretch>
        </a:blipFill>
      </p:bgPr>
    </p:bg>
    <p:spTree>
      <p:nvGrpSpPr>
        <p:cNvPr id="259" name="Shape 259"/>
        <p:cNvGrpSpPr/>
        <p:nvPr/>
      </p:nvGrpSpPr>
      <p:grpSpPr>
        <a:xfrm>
          <a:off x="0" y="0"/>
          <a:ext cx="0" cy="0"/>
          <a:chOff x="0" y="0"/>
          <a:chExt cx="0" cy="0"/>
        </a:xfrm>
      </p:grpSpPr>
      <p:sp>
        <p:nvSpPr>
          <p:cNvPr id="260" name="Google Shape;260;p46"/>
          <p:cNvSpPr/>
          <p:nvPr/>
        </p:nvSpPr>
        <p:spPr>
          <a:xfrm>
            <a:off x="120000" y="117000"/>
            <a:ext cx="11952000" cy="6624000"/>
          </a:xfrm>
          <a:prstGeom prst="rect">
            <a:avLst/>
          </a:prstGeom>
          <a:gradFill>
            <a:gsLst>
              <a:gs pos="0">
                <a:srgbClr val="E8E8E8">
                  <a:alpha val="84705"/>
                </a:srgbClr>
              </a:gs>
              <a:gs pos="100000">
                <a:srgbClr val="156082">
                  <a:alpha val="84705"/>
                </a:srgbClr>
              </a:gs>
            </a:gsLst>
            <a:lin ang="0" scaled="0"/>
          </a:gradFill>
          <a:ln cap="flat" cmpd="sng" w="273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61" name="Google Shape;261;p46"/>
          <p:cNvSpPr txBox="1"/>
          <p:nvPr>
            <p:ph type="title"/>
          </p:nvPr>
        </p:nvSpPr>
        <p:spPr>
          <a:xfrm>
            <a:off x="1527520" y="2316701"/>
            <a:ext cx="9556063" cy="150018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Play"/>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2" name="Google Shape;262;p46"/>
          <p:cNvSpPr txBox="1"/>
          <p:nvPr>
            <p:ph idx="1" type="body"/>
          </p:nvPr>
        </p:nvSpPr>
        <p:spPr>
          <a:xfrm>
            <a:off x="1527520" y="4083026"/>
            <a:ext cx="9556064" cy="77032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Font typeface="Arial"/>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3" name="Google Shape;263;p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4" name="Google Shape;264;p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5" name="Google Shape;265;p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266" name="Google Shape;266;p46"/>
          <p:cNvSpPr/>
          <p:nvPr/>
        </p:nvSpPr>
        <p:spPr>
          <a:xfrm>
            <a:off x="1285167" y="255684"/>
            <a:ext cx="72000" cy="341198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267" name="Google Shape;267;p46"/>
          <p:cNvCxnSpPr/>
          <p:nvPr/>
        </p:nvCxnSpPr>
        <p:spPr>
          <a:xfrm>
            <a:off x="1666742" y="3940727"/>
            <a:ext cx="630936" cy="0"/>
          </a:xfrm>
          <a:prstGeom prst="straightConnector1">
            <a:avLst/>
          </a:prstGeom>
          <a:noFill/>
          <a:ln cap="flat" cmpd="sng" w="19050">
            <a:solidFill>
              <a:schemeClr val="dk2"/>
            </a:solidFill>
            <a:prstDash val="solid"/>
            <a:miter lim="800000"/>
            <a:headEnd len="sm" w="sm" type="none"/>
            <a:tailEnd len="sm" w="sm" type="none"/>
          </a:ln>
        </p:spPr>
      </p:cxnSp>
      <p:cxnSp>
        <p:nvCxnSpPr>
          <p:cNvPr id="268" name="Google Shape;268;p46"/>
          <p:cNvCxnSpPr/>
          <p:nvPr/>
        </p:nvCxnSpPr>
        <p:spPr>
          <a:xfrm>
            <a:off x="10939723" y="800959"/>
            <a:ext cx="1001233" cy="0"/>
          </a:xfrm>
          <a:prstGeom prst="straightConnector1">
            <a:avLst/>
          </a:prstGeom>
          <a:noFill/>
          <a:ln cap="flat" cmpd="sng" w="9525">
            <a:solidFill>
              <a:schemeClr val="dk2"/>
            </a:solidFill>
            <a:prstDash val="solid"/>
            <a:miter lim="800000"/>
            <a:headEnd len="sm" w="sm" type="none"/>
            <a:tailEnd len="sm" w="sm" type="none"/>
          </a:ln>
        </p:spPr>
      </p:cxnSp>
      <p:sp>
        <p:nvSpPr>
          <p:cNvPr id="269" name="Google Shape;269;p46"/>
          <p:cNvSpPr txBox="1"/>
          <p:nvPr>
            <p:ph idx="2" type="body"/>
          </p:nvPr>
        </p:nvSpPr>
        <p:spPr>
          <a:xfrm>
            <a:off x="10832539"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200"/>
              <a:buNone/>
              <a:defRPr i="1" sz="1200">
                <a:solidFill>
                  <a:schemeClr val="dk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270" name="Google Shape;270;p46"/>
          <p:cNvCxnSpPr/>
          <p:nvPr/>
        </p:nvCxnSpPr>
        <p:spPr>
          <a:xfrm rot="10800000">
            <a:off x="11663289" y="6300217"/>
            <a:ext cx="0" cy="310226"/>
          </a:xfrm>
          <a:prstGeom prst="straightConnector1">
            <a:avLst/>
          </a:prstGeom>
          <a:noFill/>
          <a:ln cap="flat" cmpd="sng" w="19050">
            <a:solidFill>
              <a:schemeClr val="dk2"/>
            </a:solidFill>
            <a:prstDash val="solid"/>
            <a:miter lim="800000"/>
            <a:headEnd len="sm" w="sm" type="none"/>
            <a:tailEnd len="sm" w="sm" type="none"/>
          </a:ln>
        </p:spPr>
      </p:cxnSp>
      <p:cxnSp>
        <p:nvCxnSpPr>
          <p:cNvPr id="271" name="Google Shape;271;p46"/>
          <p:cNvCxnSpPr/>
          <p:nvPr/>
        </p:nvCxnSpPr>
        <p:spPr>
          <a:xfrm>
            <a:off x="256374" y="6168360"/>
            <a:ext cx="1508418" cy="0"/>
          </a:xfrm>
          <a:prstGeom prst="straightConnector1">
            <a:avLst/>
          </a:prstGeom>
          <a:noFill/>
          <a:ln cap="flat" cmpd="sng" w="19050">
            <a:solidFill>
              <a:schemeClr val="dk2"/>
            </a:solidFill>
            <a:prstDash val="solid"/>
            <a:miter lim="800000"/>
            <a:headEnd len="sm" w="sm" type="none"/>
            <a:tailEnd len="sm" w="sm" type="none"/>
          </a:ln>
        </p:spPr>
      </p:cxn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Section Header">
  <p:cSld name="5_Section Header">
    <p:bg>
      <p:bgPr>
        <a:blipFill>
          <a:blip r:embed="rId2">
            <a:alphaModFix/>
          </a:blip>
          <a:stretch>
            <a:fillRect/>
          </a:stretch>
        </a:blipFill>
      </p:bgPr>
    </p:bg>
    <p:spTree>
      <p:nvGrpSpPr>
        <p:cNvPr id="272" name="Shape 272"/>
        <p:cNvGrpSpPr/>
        <p:nvPr/>
      </p:nvGrpSpPr>
      <p:grpSpPr>
        <a:xfrm>
          <a:off x="0" y="0"/>
          <a:ext cx="0" cy="0"/>
          <a:chOff x="0" y="0"/>
          <a:chExt cx="0" cy="0"/>
        </a:xfrm>
      </p:grpSpPr>
      <p:sp>
        <p:nvSpPr>
          <p:cNvPr id="273" name="Google Shape;273;p47"/>
          <p:cNvSpPr/>
          <p:nvPr/>
        </p:nvSpPr>
        <p:spPr>
          <a:xfrm>
            <a:off x="0" y="0"/>
            <a:ext cx="12192000" cy="6858000"/>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74" name="Google Shape;274;p47"/>
          <p:cNvSpPr txBox="1"/>
          <p:nvPr>
            <p:ph type="title"/>
          </p:nvPr>
        </p:nvSpPr>
        <p:spPr>
          <a:xfrm>
            <a:off x="1527519" y="1443655"/>
            <a:ext cx="4143555" cy="153658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Pla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5" name="Google Shape;275;p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6" name="Google Shape;276;p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7" name="Google Shape;277;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278" name="Google Shape;278;p47"/>
          <p:cNvSpPr/>
          <p:nvPr/>
        </p:nvSpPr>
        <p:spPr>
          <a:xfrm>
            <a:off x="1285167" y="1684524"/>
            <a:ext cx="72000" cy="936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279" name="Google Shape;279;p47"/>
          <p:cNvCxnSpPr/>
          <p:nvPr/>
        </p:nvCxnSpPr>
        <p:spPr>
          <a:xfrm>
            <a:off x="1666741" y="2882481"/>
            <a:ext cx="630936" cy="0"/>
          </a:xfrm>
          <a:prstGeom prst="straightConnector1">
            <a:avLst/>
          </a:prstGeom>
          <a:noFill/>
          <a:ln cap="flat" cmpd="sng" w="19050">
            <a:solidFill>
              <a:schemeClr val="dk2"/>
            </a:solidFill>
            <a:prstDash val="solid"/>
            <a:miter lim="800000"/>
            <a:headEnd len="sm" w="sm" type="none"/>
            <a:tailEnd len="sm" w="sm" type="none"/>
          </a:ln>
        </p:spPr>
      </p:cxnSp>
      <p:sp>
        <p:nvSpPr>
          <p:cNvPr id="280" name="Google Shape;280;p47"/>
          <p:cNvSpPr txBox="1"/>
          <p:nvPr>
            <p:ph idx="1" type="subTitle"/>
          </p:nvPr>
        </p:nvSpPr>
        <p:spPr>
          <a:xfrm>
            <a:off x="1527519" y="3023127"/>
            <a:ext cx="4143555" cy="692595"/>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dk2"/>
              </a:buClr>
              <a:buSzPts val="2500"/>
              <a:buNone/>
              <a:defRPr b="1" i="0" sz="2500">
                <a:solidFill>
                  <a:schemeClr val="dk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cxnSp>
        <p:nvCxnSpPr>
          <p:cNvPr id="281" name="Google Shape;281;p47"/>
          <p:cNvCxnSpPr/>
          <p:nvPr/>
        </p:nvCxnSpPr>
        <p:spPr>
          <a:xfrm>
            <a:off x="11190767" y="800959"/>
            <a:ext cx="1001233" cy="0"/>
          </a:xfrm>
          <a:prstGeom prst="straightConnector1">
            <a:avLst/>
          </a:prstGeom>
          <a:noFill/>
          <a:ln cap="flat" cmpd="sng" w="9525">
            <a:solidFill>
              <a:schemeClr val="dk2"/>
            </a:solidFill>
            <a:prstDash val="solid"/>
            <a:miter lim="800000"/>
            <a:headEnd len="sm" w="sm" type="none"/>
            <a:tailEnd len="sm" w="sm" type="none"/>
          </a:ln>
        </p:spPr>
      </p:cxnSp>
      <p:sp>
        <p:nvSpPr>
          <p:cNvPr id="282" name="Google Shape;282;p47"/>
          <p:cNvSpPr txBox="1"/>
          <p:nvPr>
            <p:ph idx="2" type="body"/>
          </p:nvPr>
        </p:nvSpPr>
        <p:spPr>
          <a:xfrm>
            <a:off x="11083583"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200"/>
              <a:buNone/>
              <a:defRPr i="1" sz="1200">
                <a:solidFill>
                  <a:schemeClr val="dk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283" name="Google Shape;283;p47"/>
          <p:cNvCxnSpPr/>
          <p:nvPr/>
        </p:nvCxnSpPr>
        <p:spPr>
          <a:xfrm>
            <a:off x="0" y="6168360"/>
            <a:ext cx="1764792" cy="0"/>
          </a:xfrm>
          <a:prstGeom prst="straightConnector1">
            <a:avLst/>
          </a:prstGeom>
          <a:noFill/>
          <a:ln cap="flat" cmpd="sng" w="19050">
            <a:solidFill>
              <a:schemeClr val="dk2"/>
            </a:solidFill>
            <a:prstDash val="solid"/>
            <a:miter lim="800000"/>
            <a:headEnd len="sm" w="sm" type="none"/>
            <a:tailEnd len="sm" w="sm" type="none"/>
          </a:ln>
        </p:spPr>
      </p:cxnSp>
      <p:cxnSp>
        <p:nvCxnSpPr>
          <p:cNvPr id="284" name="Google Shape;284;p47"/>
          <p:cNvCxnSpPr/>
          <p:nvPr/>
        </p:nvCxnSpPr>
        <p:spPr>
          <a:xfrm rot="-5400000">
            <a:off x="11384397" y="6579108"/>
            <a:ext cx="557784" cy="0"/>
          </a:xfrm>
          <a:prstGeom prst="straightConnector1">
            <a:avLst/>
          </a:prstGeom>
          <a:noFill/>
          <a:ln cap="flat" cmpd="sng" w="19050">
            <a:solidFill>
              <a:schemeClr val="dk2"/>
            </a:solidFill>
            <a:prstDash val="solid"/>
            <a:miter lim="800000"/>
            <a:headEnd len="sm" w="sm" type="none"/>
            <a:tailEnd len="sm" w="sm" type="none"/>
          </a:ln>
        </p:spPr>
      </p:cxn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Section Header">
  <p:cSld name="6_Section Header">
    <p:bg>
      <p:bgPr>
        <a:blipFill>
          <a:blip r:embed="rId2">
            <a:alphaModFix/>
          </a:blip>
          <a:stretch>
            <a:fillRect/>
          </a:stretch>
        </a:blipFill>
      </p:bgPr>
    </p:bg>
    <p:spTree>
      <p:nvGrpSpPr>
        <p:cNvPr id="285" name="Shape 285"/>
        <p:cNvGrpSpPr/>
        <p:nvPr/>
      </p:nvGrpSpPr>
      <p:grpSpPr>
        <a:xfrm>
          <a:off x="0" y="0"/>
          <a:ext cx="0" cy="0"/>
          <a:chOff x="0" y="0"/>
          <a:chExt cx="0" cy="0"/>
        </a:xfrm>
      </p:grpSpPr>
      <p:sp>
        <p:nvSpPr>
          <p:cNvPr id="286" name="Google Shape;286;p48"/>
          <p:cNvSpPr/>
          <p:nvPr/>
        </p:nvSpPr>
        <p:spPr>
          <a:xfrm>
            <a:off x="6096000" y="0"/>
            <a:ext cx="6096000" cy="6858000"/>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7" name="Google Shape;287;p48"/>
          <p:cNvSpPr txBox="1"/>
          <p:nvPr>
            <p:ph type="title"/>
          </p:nvPr>
        </p:nvSpPr>
        <p:spPr>
          <a:xfrm>
            <a:off x="1527519" y="1700327"/>
            <a:ext cx="4143555" cy="153658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2"/>
              </a:buClr>
              <a:buSzPts val="4400"/>
              <a:buFont typeface="Play"/>
              <a:buNone/>
              <a:defRPr>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8" name="Google Shape;288;p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9" name="Google Shape;289;p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0" name="Google Shape;290;p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291" name="Google Shape;291;p48"/>
          <p:cNvSpPr/>
          <p:nvPr/>
        </p:nvSpPr>
        <p:spPr>
          <a:xfrm>
            <a:off x="1285167" y="1941196"/>
            <a:ext cx="72000" cy="9360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292" name="Google Shape;292;p48"/>
          <p:cNvCxnSpPr/>
          <p:nvPr/>
        </p:nvCxnSpPr>
        <p:spPr>
          <a:xfrm>
            <a:off x="1666741" y="3139153"/>
            <a:ext cx="630936" cy="0"/>
          </a:xfrm>
          <a:prstGeom prst="straightConnector1">
            <a:avLst/>
          </a:prstGeom>
          <a:noFill/>
          <a:ln cap="flat" cmpd="sng" w="19050">
            <a:solidFill>
              <a:schemeClr val="lt2"/>
            </a:solidFill>
            <a:prstDash val="solid"/>
            <a:miter lim="800000"/>
            <a:headEnd len="sm" w="sm" type="none"/>
            <a:tailEnd len="sm" w="sm" type="none"/>
          </a:ln>
        </p:spPr>
      </p:cxnSp>
      <p:sp>
        <p:nvSpPr>
          <p:cNvPr id="293" name="Google Shape;293;p48"/>
          <p:cNvSpPr txBox="1"/>
          <p:nvPr>
            <p:ph idx="1" type="subTitle"/>
          </p:nvPr>
        </p:nvSpPr>
        <p:spPr>
          <a:xfrm>
            <a:off x="1527519" y="3279799"/>
            <a:ext cx="4143555" cy="692595"/>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lt2"/>
              </a:buClr>
              <a:buSzPts val="2500"/>
              <a:buNone/>
              <a:defRPr b="1" i="0" sz="2500">
                <a:solidFill>
                  <a:schemeClr val="lt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cxnSp>
        <p:nvCxnSpPr>
          <p:cNvPr id="294" name="Google Shape;294;p48"/>
          <p:cNvCxnSpPr/>
          <p:nvPr/>
        </p:nvCxnSpPr>
        <p:spPr>
          <a:xfrm>
            <a:off x="11190767" y="800959"/>
            <a:ext cx="1001233" cy="0"/>
          </a:xfrm>
          <a:prstGeom prst="straightConnector1">
            <a:avLst/>
          </a:prstGeom>
          <a:noFill/>
          <a:ln cap="flat" cmpd="sng" w="9525">
            <a:solidFill>
              <a:schemeClr val="dk2"/>
            </a:solidFill>
            <a:prstDash val="solid"/>
            <a:miter lim="800000"/>
            <a:headEnd len="sm" w="sm" type="none"/>
            <a:tailEnd len="sm" w="sm" type="none"/>
          </a:ln>
        </p:spPr>
      </p:cxnSp>
      <p:sp>
        <p:nvSpPr>
          <p:cNvPr id="295" name="Google Shape;295;p48"/>
          <p:cNvSpPr txBox="1"/>
          <p:nvPr>
            <p:ph idx="2" type="body"/>
          </p:nvPr>
        </p:nvSpPr>
        <p:spPr>
          <a:xfrm>
            <a:off x="11083583"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200"/>
              <a:buNone/>
              <a:defRPr i="1" sz="1200">
                <a:solidFill>
                  <a:schemeClr val="dk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296" name="Google Shape;296;p48"/>
          <p:cNvCxnSpPr/>
          <p:nvPr/>
        </p:nvCxnSpPr>
        <p:spPr>
          <a:xfrm>
            <a:off x="0" y="6168360"/>
            <a:ext cx="1764792" cy="0"/>
          </a:xfrm>
          <a:prstGeom prst="straightConnector1">
            <a:avLst/>
          </a:prstGeom>
          <a:noFill/>
          <a:ln cap="flat" cmpd="sng" w="19050">
            <a:solidFill>
              <a:schemeClr val="accent1"/>
            </a:solidFill>
            <a:prstDash val="solid"/>
            <a:miter lim="800000"/>
            <a:headEnd len="sm" w="sm" type="none"/>
            <a:tailEnd len="sm" w="sm" type="none"/>
          </a:ln>
        </p:spPr>
      </p:cxnSp>
      <p:cxnSp>
        <p:nvCxnSpPr>
          <p:cNvPr id="297" name="Google Shape;297;p48"/>
          <p:cNvCxnSpPr/>
          <p:nvPr/>
        </p:nvCxnSpPr>
        <p:spPr>
          <a:xfrm rot="-5400000">
            <a:off x="11384397" y="6579108"/>
            <a:ext cx="557784" cy="0"/>
          </a:xfrm>
          <a:prstGeom prst="straightConnector1">
            <a:avLst/>
          </a:prstGeom>
          <a:noFill/>
          <a:ln cap="flat" cmpd="sng" w="19050">
            <a:solidFill>
              <a:schemeClr val="dk2"/>
            </a:solidFill>
            <a:prstDash val="solid"/>
            <a:miter lim="800000"/>
            <a:headEnd len="sm" w="sm" type="none"/>
            <a:tailEnd len="sm" w="sm" type="none"/>
          </a:ln>
        </p:spPr>
      </p:cxn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wo Content">
  <p:cSld name="2_Two Content">
    <p:bg>
      <p:bgPr>
        <a:solidFill>
          <a:schemeClr val="lt1"/>
        </a:solidFill>
      </p:bgPr>
    </p:bg>
    <p:spTree>
      <p:nvGrpSpPr>
        <p:cNvPr id="298" name="Shape 298"/>
        <p:cNvGrpSpPr/>
        <p:nvPr/>
      </p:nvGrpSpPr>
      <p:grpSpPr>
        <a:xfrm>
          <a:off x="0" y="0"/>
          <a:ext cx="0" cy="0"/>
          <a:chOff x="0" y="0"/>
          <a:chExt cx="0" cy="0"/>
        </a:xfrm>
      </p:grpSpPr>
      <p:sp>
        <p:nvSpPr>
          <p:cNvPr id="299" name="Google Shape;299;p49"/>
          <p:cNvSpPr/>
          <p:nvPr/>
        </p:nvSpPr>
        <p:spPr>
          <a:xfrm>
            <a:off x="0" y="5532437"/>
            <a:ext cx="12192000" cy="1325563"/>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00" name="Google Shape;300;p49"/>
          <p:cNvSpPr txBox="1"/>
          <p:nvPr>
            <p:ph type="title"/>
          </p:nvPr>
        </p:nvSpPr>
        <p:spPr>
          <a:xfrm>
            <a:off x="928800" y="72419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2"/>
              </a:buClr>
              <a:buSzPts val="4400"/>
              <a:buFont typeface="Play"/>
              <a:buNone/>
              <a:defRPr>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1" name="Google Shape;301;p49"/>
          <p:cNvSpPr txBox="1"/>
          <p:nvPr>
            <p:ph idx="1" type="body"/>
          </p:nvPr>
        </p:nvSpPr>
        <p:spPr>
          <a:xfrm>
            <a:off x="928800" y="2272009"/>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2"/>
              </a:buClr>
              <a:buSzPts val="2500"/>
              <a:buNone/>
              <a:defRPr b="1" i="0" sz="2500">
                <a:solidFill>
                  <a:schemeClr val="lt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02" name="Google Shape;302;p49"/>
          <p:cNvSpPr txBox="1"/>
          <p:nvPr>
            <p:ph idx="2" type="body"/>
          </p:nvPr>
        </p:nvSpPr>
        <p:spPr>
          <a:xfrm>
            <a:off x="928800" y="3386142"/>
            <a:ext cx="5157787" cy="2015247"/>
          </a:xfrm>
          <a:prstGeom prst="rect">
            <a:avLst/>
          </a:prstGeom>
          <a:noFill/>
          <a:ln>
            <a:noFill/>
          </a:ln>
        </p:spPr>
        <p:txBody>
          <a:bodyPr anchorCtr="0" anchor="t" bIns="45700" lIns="91425" spcFirstLastPara="1" rIns="91425" wrap="square" tIns="45700">
            <a:normAutofit/>
          </a:bodyPr>
          <a:lstStyle>
            <a:lvl1pPr indent="-330200" lvl="0" marL="457200" algn="l">
              <a:lnSpc>
                <a:spcPct val="100000"/>
              </a:lnSpc>
              <a:spcBef>
                <a:spcPts val="600"/>
              </a:spcBef>
              <a:spcAft>
                <a:spcPts val="0"/>
              </a:spcAft>
              <a:buClr>
                <a:schemeClr val="lt2"/>
              </a:buClr>
              <a:buSzPts val="1600"/>
              <a:buFont typeface="Arial"/>
              <a:buChar char="•"/>
              <a:defRPr i="0" sz="1600">
                <a:solidFill>
                  <a:srgbClr val="3F3F3F"/>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2pPr>
            <a:lvl3pPr indent="-228600" lvl="2" marL="13716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3pPr>
            <a:lvl4pPr indent="-228600" lvl="3" marL="18288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4pPr>
            <a:lvl5pPr indent="-228600" lvl="4" marL="22860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3" name="Google Shape;303;p49"/>
          <p:cNvSpPr txBox="1"/>
          <p:nvPr>
            <p:ph idx="3" type="body"/>
          </p:nvPr>
        </p:nvSpPr>
        <p:spPr>
          <a:xfrm>
            <a:off x="6284744" y="2272009"/>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2500"/>
              <a:buNone/>
              <a:defRPr b="1" i="0" sz="2500">
                <a:solidFill>
                  <a:schemeClr val="accent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04" name="Google Shape;304;p49"/>
          <p:cNvSpPr txBox="1"/>
          <p:nvPr>
            <p:ph idx="4" type="body"/>
          </p:nvPr>
        </p:nvSpPr>
        <p:spPr>
          <a:xfrm>
            <a:off x="6284744" y="3386142"/>
            <a:ext cx="5183188" cy="2015247"/>
          </a:xfrm>
          <a:prstGeom prst="rect">
            <a:avLst/>
          </a:prstGeom>
          <a:noFill/>
          <a:ln>
            <a:noFill/>
          </a:ln>
        </p:spPr>
        <p:txBody>
          <a:bodyPr anchorCtr="0" anchor="t" bIns="45700" lIns="91425" spcFirstLastPara="1" rIns="91425" wrap="square" tIns="45700">
            <a:normAutofit/>
          </a:bodyPr>
          <a:lstStyle>
            <a:lvl1pPr indent="-330200" lvl="0" marL="457200" algn="l">
              <a:lnSpc>
                <a:spcPct val="100000"/>
              </a:lnSpc>
              <a:spcBef>
                <a:spcPts val="600"/>
              </a:spcBef>
              <a:spcAft>
                <a:spcPts val="0"/>
              </a:spcAft>
              <a:buClr>
                <a:schemeClr val="accent1"/>
              </a:buClr>
              <a:buSzPts val="1600"/>
              <a:buFont typeface="Arial"/>
              <a:buChar char="•"/>
              <a:defRPr i="0" sz="1600">
                <a:solidFill>
                  <a:srgbClr val="3F3F3F"/>
                </a:solidFill>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lvl2pPr>
            <a:lvl3pPr indent="-355600" lvl="2" marL="1371600" algn="l">
              <a:lnSpc>
                <a:spcPct val="90000"/>
              </a:lnSpc>
              <a:spcBef>
                <a:spcPts val="500"/>
              </a:spcBef>
              <a:spcAft>
                <a:spcPts val="0"/>
              </a:spcAft>
              <a:buClr>
                <a:schemeClr val="dk1"/>
              </a:buClr>
              <a:buSzPts val="20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5" name="Google Shape;305;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6" name="Google Shape;306;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7" name="Google Shape;307;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308" name="Google Shape;308;p49"/>
          <p:cNvSpPr/>
          <p:nvPr/>
        </p:nvSpPr>
        <p:spPr>
          <a:xfrm>
            <a:off x="687289" y="0"/>
            <a:ext cx="72000" cy="18288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309" name="Google Shape;309;p49"/>
          <p:cNvCxnSpPr/>
          <p:nvPr/>
        </p:nvCxnSpPr>
        <p:spPr>
          <a:xfrm>
            <a:off x="11190767" y="800959"/>
            <a:ext cx="1001233" cy="0"/>
          </a:xfrm>
          <a:prstGeom prst="straightConnector1">
            <a:avLst/>
          </a:prstGeom>
          <a:noFill/>
          <a:ln cap="flat" cmpd="sng" w="9525">
            <a:solidFill>
              <a:schemeClr val="accent1"/>
            </a:solidFill>
            <a:prstDash val="solid"/>
            <a:miter lim="800000"/>
            <a:headEnd len="sm" w="sm" type="none"/>
            <a:tailEnd len="sm" w="sm" type="none"/>
          </a:ln>
        </p:spPr>
      </p:cxnSp>
      <p:sp>
        <p:nvSpPr>
          <p:cNvPr id="310" name="Google Shape;310;p49"/>
          <p:cNvSpPr txBox="1"/>
          <p:nvPr>
            <p:ph idx="5" type="body"/>
          </p:nvPr>
        </p:nvSpPr>
        <p:spPr>
          <a:xfrm>
            <a:off x="11083583"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1200"/>
              <a:buNone/>
              <a:defRPr i="1" sz="1200">
                <a:solidFill>
                  <a:schemeClr val="accen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311" name="Google Shape;311;p49"/>
          <p:cNvCxnSpPr/>
          <p:nvPr/>
        </p:nvCxnSpPr>
        <p:spPr>
          <a:xfrm>
            <a:off x="0" y="6168360"/>
            <a:ext cx="1764792" cy="0"/>
          </a:xfrm>
          <a:prstGeom prst="straightConnector1">
            <a:avLst/>
          </a:prstGeom>
          <a:noFill/>
          <a:ln cap="flat" cmpd="sng" w="19050">
            <a:solidFill>
              <a:schemeClr val="dk2"/>
            </a:solidFill>
            <a:prstDash val="solid"/>
            <a:miter lim="800000"/>
            <a:headEnd len="sm" w="sm" type="none"/>
            <a:tailEnd len="sm" w="sm" type="none"/>
          </a:ln>
        </p:spPr>
      </p:cxnSp>
      <p:cxnSp>
        <p:nvCxnSpPr>
          <p:cNvPr id="312" name="Google Shape;312;p49"/>
          <p:cNvCxnSpPr/>
          <p:nvPr/>
        </p:nvCxnSpPr>
        <p:spPr>
          <a:xfrm rot="-5400000">
            <a:off x="11384397" y="6579108"/>
            <a:ext cx="557784" cy="0"/>
          </a:xfrm>
          <a:prstGeom prst="straightConnector1">
            <a:avLst/>
          </a:prstGeom>
          <a:noFill/>
          <a:ln cap="flat" cmpd="sng" w="19050">
            <a:solidFill>
              <a:schemeClr val="dk2"/>
            </a:solidFill>
            <a:prstDash val="solid"/>
            <a:miter lim="800000"/>
            <a:headEnd len="sm" w="sm" type="none"/>
            <a:tailEnd len="sm" w="sm" type="none"/>
          </a:ln>
        </p:spPr>
      </p:cxnSp>
      <p:cxnSp>
        <p:nvCxnSpPr>
          <p:cNvPr id="313" name="Google Shape;313;p49"/>
          <p:cNvCxnSpPr/>
          <p:nvPr/>
        </p:nvCxnSpPr>
        <p:spPr>
          <a:xfrm>
            <a:off x="1068863" y="3226963"/>
            <a:ext cx="630936" cy="0"/>
          </a:xfrm>
          <a:prstGeom prst="straightConnector1">
            <a:avLst/>
          </a:prstGeom>
          <a:noFill/>
          <a:ln cap="flat" cmpd="sng" w="19050">
            <a:solidFill>
              <a:schemeClr val="lt2"/>
            </a:solidFill>
            <a:prstDash val="solid"/>
            <a:miter lim="800000"/>
            <a:headEnd len="sm" w="sm" type="none"/>
            <a:tailEnd len="sm" w="sm" type="none"/>
          </a:ln>
        </p:spPr>
      </p:cxnSp>
      <p:cxnSp>
        <p:nvCxnSpPr>
          <p:cNvPr id="314" name="Google Shape;314;p49"/>
          <p:cNvCxnSpPr/>
          <p:nvPr/>
        </p:nvCxnSpPr>
        <p:spPr>
          <a:xfrm>
            <a:off x="6412241" y="3226963"/>
            <a:ext cx="630936" cy="0"/>
          </a:xfrm>
          <a:prstGeom prst="straightConnector1">
            <a:avLst/>
          </a:prstGeom>
          <a:noFill/>
          <a:ln cap="flat" cmpd="sng" w="19050">
            <a:solidFill>
              <a:schemeClr val="accent1"/>
            </a:solidFill>
            <a:prstDash val="solid"/>
            <a:miter lim="800000"/>
            <a:headEnd len="sm" w="sm" type="none"/>
            <a:tailEnd len="sm" w="sm" type="none"/>
          </a:ln>
        </p:spPr>
      </p:cxn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wo Content">
  <p:cSld name="3_Two Content">
    <p:bg>
      <p:bgPr>
        <a:blipFill>
          <a:blip r:embed="rId2">
            <a:alphaModFix/>
          </a:blip>
          <a:stretch>
            <a:fillRect/>
          </a:stretch>
        </a:blipFill>
      </p:bgPr>
    </p:bg>
    <p:spTree>
      <p:nvGrpSpPr>
        <p:cNvPr id="315" name="Shape 315"/>
        <p:cNvGrpSpPr/>
        <p:nvPr/>
      </p:nvGrpSpPr>
      <p:grpSpPr>
        <a:xfrm>
          <a:off x="0" y="0"/>
          <a:ext cx="0" cy="0"/>
          <a:chOff x="0" y="0"/>
          <a:chExt cx="0" cy="0"/>
        </a:xfrm>
      </p:grpSpPr>
      <p:sp>
        <p:nvSpPr>
          <p:cNvPr id="316" name="Google Shape;316;p50"/>
          <p:cNvSpPr/>
          <p:nvPr/>
        </p:nvSpPr>
        <p:spPr>
          <a:xfrm>
            <a:off x="120000" y="117000"/>
            <a:ext cx="11952000" cy="6624000"/>
          </a:xfrm>
          <a:prstGeom prst="rect">
            <a:avLst/>
          </a:prstGeom>
          <a:gradFill>
            <a:gsLst>
              <a:gs pos="0">
                <a:srgbClr val="E8E8E8">
                  <a:alpha val="84705"/>
                </a:srgbClr>
              </a:gs>
              <a:gs pos="100000">
                <a:srgbClr val="156082">
                  <a:alpha val="84705"/>
                </a:srgbClr>
              </a:gs>
            </a:gsLst>
            <a:lin ang="0" scaled="0"/>
          </a:gradFill>
          <a:ln cap="flat" cmpd="sng" w="273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17" name="Google Shape;317;p50"/>
          <p:cNvSpPr txBox="1"/>
          <p:nvPr>
            <p:ph type="title"/>
          </p:nvPr>
        </p:nvSpPr>
        <p:spPr>
          <a:xfrm>
            <a:off x="928800" y="72419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Pla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8" name="Google Shape;318;p50"/>
          <p:cNvSpPr txBox="1"/>
          <p:nvPr>
            <p:ph idx="1" type="body"/>
          </p:nvPr>
        </p:nvSpPr>
        <p:spPr>
          <a:xfrm>
            <a:off x="928800" y="2272009"/>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19" name="Google Shape;319;p50"/>
          <p:cNvSpPr txBox="1"/>
          <p:nvPr>
            <p:ph idx="2" type="body"/>
          </p:nvPr>
        </p:nvSpPr>
        <p:spPr>
          <a:xfrm>
            <a:off x="6284744" y="2272009"/>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20" name="Google Shape;320;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1" name="Google Shape;321;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2" name="Google Shape;322;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323" name="Google Shape;323;p50"/>
          <p:cNvSpPr/>
          <p:nvPr/>
        </p:nvSpPr>
        <p:spPr>
          <a:xfrm>
            <a:off x="687288" y="255684"/>
            <a:ext cx="72000" cy="157311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324" name="Google Shape;324;p50"/>
          <p:cNvCxnSpPr/>
          <p:nvPr/>
        </p:nvCxnSpPr>
        <p:spPr>
          <a:xfrm>
            <a:off x="1068863" y="3226963"/>
            <a:ext cx="630936" cy="0"/>
          </a:xfrm>
          <a:prstGeom prst="straightConnector1">
            <a:avLst/>
          </a:prstGeom>
          <a:noFill/>
          <a:ln cap="flat" cmpd="sng" w="19050">
            <a:solidFill>
              <a:schemeClr val="dk2"/>
            </a:solidFill>
            <a:prstDash val="solid"/>
            <a:miter lim="800000"/>
            <a:headEnd len="sm" w="sm" type="none"/>
            <a:tailEnd len="sm" w="sm" type="none"/>
          </a:ln>
        </p:spPr>
      </p:cxnSp>
      <p:cxnSp>
        <p:nvCxnSpPr>
          <p:cNvPr id="325" name="Google Shape;325;p50"/>
          <p:cNvCxnSpPr/>
          <p:nvPr/>
        </p:nvCxnSpPr>
        <p:spPr>
          <a:xfrm>
            <a:off x="6412241" y="3226963"/>
            <a:ext cx="630936" cy="0"/>
          </a:xfrm>
          <a:prstGeom prst="straightConnector1">
            <a:avLst/>
          </a:prstGeom>
          <a:noFill/>
          <a:ln cap="flat" cmpd="sng" w="19050">
            <a:solidFill>
              <a:schemeClr val="dk2"/>
            </a:solidFill>
            <a:prstDash val="solid"/>
            <a:miter lim="800000"/>
            <a:headEnd len="sm" w="sm" type="none"/>
            <a:tailEnd len="sm" w="sm" type="none"/>
          </a:ln>
        </p:spPr>
      </p:cxnSp>
      <p:cxnSp>
        <p:nvCxnSpPr>
          <p:cNvPr id="326" name="Google Shape;326;p50"/>
          <p:cNvCxnSpPr/>
          <p:nvPr/>
        </p:nvCxnSpPr>
        <p:spPr>
          <a:xfrm>
            <a:off x="10939723" y="800959"/>
            <a:ext cx="1001233" cy="0"/>
          </a:xfrm>
          <a:prstGeom prst="straightConnector1">
            <a:avLst/>
          </a:prstGeom>
          <a:noFill/>
          <a:ln cap="flat" cmpd="sng" w="9525">
            <a:solidFill>
              <a:schemeClr val="dk2"/>
            </a:solidFill>
            <a:prstDash val="solid"/>
            <a:miter lim="800000"/>
            <a:headEnd len="sm" w="sm" type="none"/>
            <a:tailEnd len="sm" w="sm" type="none"/>
          </a:ln>
        </p:spPr>
      </p:cxnSp>
      <p:sp>
        <p:nvSpPr>
          <p:cNvPr id="327" name="Google Shape;327;p50"/>
          <p:cNvSpPr txBox="1"/>
          <p:nvPr>
            <p:ph idx="3" type="body"/>
          </p:nvPr>
        </p:nvSpPr>
        <p:spPr>
          <a:xfrm>
            <a:off x="10832539"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200"/>
              <a:buNone/>
              <a:defRPr i="1" sz="1200">
                <a:solidFill>
                  <a:schemeClr val="dk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328" name="Google Shape;328;p50"/>
          <p:cNvCxnSpPr/>
          <p:nvPr/>
        </p:nvCxnSpPr>
        <p:spPr>
          <a:xfrm rot="10800000">
            <a:off x="11663289" y="6300217"/>
            <a:ext cx="0" cy="310226"/>
          </a:xfrm>
          <a:prstGeom prst="straightConnector1">
            <a:avLst/>
          </a:prstGeom>
          <a:noFill/>
          <a:ln cap="flat" cmpd="sng" w="19050">
            <a:solidFill>
              <a:schemeClr val="dk2"/>
            </a:solidFill>
            <a:prstDash val="solid"/>
            <a:miter lim="800000"/>
            <a:headEnd len="sm" w="sm" type="none"/>
            <a:tailEnd len="sm" w="sm" type="none"/>
          </a:ln>
        </p:spPr>
      </p:cxnSp>
      <p:cxnSp>
        <p:nvCxnSpPr>
          <p:cNvPr id="329" name="Google Shape;329;p50"/>
          <p:cNvCxnSpPr/>
          <p:nvPr/>
        </p:nvCxnSpPr>
        <p:spPr>
          <a:xfrm>
            <a:off x="256374" y="6168360"/>
            <a:ext cx="1508418" cy="0"/>
          </a:xfrm>
          <a:prstGeom prst="straightConnector1">
            <a:avLst/>
          </a:prstGeom>
          <a:noFill/>
          <a:ln cap="flat" cmpd="sng" w="19050">
            <a:solidFill>
              <a:schemeClr val="dk2"/>
            </a:solidFill>
            <a:prstDash val="solid"/>
            <a:miter lim="800000"/>
            <a:headEnd len="sm" w="sm" type="none"/>
            <a:tailEnd len="sm" w="sm" type="none"/>
          </a:ln>
        </p:spPr>
      </p:cxnSp>
      <p:sp>
        <p:nvSpPr>
          <p:cNvPr id="330" name="Google Shape;330;p50"/>
          <p:cNvSpPr txBox="1"/>
          <p:nvPr>
            <p:ph idx="4" type="body"/>
          </p:nvPr>
        </p:nvSpPr>
        <p:spPr>
          <a:xfrm>
            <a:off x="928800" y="3386142"/>
            <a:ext cx="5157787" cy="2773258"/>
          </a:xfrm>
          <a:prstGeom prst="rect">
            <a:avLst/>
          </a:prstGeom>
          <a:noFill/>
          <a:ln>
            <a:noFill/>
          </a:ln>
        </p:spPr>
        <p:txBody>
          <a:bodyPr anchorCtr="0" anchor="t" bIns="45700" lIns="91425" spcFirstLastPara="1" rIns="91425" wrap="square" tIns="45700">
            <a:normAutofit/>
          </a:bodyPr>
          <a:lstStyle>
            <a:lvl1pPr indent="-330200" lvl="0" marL="457200" algn="l">
              <a:lnSpc>
                <a:spcPct val="100000"/>
              </a:lnSpc>
              <a:spcBef>
                <a:spcPts val="600"/>
              </a:spcBef>
              <a:spcAft>
                <a:spcPts val="0"/>
              </a:spcAft>
              <a:buClr>
                <a:schemeClr val="dk2"/>
              </a:buClr>
              <a:buSzPts val="1600"/>
              <a:buFont typeface="Arial"/>
              <a:buChar char="•"/>
              <a:defRPr i="0"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2pPr>
            <a:lvl3pPr indent="-228600" lvl="2" marL="13716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3pPr>
            <a:lvl4pPr indent="-228600" lvl="3" marL="18288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4pPr>
            <a:lvl5pPr indent="-228600" lvl="4" marL="22860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1" name="Google Shape;331;p50"/>
          <p:cNvSpPr txBox="1"/>
          <p:nvPr>
            <p:ph idx="5" type="body"/>
          </p:nvPr>
        </p:nvSpPr>
        <p:spPr>
          <a:xfrm>
            <a:off x="6310145" y="3386142"/>
            <a:ext cx="5157787" cy="2773258"/>
          </a:xfrm>
          <a:prstGeom prst="rect">
            <a:avLst/>
          </a:prstGeom>
          <a:noFill/>
          <a:ln>
            <a:noFill/>
          </a:ln>
        </p:spPr>
        <p:txBody>
          <a:bodyPr anchorCtr="0" anchor="t" bIns="45700" lIns="91425" spcFirstLastPara="1" rIns="91425" wrap="square" tIns="45700">
            <a:normAutofit/>
          </a:bodyPr>
          <a:lstStyle>
            <a:lvl1pPr indent="-330200" lvl="0" marL="457200" algn="l">
              <a:lnSpc>
                <a:spcPct val="100000"/>
              </a:lnSpc>
              <a:spcBef>
                <a:spcPts val="600"/>
              </a:spcBef>
              <a:spcAft>
                <a:spcPts val="0"/>
              </a:spcAft>
              <a:buClr>
                <a:schemeClr val="dk2"/>
              </a:buClr>
              <a:buSzPts val="1600"/>
              <a:buFont typeface="Arial"/>
              <a:buChar char="•"/>
              <a:defRPr i="0"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2pPr>
            <a:lvl3pPr indent="-228600" lvl="2" marL="13716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3pPr>
            <a:lvl4pPr indent="-228600" lvl="3" marL="18288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4pPr>
            <a:lvl5pPr indent="-228600" lvl="4" marL="22860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wo Content">
  <p:cSld name="4_Two Content">
    <p:bg>
      <p:bgPr>
        <a:blipFill>
          <a:blip r:embed="rId2">
            <a:alphaModFix/>
          </a:blip>
          <a:stretch>
            <a:fillRect/>
          </a:stretch>
        </a:blipFill>
      </p:bgPr>
    </p:bg>
    <p:spTree>
      <p:nvGrpSpPr>
        <p:cNvPr id="332" name="Shape 332"/>
        <p:cNvGrpSpPr/>
        <p:nvPr/>
      </p:nvGrpSpPr>
      <p:grpSpPr>
        <a:xfrm>
          <a:off x="0" y="0"/>
          <a:ext cx="0" cy="0"/>
          <a:chOff x="0" y="0"/>
          <a:chExt cx="0" cy="0"/>
        </a:xfrm>
      </p:grpSpPr>
      <p:sp>
        <p:nvSpPr>
          <p:cNvPr id="333" name="Google Shape;333;p51"/>
          <p:cNvSpPr/>
          <p:nvPr/>
        </p:nvSpPr>
        <p:spPr>
          <a:xfrm>
            <a:off x="0" y="0"/>
            <a:ext cx="12192000" cy="6858000"/>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34" name="Google Shape;334;p51"/>
          <p:cNvSpPr txBox="1"/>
          <p:nvPr>
            <p:ph idx="1" type="body"/>
          </p:nvPr>
        </p:nvSpPr>
        <p:spPr>
          <a:xfrm>
            <a:off x="1555328" y="2272009"/>
            <a:ext cx="4759643"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35" name="Google Shape;335;p51"/>
          <p:cNvSpPr txBox="1"/>
          <p:nvPr>
            <p:ph type="title"/>
          </p:nvPr>
        </p:nvSpPr>
        <p:spPr>
          <a:xfrm>
            <a:off x="1527519" y="630859"/>
            <a:ext cx="4143555" cy="153658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Pla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6" name="Google Shape;336;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7" name="Google Shape;337;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8" name="Google Shape;338;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339" name="Google Shape;339;p51"/>
          <p:cNvSpPr/>
          <p:nvPr/>
        </p:nvSpPr>
        <p:spPr>
          <a:xfrm>
            <a:off x="1285167" y="871728"/>
            <a:ext cx="72000" cy="936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340" name="Google Shape;340;p51"/>
          <p:cNvCxnSpPr/>
          <p:nvPr/>
        </p:nvCxnSpPr>
        <p:spPr>
          <a:xfrm>
            <a:off x="11190767" y="800959"/>
            <a:ext cx="1001233" cy="0"/>
          </a:xfrm>
          <a:prstGeom prst="straightConnector1">
            <a:avLst/>
          </a:prstGeom>
          <a:noFill/>
          <a:ln cap="flat" cmpd="sng" w="9525">
            <a:solidFill>
              <a:schemeClr val="dk2"/>
            </a:solidFill>
            <a:prstDash val="solid"/>
            <a:miter lim="800000"/>
            <a:headEnd len="sm" w="sm" type="none"/>
            <a:tailEnd len="sm" w="sm" type="none"/>
          </a:ln>
        </p:spPr>
      </p:cxnSp>
      <p:sp>
        <p:nvSpPr>
          <p:cNvPr id="341" name="Google Shape;341;p51"/>
          <p:cNvSpPr txBox="1"/>
          <p:nvPr>
            <p:ph idx="2" type="body"/>
          </p:nvPr>
        </p:nvSpPr>
        <p:spPr>
          <a:xfrm>
            <a:off x="11083583"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200"/>
              <a:buNone/>
              <a:defRPr i="1" sz="1200">
                <a:solidFill>
                  <a:schemeClr val="dk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342" name="Google Shape;342;p51"/>
          <p:cNvCxnSpPr/>
          <p:nvPr/>
        </p:nvCxnSpPr>
        <p:spPr>
          <a:xfrm>
            <a:off x="0" y="6168360"/>
            <a:ext cx="1764792" cy="0"/>
          </a:xfrm>
          <a:prstGeom prst="straightConnector1">
            <a:avLst/>
          </a:prstGeom>
          <a:noFill/>
          <a:ln cap="flat" cmpd="sng" w="19050">
            <a:solidFill>
              <a:schemeClr val="dk2"/>
            </a:solidFill>
            <a:prstDash val="solid"/>
            <a:miter lim="800000"/>
            <a:headEnd len="sm" w="sm" type="none"/>
            <a:tailEnd len="sm" w="sm" type="none"/>
          </a:ln>
        </p:spPr>
      </p:cxnSp>
      <p:cxnSp>
        <p:nvCxnSpPr>
          <p:cNvPr id="343" name="Google Shape;343;p51"/>
          <p:cNvCxnSpPr/>
          <p:nvPr/>
        </p:nvCxnSpPr>
        <p:spPr>
          <a:xfrm rot="-5400000">
            <a:off x="11384397" y="6579108"/>
            <a:ext cx="557784" cy="0"/>
          </a:xfrm>
          <a:prstGeom prst="straightConnector1">
            <a:avLst/>
          </a:prstGeom>
          <a:noFill/>
          <a:ln cap="flat" cmpd="sng" w="19050">
            <a:solidFill>
              <a:schemeClr val="dk2"/>
            </a:solidFill>
            <a:prstDash val="solid"/>
            <a:miter lim="800000"/>
            <a:headEnd len="sm" w="sm" type="none"/>
            <a:tailEnd len="sm" w="sm" type="none"/>
          </a:ln>
        </p:spPr>
      </p:cxnSp>
      <p:sp>
        <p:nvSpPr>
          <p:cNvPr id="344" name="Google Shape;344;p51"/>
          <p:cNvSpPr txBox="1"/>
          <p:nvPr>
            <p:ph idx="3" type="body"/>
          </p:nvPr>
        </p:nvSpPr>
        <p:spPr>
          <a:xfrm>
            <a:off x="6911272" y="2272009"/>
            <a:ext cx="4783083"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cxnSp>
        <p:nvCxnSpPr>
          <p:cNvPr id="345" name="Google Shape;345;p51"/>
          <p:cNvCxnSpPr/>
          <p:nvPr/>
        </p:nvCxnSpPr>
        <p:spPr>
          <a:xfrm>
            <a:off x="1695391" y="3226963"/>
            <a:ext cx="630936" cy="0"/>
          </a:xfrm>
          <a:prstGeom prst="straightConnector1">
            <a:avLst/>
          </a:prstGeom>
          <a:noFill/>
          <a:ln cap="flat" cmpd="sng" w="19050">
            <a:solidFill>
              <a:schemeClr val="dk2"/>
            </a:solidFill>
            <a:prstDash val="solid"/>
            <a:miter lim="800000"/>
            <a:headEnd len="sm" w="sm" type="none"/>
            <a:tailEnd len="sm" w="sm" type="none"/>
          </a:ln>
        </p:spPr>
      </p:cxnSp>
      <p:cxnSp>
        <p:nvCxnSpPr>
          <p:cNvPr id="346" name="Google Shape;346;p51"/>
          <p:cNvCxnSpPr/>
          <p:nvPr/>
        </p:nvCxnSpPr>
        <p:spPr>
          <a:xfrm>
            <a:off x="7038769" y="3226963"/>
            <a:ext cx="630936" cy="0"/>
          </a:xfrm>
          <a:prstGeom prst="straightConnector1">
            <a:avLst/>
          </a:prstGeom>
          <a:noFill/>
          <a:ln cap="flat" cmpd="sng" w="19050">
            <a:solidFill>
              <a:schemeClr val="dk2"/>
            </a:solidFill>
            <a:prstDash val="solid"/>
            <a:miter lim="800000"/>
            <a:headEnd len="sm" w="sm" type="none"/>
            <a:tailEnd len="sm" w="sm" type="none"/>
          </a:ln>
        </p:spPr>
      </p:cxnSp>
      <p:sp>
        <p:nvSpPr>
          <p:cNvPr id="347" name="Google Shape;347;p51"/>
          <p:cNvSpPr txBox="1"/>
          <p:nvPr>
            <p:ph idx="4" type="body"/>
          </p:nvPr>
        </p:nvSpPr>
        <p:spPr>
          <a:xfrm>
            <a:off x="1527519" y="3386142"/>
            <a:ext cx="4783074" cy="2773258"/>
          </a:xfrm>
          <a:prstGeom prst="rect">
            <a:avLst/>
          </a:prstGeom>
          <a:noFill/>
          <a:ln>
            <a:noFill/>
          </a:ln>
        </p:spPr>
        <p:txBody>
          <a:bodyPr anchorCtr="0" anchor="t" bIns="45700" lIns="91425" spcFirstLastPara="1" rIns="91425" wrap="square" tIns="45700">
            <a:normAutofit/>
          </a:bodyPr>
          <a:lstStyle>
            <a:lvl1pPr indent="-330200" lvl="0" marL="457200" algn="l">
              <a:lnSpc>
                <a:spcPct val="100000"/>
              </a:lnSpc>
              <a:spcBef>
                <a:spcPts val="600"/>
              </a:spcBef>
              <a:spcAft>
                <a:spcPts val="0"/>
              </a:spcAft>
              <a:buClr>
                <a:schemeClr val="dk2"/>
              </a:buClr>
              <a:buSzPts val="1600"/>
              <a:buFont typeface="Arial"/>
              <a:buChar char="•"/>
              <a:defRPr i="0"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2pPr>
            <a:lvl3pPr indent="-228600" lvl="2" marL="13716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3pPr>
            <a:lvl4pPr indent="-228600" lvl="3" marL="18288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4pPr>
            <a:lvl5pPr indent="-228600" lvl="4" marL="22860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8" name="Google Shape;348;p51"/>
          <p:cNvSpPr txBox="1"/>
          <p:nvPr>
            <p:ph idx="5" type="body"/>
          </p:nvPr>
        </p:nvSpPr>
        <p:spPr>
          <a:xfrm>
            <a:off x="6911271" y="3386142"/>
            <a:ext cx="4783075" cy="2773258"/>
          </a:xfrm>
          <a:prstGeom prst="rect">
            <a:avLst/>
          </a:prstGeom>
          <a:noFill/>
          <a:ln>
            <a:noFill/>
          </a:ln>
        </p:spPr>
        <p:txBody>
          <a:bodyPr anchorCtr="0" anchor="t" bIns="45700" lIns="91425" spcFirstLastPara="1" rIns="91425" wrap="square" tIns="45700">
            <a:normAutofit/>
          </a:bodyPr>
          <a:lstStyle>
            <a:lvl1pPr indent="-330200" lvl="0" marL="457200" algn="l">
              <a:lnSpc>
                <a:spcPct val="100000"/>
              </a:lnSpc>
              <a:spcBef>
                <a:spcPts val="600"/>
              </a:spcBef>
              <a:spcAft>
                <a:spcPts val="0"/>
              </a:spcAft>
              <a:buClr>
                <a:schemeClr val="dk2"/>
              </a:buClr>
              <a:buSzPts val="1600"/>
              <a:buFont typeface="Arial"/>
              <a:buChar char="•"/>
              <a:defRPr i="0"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2pPr>
            <a:lvl3pPr indent="-228600" lvl="2" marL="13716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3pPr>
            <a:lvl4pPr indent="-228600" lvl="3" marL="18288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4pPr>
            <a:lvl5pPr indent="-228600" lvl="4" marL="22860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wo Content">
  <p:cSld name="5_Two Content">
    <p:bg>
      <p:bgPr>
        <a:blipFill>
          <a:blip r:embed="rId2">
            <a:alphaModFix/>
          </a:blip>
          <a:stretch>
            <a:fillRect/>
          </a:stretch>
        </a:blipFill>
      </p:bgPr>
    </p:bg>
    <p:spTree>
      <p:nvGrpSpPr>
        <p:cNvPr id="349" name="Shape 349"/>
        <p:cNvGrpSpPr/>
        <p:nvPr/>
      </p:nvGrpSpPr>
      <p:grpSpPr>
        <a:xfrm>
          <a:off x="0" y="0"/>
          <a:ext cx="0" cy="0"/>
          <a:chOff x="0" y="0"/>
          <a:chExt cx="0" cy="0"/>
        </a:xfrm>
      </p:grpSpPr>
      <p:sp>
        <p:nvSpPr>
          <p:cNvPr id="350" name="Google Shape;350;p52"/>
          <p:cNvSpPr/>
          <p:nvPr/>
        </p:nvSpPr>
        <p:spPr>
          <a:xfrm>
            <a:off x="6096000" y="0"/>
            <a:ext cx="6096000" cy="6858000"/>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51" name="Google Shape;351;p52"/>
          <p:cNvSpPr txBox="1"/>
          <p:nvPr>
            <p:ph idx="1" type="body"/>
          </p:nvPr>
        </p:nvSpPr>
        <p:spPr>
          <a:xfrm>
            <a:off x="1555329" y="2272009"/>
            <a:ext cx="4540672"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2"/>
              </a:buClr>
              <a:buSzPts val="2500"/>
              <a:buNone/>
              <a:defRPr b="1" i="0" sz="2500">
                <a:solidFill>
                  <a:schemeClr val="lt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52" name="Google Shape;352;p52"/>
          <p:cNvSpPr txBox="1"/>
          <p:nvPr>
            <p:ph type="title"/>
          </p:nvPr>
        </p:nvSpPr>
        <p:spPr>
          <a:xfrm>
            <a:off x="1527519" y="630859"/>
            <a:ext cx="4143555" cy="153658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2"/>
              </a:buClr>
              <a:buSzPts val="4400"/>
              <a:buFont typeface="Play"/>
              <a:buNone/>
              <a:defRPr>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3" name="Google Shape;353;p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4" name="Google Shape;354;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5" name="Google Shape;355;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356" name="Google Shape;356;p52"/>
          <p:cNvSpPr/>
          <p:nvPr/>
        </p:nvSpPr>
        <p:spPr>
          <a:xfrm>
            <a:off x="1285167" y="871728"/>
            <a:ext cx="72000" cy="9360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357" name="Google Shape;357;p52"/>
          <p:cNvCxnSpPr/>
          <p:nvPr/>
        </p:nvCxnSpPr>
        <p:spPr>
          <a:xfrm>
            <a:off x="11190767" y="800959"/>
            <a:ext cx="1001233" cy="0"/>
          </a:xfrm>
          <a:prstGeom prst="straightConnector1">
            <a:avLst/>
          </a:prstGeom>
          <a:noFill/>
          <a:ln cap="flat" cmpd="sng" w="9525">
            <a:solidFill>
              <a:schemeClr val="dk2"/>
            </a:solidFill>
            <a:prstDash val="solid"/>
            <a:miter lim="800000"/>
            <a:headEnd len="sm" w="sm" type="none"/>
            <a:tailEnd len="sm" w="sm" type="none"/>
          </a:ln>
        </p:spPr>
      </p:cxnSp>
      <p:sp>
        <p:nvSpPr>
          <p:cNvPr id="358" name="Google Shape;358;p52"/>
          <p:cNvSpPr txBox="1"/>
          <p:nvPr>
            <p:ph idx="2" type="body"/>
          </p:nvPr>
        </p:nvSpPr>
        <p:spPr>
          <a:xfrm>
            <a:off x="11083583"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200"/>
              <a:buNone/>
              <a:defRPr i="1" sz="1200">
                <a:solidFill>
                  <a:schemeClr val="dk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359" name="Google Shape;359;p52"/>
          <p:cNvCxnSpPr/>
          <p:nvPr/>
        </p:nvCxnSpPr>
        <p:spPr>
          <a:xfrm>
            <a:off x="0" y="6168360"/>
            <a:ext cx="1764792" cy="0"/>
          </a:xfrm>
          <a:prstGeom prst="straightConnector1">
            <a:avLst/>
          </a:prstGeom>
          <a:noFill/>
          <a:ln cap="flat" cmpd="sng" w="19050">
            <a:solidFill>
              <a:schemeClr val="accent1"/>
            </a:solidFill>
            <a:prstDash val="solid"/>
            <a:miter lim="800000"/>
            <a:headEnd len="sm" w="sm" type="none"/>
            <a:tailEnd len="sm" w="sm" type="none"/>
          </a:ln>
        </p:spPr>
      </p:cxnSp>
      <p:cxnSp>
        <p:nvCxnSpPr>
          <p:cNvPr id="360" name="Google Shape;360;p52"/>
          <p:cNvCxnSpPr/>
          <p:nvPr/>
        </p:nvCxnSpPr>
        <p:spPr>
          <a:xfrm rot="-5400000">
            <a:off x="11384397" y="6579108"/>
            <a:ext cx="557784" cy="0"/>
          </a:xfrm>
          <a:prstGeom prst="straightConnector1">
            <a:avLst/>
          </a:prstGeom>
          <a:noFill/>
          <a:ln cap="flat" cmpd="sng" w="19050">
            <a:solidFill>
              <a:schemeClr val="dk2"/>
            </a:solidFill>
            <a:prstDash val="solid"/>
            <a:miter lim="800000"/>
            <a:headEnd len="sm" w="sm" type="none"/>
            <a:tailEnd len="sm" w="sm" type="none"/>
          </a:ln>
        </p:spPr>
      </p:cxnSp>
      <p:sp>
        <p:nvSpPr>
          <p:cNvPr id="361" name="Google Shape;361;p52"/>
          <p:cNvSpPr txBox="1"/>
          <p:nvPr>
            <p:ph idx="3" type="body"/>
          </p:nvPr>
        </p:nvSpPr>
        <p:spPr>
          <a:xfrm>
            <a:off x="6911272" y="2272009"/>
            <a:ext cx="4783083"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cxnSp>
        <p:nvCxnSpPr>
          <p:cNvPr id="362" name="Google Shape;362;p52"/>
          <p:cNvCxnSpPr/>
          <p:nvPr/>
        </p:nvCxnSpPr>
        <p:spPr>
          <a:xfrm>
            <a:off x="1695391" y="3226963"/>
            <a:ext cx="630936" cy="0"/>
          </a:xfrm>
          <a:prstGeom prst="straightConnector1">
            <a:avLst/>
          </a:prstGeom>
          <a:noFill/>
          <a:ln cap="flat" cmpd="sng" w="19050">
            <a:solidFill>
              <a:schemeClr val="lt2"/>
            </a:solidFill>
            <a:prstDash val="solid"/>
            <a:miter lim="800000"/>
            <a:headEnd len="sm" w="sm" type="none"/>
            <a:tailEnd len="sm" w="sm" type="none"/>
          </a:ln>
        </p:spPr>
      </p:cxnSp>
      <p:cxnSp>
        <p:nvCxnSpPr>
          <p:cNvPr id="363" name="Google Shape;363;p52"/>
          <p:cNvCxnSpPr/>
          <p:nvPr/>
        </p:nvCxnSpPr>
        <p:spPr>
          <a:xfrm>
            <a:off x="7038769" y="3226963"/>
            <a:ext cx="630936" cy="0"/>
          </a:xfrm>
          <a:prstGeom prst="straightConnector1">
            <a:avLst/>
          </a:prstGeom>
          <a:noFill/>
          <a:ln cap="flat" cmpd="sng" w="19050">
            <a:solidFill>
              <a:schemeClr val="dk2"/>
            </a:solidFill>
            <a:prstDash val="solid"/>
            <a:miter lim="800000"/>
            <a:headEnd len="sm" w="sm" type="none"/>
            <a:tailEnd len="sm" w="sm" type="none"/>
          </a:ln>
        </p:spPr>
      </p:cxnSp>
      <p:sp>
        <p:nvSpPr>
          <p:cNvPr id="364" name="Google Shape;364;p52"/>
          <p:cNvSpPr txBox="1"/>
          <p:nvPr>
            <p:ph idx="4" type="body"/>
          </p:nvPr>
        </p:nvSpPr>
        <p:spPr>
          <a:xfrm>
            <a:off x="1527519" y="3386142"/>
            <a:ext cx="4559068" cy="2773258"/>
          </a:xfrm>
          <a:prstGeom prst="rect">
            <a:avLst/>
          </a:prstGeom>
          <a:noFill/>
          <a:ln>
            <a:noFill/>
          </a:ln>
        </p:spPr>
        <p:txBody>
          <a:bodyPr anchorCtr="0" anchor="t" bIns="45700" lIns="91425" spcFirstLastPara="1" rIns="91425" wrap="square" tIns="45700">
            <a:normAutofit/>
          </a:bodyPr>
          <a:lstStyle>
            <a:lvl1pPr indent="-330200" lvl="0" marL="457200" algn="l">
              <a:lnSpc>
                <a:spcPct val="100000"/>
              </a:lnSpc>
              <a:spcBef>
                <a:spcPts val="600"/>
              </a:spcBef>
              <a:spcAft>
                <a:spcPts val="0"/>
              </a:spcAft>
              <a:buClr>
                <a:schemeClr val="lt2"/>
              </a:buClr>
              <a:buSzPts val="1600"/>
              <a:buFont typeface="Arial"/>
              <a:buChar char="•"/>
              <a:defRPr i="0" sz="1600">
                <a:solidFill>
                  <a:srgbClr val="3F3F3F"/>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2pPr>
            <a:lvl3pPr indent="-228600" lvl="2" marL="13716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3pPr>
            <a:lvl4pPr indent="-228600" lvl="3" marL="18288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4pPr>
            <a:lvl5pPr indent="-228600" lvl="4" marL="22860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5" name="Google Shape;365;p52"/>
          <p:cNvSpPr txBox="1"/>
          <p:nvPr>
            <p:ph idx="5" type="body"/>
          </p:nvPr>
        </p:nvSpPr>
        <p:spPr>
          <a:xfrm>
            <a:off x="6911271" y="3386142"/>
            <a:ext cx="4783069" cy="2773258"/>
          </a:xfrm>
          <a:prstGeom prst="rect">
            <a:avLst/>
          </a:prstGeom>
          <a:noFill/>
          <a:ln>
            <a:noFill/>
          </a:ln>
        </p:spPr>
        <p:txBody>
          <a:bodyPr anchorCtr="0" anchor="t" bIns="45700" lIns="91425" spcFirstLastPara="1" rIns="91425" wrap="square" tIns="45700">
            <a:normAutofit/>
          </a:bodyPr>
          <a:lstStyle>
            <a:lvl1pPr indent="-330200" lvl="0" marL="457200" algn="l">
              <a:lnSpc>
                <a:spcPct val="100000"/>
              </a:lnSpc>
              <a:spcBef>
                <a:spcPts val="600"/>
              </a:spcBef>
              <a:spcAft>
                <a:spcPts val="0"/>
              </a:spcAft>
              <a:buClr>
                <a:schemeClr val="dk2"/>
              </a:buClr>
              <a:buSzPts val="1600"/>
              <a:buFont typeface="Arial"/>
              <a:buChar char="•"/>
              <a:defRPr i="0"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2pPr>
            <a:lvl3pPr indent="-228600" lvl="2" marL="13716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3pPr>
            <a:lvl4pPr indent="-228600" lvl="3" marL="18288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4pPr>
            <a:lvl5pPr indent="-228600" lvl="4" marL="22860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icture and Title">
  <p:cSld name="1_Picture and Title">
    <p:bg>
      <p:bgPr>
        <a:solidFill>
          <a:schemeClr val="lt1"/>
        </a:solidFill>
      </p:bgPr>
    </p:bg>
    <p:spTree>
      <p:nvGrpSpPr>
        <p:cNvPr id="366" name="Shape 366"/>
        <p:cNvGrpSpPr/>
        <p:nvPr/>
      </p:nvGrpSpPr>
      <p:grpSpPr>
        <a:xfrm>
          <a:off x="0" y="0"/>
          <a:ext cx="0" cy="0"/>
          <a:chOff x="0" y="0"/>
          <a:chExt cx="0" cy="0"/>
        </a:xfrm>
      </p:grpSpPr>
      <p:sp>
        <p:nvSpPr>
          <p:cNvPr id="367" name="Google Shape;367;p53"/>
          <p:cNvSpPr/>
          <p:nvPr/>
        </p:nvSpPr>
        <p:spPr>
          <a:xfrm>
            <a:off x="0" y="5532437"/>
            <a:ext cx="12192000" cy="1325563"/>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68" name="Google Shape;368;p53"/>
          <p:cNvSpPr txBox="1"/>
          <p:nvPr>
            <p:ph type="title"/>
          </p:nvPr>
        </p:nvSpPr>
        <p:spPr>
          <a:xfrm>
            <a:off x="928800" y="472822"/>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2"/>
              </a:buClr>
              <a:buSzPts val="4400"/>
              <a:buFont typeface="Play"/>
              <a:buNone/>
              <a:defRPr>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9" name="Google Shape;369;p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0" name="Google Shape;370;p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1" name="Google Shape;371;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372" name="Google Shape;372;p53"/>
          <p:cNvSpPr/>
          <p:nvPr/>
        </p:nvSpPr>
        <p:spPr>
          <a:xfrm>
            <a:off x="687289" y="0"/>
            <a:ext cx="72000" cy="1289304"/>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373" name="Google Shape;373;p53"/>
          <p:cNvCxnSpPr/>
          <p:nvPr/>
        </p:nvCxnSpPr>
        <p:spPr>
          <a:xfrm>
            <a:off x="11190767" y="800959"/>
            <a:ext cx="1001233" cy="0"/>
          </a:xfrm>
          <a:prstGeom prst="straightConnector1">
            <a:avLst/>
          </a:prstGeom>
          <a:noFill/>
          <a:ln cap="flat" cmpd="sng" w="9525">
            <a:solidFill>
              <a:schemeClr val="accent1"/>
            </a:solidFill>
            <a:prstDash val="solid"/>
            <a:miter lim="800000"/>
            <a:headEnd len="sm" w="sm" type="none"/>
            <a:tailEnd len="sm" w="sm" type="none"/>
          </a:ln>
        </p:spPr>
      </p:cxnSp>
      <p:sp>
        <p:nvSpPr>
          <p:cNvPr id="374" name="Google Shape;374;p53"/>
          <p:cNvSpPr txBox="1"/>
          <p:nvPr>
            <p:ph idx="1" type="body"/>
          </p:nvPr>
        </p:nvSpPr>
        <p:spPr>
          <a:xfrm>
            <a:off x="11083583"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1200"/>
              <a:buNone/>
              <a:defRPr i="1" sz="1200">
                <a:solidFill>
                  <a:schemeClr val="accen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375" name="Google Shape;375;p53"/>
          <p:cNvCxnSpPr/>
          <p:nvPr/>
        </p:nvCxnSpPr>
        <p:spPr>
          <a:xfrm rot="-5400000">
            <a:off x="11384397" y="6579108"/>
            <a:ext cx="557784" cy="0"/>
          </a:xfrm>
          <a:prstGeom prst="straightConnector1">
            <a:avLst/>
          </a:prstGeom>
          <a:noFill/>
          <a:ln cap="flat" cmpd="sng" w="19050">
            <a:solidFill>
              <a:schemeClr val="dk2"/>
            </a:solidFill>
            <a:prstDash val="solid"/>
            <a:miter lim="800000"/>
            <a:headEnd len="sm" w="sm" type="none"/>
            <a:tailEnd len="sm" w="sm" type="none"/>
          </a:ln>
        </p:spPr>
      </p:cxnSp>
      <p:sp>
        <p:nvSpPr>
          <p:cNvPr id="376" name="Google Shape;376;p53"/>
          <p:cNvSpPr/>
          <p:nvPr>
            <p:ph idx="2" type="pic"/>
          </p:nvPr>
        </p:nvSpPr>
        <p:spPr>
          <a:xfrm>
            <a:off x="0" y="1659525"/>
            <a:ext cx="12192000" cy="3872910"/>
          </a:xfrm>
          <a:prstGeom prst="rect">
            <a:avLst/>
          </a:prstGeom>
          <a:solidFill>
            <a:schemeClr val="lt1">
              <a:alpha val="49803"/>
            </a:schemeClr>
          </a:solidFill>
          <a:ln>
            <a:noFill/>
          </a:ln>
        </p:spPr>
      </p:sp>
      <p:cxnSp>
        <p:nvCxnSpPr>
          <p:cNvPr id="377" name="Google Shape;377;p53"/>
          <p:cNvCxnSpPr/>
          <p:nvPr/>
        </p:nvCxnSpPr>
        <p:spPr>
          <a:xfrm>
            <a:off x="0" y="6168360"/>
            <a:ext cx="1764792" cy="0"/>
          </a:xfrm>
          <a:prstGeom prst="straightConnector1">
            <a:avLst/>
          </a:prstGeom>
          <a:noFill/>
          <a:ln cap="flat" cmpd="sng" w="19050">
            <a:solidFill>
              <a:schemeClr val="dk2"/>
            </a:solidFill>
            <a:prstDash val="solid"/>
            <a:miter lim="800000"/>
            <a:headEnd len="sm" w="sm" type="none"/>
            <a:tailEnd len="sm" w="sm" type="none"/>
          </a:ln>
        </p:spPr>
      </p:cxn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Picture and Title">
  <p:cSld name="2_Picture and Title">
    <p:bg>
      <p:bgPr>
        <a:blipFill>
          <a:blip r:embed="rId2">
            <a:alphaModFix/>
          </a:blip>
          <a:stretch>
            <a:fillRect/>
          </a:stretch>
        </a:blipFill>
      </p:bgPr>
    </p:bg>
    <p:spTree>
      <p:nvGrpSpPr>
        <p:cNvPr id="378" name="Shape 378"/>
        <p:cNvGrpSpPr/>
        <p:nvPr/>
      </p:nvGrpSpPr>
      <p:grpSpPr>
        <a:xfrm>
          <a:off x="0" y="0"/>
          <a:ext cx="0" cy="0"/>
          <a:chOff x="0" y="0"/>
          <a:chExt cx="0" cy="0"/>
        </a:xfrm>
      </p:grpSpPr>
      <p:sp>
        <p:nvSpPr>
          <p:cNvPr id="379" name="Google Shape;379;p54"/>
          <p:cNvSpPr/>
          <p:nvPr/>
        </p:nvSpPr>
        <p:spPr>
          <a:xfrm>
            <a:off x="120000" y="117000"/>
            <a:ext cx="11952000" cy="6624000"/>
          </a:xfrm>
          <a:prstGeom prst="rect">
            <a:avLst/>
          </a:prstGeom>
          <a:gradFill>
            <a:gsLst>
              <a:gs pos="0">
                <a:srgbClr val="E8E8E8">
                  <a:alpha val="84705"/>
                </a:srgbClr>
              </a:gs>
              <a:gs pos="100000">
                <a:srgbClr val="156082">
                  <a:alpha val="84705"/>
                </a:srgbClr>
              </a:gs>
            </a:gsLst>
            <a:lin ang="0" scaled="0"/>
          </a:gradFill>
          <a:ln cap="flat" cmpd="sng" w="273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80" name="Google Shape;380;p54"/>
          <p:cNvSpPr txBox="1"/>
          <p:nvPr>
            <p:ph type="title"/>
          </p:nvPr>
        </p:nvSpPr>
        <p:spPr>
          <a:xfrm>
            <a:off x="928800" y="472822"/>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Pla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1" name="Google Shape;381;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2" name="Google Shape;382;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3" name="Google Shape;383;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384" name="Google Shape;384;p54"/>
          <p:cNvSpPr/>
          <p:nvPr/>
        </p:nvSpPr>
        <p:spPr>
          <a:xfrm>
            <a:off x="687289" y="0"/>
            <a:ext cx="72000" cy="128930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85" name="Google Shape;385;p54"/>
          <p:cNvSpPr/>
          <p:nvPr>
            <p:ph idx="2" type="pic"/>
          </p:nvPr>
        </p:nvSpPr>
        <p:spPr>
          <a:xfrm>
            <a:off x="246000" y="1659525"/>
            <a:ext cx="11700000" cy="4517136"/>
          </a:xfrm>
          <a:prstGeom prst="rect">
            <a:avLst/>
          </a:prstGeom>
          <a:solidFill>
            <a:schemeClr val="lt1">
              <a:alpha val="49803"/>
            </a:schemeClr>
          </a:solidFill>
          <a:ln>
            <a:noFill/>
          </a:ln>
        </p:spPr>
      </p:sp>
      <p:cxnSp>
        <p:nvCxnSpPr>
          <p:cNvPr id="386" name="Google Shape;386;p54"/>
          <p:cNvCxnSpPr/>
          <p:nvPr/>
        </p:nvCxnSpPr>
        <p:spPr>
          <a:xfrm>
            <a:off x="10939723" y="800959"/>
            <a:ext cx="1001233" cy="0"/>
          </a:xfrm>
          <a:prstGeom prst="straightConnector1">
            <a:avLst/>
          </a:prstGeom>
          <a:noFill/>
          <a:ln cap="flat" cmpd="sng" w="9525">
            <a:solidFill>
              <a:schemeClr val="dk2"/>
            </a:solidFill>
            <a:prstDash val="solid"/>
            <a:miter lim="800000"/>
            <a:headEnd len="sm" w="sm" type="none"/>
            <a:tailEnd len="sm" w="sm" type="none"/>
          </a:ln>
        </p:spPr>
      </p:cxnSp>
      <p:sp>
        <p:nvSpPr>
          <p:cNvPr id="387" name="Google Shape;387;p54"/>
          <p:cNvSpPr txBox="1"/>
          <p:nvPr>
            <p:ph idx="1" type="body"/>
          </p:nvPr>
        </p:nvSpPr>
        <p:spPr>
          <a:xfrm>
            <a:off x="10832539"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200"/>
              <a:buNone/>
              <a:defRPr i="1" sz="1200">
                <a:solidFill>
                  <a:schemeClr val="dk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388" name="Google Shape;388;p54"/>
          <p:cNvCxnSpPr/>
          <p:nvPr/>
        </p:nvCxnSpPr>
        <p:spPr>
          <a:xfrm rot="10800000">
            <a:off x="11663289" y="6300217"/>
            <a:ext cx="0" cy="310226"/>
          </a:xfrm>
          <a:prstGeom prst="straightConnector1">
            <a:avLst/>
          </a:prstGeom>
          <a:noFill/>
          <a:ln cap="flat" cmpd="sng" w="19050">
            <a:solidFill>
              <a:schemeClr val="dk2"/>
            </a:solidFill>
            <a:prstDash val="solid"/>
            <a:miter lim="800000"/>
            <a:headEnd len="sm" w="sm" type="none"/>
            <a:tailEnd len="sm" w="sm" type="none"/>
          </a:ln>
        </p:spPr>
      </p:cxn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Picture and Title">
  <p:cSld name="3_Picture and Title">
    <p:bg>
      <p:bgPr>
        <a:blipFill>
          <a:blip r:embed="rId2">
            <a:alphaModFix/>
          </a:blip>
          <a:stretch>
            <a:fillRect/>
          </a:stretch>
        </a:blipFill>
      </p:bgPr>
    </p:bg>
    <p:spTree>
      <p:nvGrpSpPr>
        <p:cNvPr id="389" name="Shape 389"/>
        <p:cNvGrpSpPr/>
        <p:nvPr/>
      </p:nvGrpSpPr>
      <p:grpSpPr>
        <a:xfrm>
          <a:off x="0" y="0"/>
          <a:ext cx="0" cy="0"/>
          <a:chOff x="0" y="0"/>
          <a:chExt cx="0" cy="0"/>
        </a:xfrm>
      </p:grpSpPr>
      <p:sp>
        <p:nvSpPr>
          <p:cNvPr id="390" name="Google Shape;390;p55"/>
          <p:cNvSpPr/>
          <p:nvPr/>
        </p:nvSpPr>
        <p:spPr>
          <a:xfrm>
            <a:off x="0" y="0"/>
            <a:ext cx="12192000" cy="6858000"/>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91" name="Google Shape;391;p55"/>
          <p:cNvSpPr/>
          <p:nvPr>
            <p:ph idx="2" type="pic"/>
          </p:nvPr>
        </p:nvSpPr>
        <p:spPr>
          <a:xfrm>
            <a:off x="0" y="2167439"/>
            <a:ext cx="12192000" cy="4009222"/>
          </a:xfrm>
          <a:prstGeom prst="rect">
            <a:avLst/>
          </a:prstGeom>
          <a:solidFill>
            <a:schemeClr val="lt1">
              <a:alpha val="49803"/>
            </a:schemeClr>
          </a:solidFill>
          <a:ln>
            <a:noFill/>
          </a:ln>
        </p:spPr>
      </p:sp>
      <p:sp>
        <p:nvSpPr>
          <p:cNvPr id="392" name="Google Shape;392;p55"/>
          <p:cNvSpPr txBox="1"/>
          <p:nvPr>
            <p:ph type="title"/>
          </p:nvPr>
        </p:nvSpPr>
        <p:spPr>
          <a:xfrm>
            <a:off x="1527519" y="630859"/>
            <a:ext cx="4143555" cy="153658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Pla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3" name="Google Shape;393;p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4" name="Google Shape;394;p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5" name="Google Shape;395;p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396" name="Google Shape;396;p55"/>
          <p:cNvSpPr/>
          <p:nvPr/>
        </p:nvSpPr>
        <p:spPr>
          <a:xfrm>
            <a:off x="1285167" y="871728"/>
            <a:ext cx="72000" cy="936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397" name="Google Shape;397;p55"/>
          <p:cNvCxnSpPr/>
          <p:nvPr/>
        </p:nvCxnSpPr>
        <p:spPr>
          <a:xfrm>
            <a:off x="11190767" y="800959"/>
            <a:ext cx="1001233" cy="0"/>
          </a:xfrm>
          <a:prstGeom prst="straightConnector1">
            <a:avLst/>
          </a:prstGeom>
          <a:noFill/>
          <a:ln cap="flat" cmpd="sng" w="9525">
            <a:solidFill>
              <a:schemeClr val="dk2"/>
            </a:solidFill>
            <a:prstDash val="solid"/>
            <a:miter lim="800000"/>
            <a:headEnd len="sm" w="sm" type="none"/>
            <a:tailEnd len="sm" w="sm" type="none"/>
          </a:ln>
        </p:spPr>
      </p:cxnSp>
      <p:sp>
        <p:nvSpPr>
          <p:cNvPr id="398" name="Google Shape;398;p55"/>
          <p:cNvSpPr txBox="1"/>
          <p:nvPr>
            <p:ph idx="1" type="body"/>
          </p:nvPr>
        </p:nvSpPr>
        <p:spPr>
          <a:xfrm>
            <a:off x="11083583"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200"/>
              <a:buNone/>
              <a:defRPr i="1" sz="1200">
                <a:solidFill>
                  <a:schemeClr val="dk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399" name="Google Shape;399;p55"/>
          <p:cNvCxnSpPr/>
          <p:nvPr/>
        </p:nvCxnSpPr>
        <p:spPr>
          <a:xfrm rot="-5400000">
            <a:off x="11384397" y="6579108"/>
            <a:ext cx="557784" cy="0"/>
          </a:xfrm>
          <a:prstGeom prst="straightConnector1">
            <a:avLst/>
          </a:prstGeom>
          <a:noFill/>
          <a:ln cap="flat" cmpd="sng" w="19050">
            <a:solidFill>
              <a:schemeClr val="dk2"/>
            </a:solidFill>
            <a:prstDash val="solid"/>
            <a:miter lim="800000"/>
            <a:headEnd len="sm" w="sm" type="none"/>
            <a:tailEnd len="sm" w="sm" type="none"/>
          </a:ln>
        </p:spPr>
      </p:cxn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Picture and Title">
  <p:cSld name="5_Picture and Title">
    <p:bg>
      <p:bgPr>
        <a:solidFill>
          <a:schemeClr val="lt1"/>
        </a:solidFill>
      </p:bgPr>
    </p:bg>
    <p:spTree>
      <p:nvGrpSpPr>
        <p:cNvPr id="400" name="Shape 400"/>
        <p:cNvGrpSpPr/>
        <p:nvPr/>
      </p:nvGrpSpPr>
      <p:grpSpPr>
        <a:xfrm>
          <a:off x="0" y="0"/>
          <a:ext cx="0" cy="0"/>
          <a:chOff x="0" y="0"/>
          <a:chExt cx="0" cy="0"/>
        </a:xfrm>
      </p:grpSpPr>
      <p:sp>
        <p:nvSpPr>
          <p:cNvPr id="401" name="Google Shape;401;p56"/>
          <p:cNvSpPr/>
          <p:nvPr>
            <p:ph idx="2" type="pic"/>
          </p:nvPr>
        </p:nvSpPr>
        <p:spPr>
          <a:xfrm>
            <a:off x="0" y="0"/>
            <a:ext cx="12191999" cy="4251153"/>
          </a:xfrm>
          <a:prstGeom prst="rect">
            <a:avLst/>
          </a:prstGeom>
          <a:solidFill>
            <a:schemeClr val="lt1">
              <a:alpha val="49803"/>
            </a:schemeClr>
          </a:solidFill>
          <a:ln>
            <a:noFill/>
          </a:ln>
        </p:spPr>
      </p:sp>
      <p:sp>
        <p:nvSpPr>
          <p:cNvPr id="402" name="Google Shape;402;p56"/>
          <p:cNvSpPr/>
          <p:nvPr/>
        </p:nvSpPr>
        <p:spPr>
          <a:xfrm>
            <a:off x="0" y="4251158"/>
            <a:ext cx="12192000" cy="2606842"/>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03" name="Google Shape;403;p56"/>
          <p:cNvSpPr txBox="1"/>
          <p:nvPr>
            <p:ph type="ctrTitle"/>
          </p:nvPr>
        </p:nvSpPr>
        <p:spPr>
          <a:xfrm>
            <a:off x="1694227" y="4435638"/>
            <a:ext cx="8807116" cy="1571359"/>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4000"/>
              <a:buFont typeface="Play"/>
              <a:buNone/>
              <a:defRPr b="1" sz="4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4" name="Google Shape;404;p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5" name="Google Shape;405;p56"/>
          <p:cNvSpPr txBox="1"/>
          <p:nvPr>
            <p:ph idx="11" type="ftr"/>
          </p:nvPr>
        </p:nvSpPr>
        <p:spPr>
          <a:xfrm>
            <a:off x="1694226" y="6159402"/>
            <a:ext cx="215446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6" name="Google Shape;406;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cxnSp>
        <p:nvCxnSpPr>
          <p:cNvPr id="407" name="Google Shape;407;p56"/>
          <p:cNvCxnSpPr/>
          <p:nvPr/>
        </p:nvCxnSpPr>
        <p:spPr>
          <a:xfrm rot="-5400000">
            <a:off x="11384397" y="6579108"/>
            <a:ext cx="557784" cy="0"/>
          </a:xfrm>
          <a:prstGeom prst="straightConnector1">
            <a:avLst/>
          </a:prstGeom>
          <a:noFill/>
          <a:ln cap="flat" cmpd="sng" w="19050">
            <a:solidFill>
              <a:schemeClr val="dk2"/>
            </a:solidFill>
            <a:prstDash val="solid"/>
            <a:miter lim="800000"/>
            <a:headEnd len="sm" w="sm" type="none"/>
            <a:tailEnd len="sm" w="sm" type="none"/>
          </a:ln>
        </p:spPr>
      </p:cxnSp>
      <p:sp>
        <p:nvSpPr>
          <p:cNvPr id="408" name="Google Shape;408;p56"/>
          <p:cNvSpPr/>
          <p:nvPr/>
        </p:nvSpPr>
        <p:spPr>
          <a:xfrm>
            <a:off x="1283369" y="4914000"/>
            <a:ext cx="72000" cy="1944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09" name="Google Shape;409;p56"/>
          <p:cNvSpPr txBox="1"/>
          <p:nvPr>
            <p:ph idx="1" type="body"/>
          </p:nvPr>
        </p:nvSpPr>
        <p:spPr>
          <a:xfrm>
            <a:off x="11083583"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1200"/>
              <a:buNone/>
              <a:defRPr i="1" sz="1200">
                <a:solidFill>
                  <a:schemeClr val="accen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410" name="Google Shape;410;p56"/>
          <p:cNvCxnSpPr/>
          <p:nvPr/>
        </p:nvCxnSpPr>
        <p:spPr>
          <a:xfrm>
            <a:off x="11184000" y="805368"/>
            <a:ext cx="1008000" cy="0"/>
          </a:xfrm>
          <a:prstGeom prst="straightConnector1">
            <a:avLst/>
          </a:prstGeom>
          <a:noFill/>
          <a:ln cap="flat" cmpd="sng" w="34925">
            <a:solidFill>
              <a:schemeClr val="accent1"/>
            </a:solidFill>
            <a:prstDash val="solid"/>
            <a:miter lim="800000"/>
            <a:headEnd len="sm" w="sm" type="none"/>
            <a:tailEnd len="sm" w="sm" type="none"/>
          </a:ln>
        </p:spPr>
      </p:cxn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ontent with Caption">
  <p:cSld name="2_Content with Caption">
    <p:bg>
      <p:bgPr>
        <a:solidFill>
          <a:schemeClr val="lt1"/>
        </a:solidFill>
      </p:bgPr>
    </p:bg>
    <p:spTree>
      <p:nvGrpSpPr>
        <p:cNvPr id="411" name="Shape 411"/>
        <p:cNvGrpSpPr/>
        <p:nvPr/>
      </p:nvGrpSpPr>
      <p:grpSpPr>
        <a:xfrm>
          <a:off x="0" y="0"/>
          <a:ext cx="0" cy="0"/>
          <a:chOff x="0" y="0"/>
          <a:chExt cx="0" cy="0"/>
        </a:xfrm>
      </p:grpSpPr>
      <p:sp>
        <p:nvSpPr>
          <p:cNvPr id="412" name="Google Shape;412;p57"/>
          <p:cNvSpPr/>
          <p:nvPr/>
        </p:nvSpPr>
        <p:spPr>
          <a:xfrm>
            <a:off x="0" y="5532437"/>
            <a:ext cx="12192000" cy="1325563"/>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13" name="Google Shape;413;p57"/>
          <p:cNvSpPr txBox="1"/>
          <p:nvPr>
            <p:ph type="title"/>
          </p:nvPr>
        </p:nvSpPr>
        <p:spPr>
          <a:xfrm>
            <a:off x="928800" y="47005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2"/>
              </a:buClr>
              <a:buSzPts val="4400"/>
              <a:buFont typeface="Play"/>
              <a:buNone/>
              <a:defRPr>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4" name="Google Shape;414;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5" name="Google Shape;415;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6" name="Google Shape;416;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417" name="Google Shape;417;p57"/>
          <p:cNvSpPr/>
          <p:nvPr/>
        </p:nvSpPr>
        <p:spPr>
          <a:xfrm>
            <a:off x="687289" y="0"/>
            <a:ext cx="72000" cy="1289304"/>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18" name="Google Shape;418;p57"/>
          <p:cNvSpPr txBox="1"/>
          <p:nvPr>
            <p:ph idx="1" type="body"/>
          </p:nvPr>
        </p:nvSpPr>
        <p:spPr>
          <a:xfrm>
            <a:off x="928800" y="2316979"/>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2"/>
              </a:buClr>
              <a:buSzPts val="2500"/>
              <a:buNone/>
              <a:defRPr b="1" i="0" sz="2500">
                <a:solidFill>
                  <a:schemeClr val="lt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9" name="Google Shape;419;p57"/>
          <p:cNvSpPr txBox="1"/>
          <p:nvPr>
            <p:ph idx="2" type="body"/>
          </p:nvPr>
        </p:nvSpPr>
        <p:spPr>
          <a:xfrm>
            <a:off x="928800" y="3431112"/>
            <a:ext cx="5157787" cy="201715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600"/>
              </a:spcBef>
              <a:spcAft>
                <a:spcPts val="0"/>
              </a:spcAft>
              <a:buClr>
                <a:srgbClr val="3F3F3F"/>
              </a:buClr>
              <a:buSzPts val="1600"/>
              <a:buFont typeface="Arial"/>
              <a:buNone/>
              <a:defRPr i="0" sz="1600">
                <a:solidFill>
                  <a:srgbClr val="3F3F3F"/>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2pPr>
            <a:lvl3pPr indent="-228600" lvl="2" marL="13716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3pPr>
            <a:lvl4pPr indent="-228600" lvl="3" marL="18288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4pPr>
            <a:lvl5pPr indent="-228600" lvl="4" marL="22860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0" name="Google Shape;420;p57"/>
          <p:cNvSpPr txBox="1"/>
          <p:nvPr>
            <p:ph idx="3" type="body"/>
          </p:nvPr>
        </p:nvSpPr>
        <p:spPr>
          <a:xfrm>
            <a:off x="6224784" y="1402584"/>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2500"/>
              <a:buNone/>
              <a:defRPr b="1" i="0" sz="2500">
                <a:solidFill>
                  <a:schemeClr val="accent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21" name="Google Shape;421;p57"/>
          <p:cNvSpPr txBox="1"/>
          <p:nvPr>
            <p:ph idx="4" type="body"/>
          </p:nvPr>
        </p:nvSpPr>
        <p:spPr>
          <a:xfrm>
            <a:off x="6224784" y="2516716"/>
            <a:ext cx="5183188" cy="2931545"/>
          </a:xfrm>
          <a:prstGeom prst="rect">
            <a:avLst/>
          </a:prstGeom>
          <a:noFill/>
          <a:ln>
            <a:noFill/>
          </a:ln>
        </p:spPr>
        <p:txBody>
          <a:bodyPr anchorCtr="0" anchor="t" bIns="45700" lIns="91425" spcFirstLastPara="1" rIns="91425" wrap="square" tIns="45700">
            <a:normAutofit/>
          </a:bodyPr>
          <a:lstStyle>
            <a:lvl1pPr indent="-330200" lvl="0" marL="457200" algn="l">
              <a:lnSpc>
                <a:spcPct val="90000"/>
              </a:lnSpc>
              <a:spcBef>
                <a:spcPts val="1000"/>
              </a:spcBef>
              <a:spcAft>
                <a:spcPts val="0"/>
              </a:spcAft>
              <a:buClr>
                <a:srgbClr val="3F3F3F"/>
              </a:buClr>
              <a:buSzPts val="1600"/>
              <a:buChar char="•"/>
              <a:defRPr i="0" sz="1600">
                <a:solidFill>
                  <a:srgbClr val="3F3F3F"/>
                </a:solidFill>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lvl2pPr>
            <a:lvl3pPr indent="-355600" lvl="2" marL="1371600" algn="l">
              <a:lnSpc>
                <a:spcPct val="90000"/>
              </a:lnSpc>
              <a:spcBef>
                <a:spcPts val="500"/>
              </a:spcBef>
              <a:spcAft>
                <a:spcPts val="0"/>
              </a:spcAft>
              <a:buClr>
                <a:schemeClr val="dk1"/>
              </a:buClr>
              <a:buSzPts val="20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422" name="Google Shape;422;p57"/>
          <p:cNvCxnSpPr/>
          <p:nvPr/>
        </p:nvCxnSpPr>
        <p:spPr>
          <a:xfrm>
            <a:off x="1068863" y="3271933"/>
            <a:ext cx="630936" cy="0"/>
          </a:xfrm>
          <a:prstGeom prst="straightConnector1">
            <a:avLst/>
          </a:prstGeom>
          <a:noFill/>
          <a:ln cap="flat" cmpd="sng" w="19050">
            <a:solidFill>
              <a:schemeClr val="lt2"/>
            </a:solidFill>
            <a:prstDash val="solid"/>
            <a:miter lim="800000"/>
            <a:headEnd len="sm" w="sm" type="none"/>
            <a:tailEnd len="sm" w="sm" type="none"/>
          </a:ln>
        </p:spPr>
      </p:cxnSp>
      <p:cxnSp>
        <p:nvCxnSpPr>
          <p:cNvPr id="423" name="Google Shape;423;p57"/>
          <p:cNvCxnSpPr/>
          <p:nvPr/>
        </p:nvCxnSpPr>
        <p:spPr>
          <a:xfrm>
            <a:off x="6352281" y="2357538"/>
            <a:ext cx="630936" cy="0"/>
          </a:xfrm>
          <a:prstGeom prst="straightConnector1">
            <a:avLst/>
          </a:prstGeom>
          <a:noFill/>
          <a:ln cap="flat" cmpd="sng" w="19050">
            <a:solidFill>
              <a:schemeClr val="accent1"/>
            </a:solidFill>
            <a:prstDash val="solid"/>
            <a:miter lim="800000"/>
            <a:headEnd len="sm" w="sm" type="none"/>
            <a:tailEnd len="sm" w="sm" type="none"/>
          </a:ln>
        </p:spPr>
      </p:cxnSp>
      <p:cxnSp>
        <p:nvCxnSpPr>
          <p:cNvPr id="424" name="Google Shape;424;p57"/>
          <p:cNvCxnSpPr/>
          <p:nvPr/>
        </p:nvCxnSpPr>
        <p:spPr>
          <a:xfrm>
            <a:off x="11190767" y="800959"/>
            <a:ext cx="1001233" cy="0"/>
          </a:xfrm>
          <a:prstGeom prst="straightConnector1">
            <a:avLst/>
          </a:prstGeom>
          <a:noFill/>
          <a:ln cap="flat" cmpd="sng" w="9525">
            <a:solidFill>
              <a:schemeClr val="accent1"/>
            </a:solidFill>
            <a:prstDash val="solid"/>
            <a:miter lim="800000"/>
            <a:headEnd len="sm" w="sm" type="none"/>
            <a:tailEnd len="sm" w="sm" type="none"/>
          </a:ln>
        </p:spPr>
      </p:cxnSp>
      <p:sp>
        <p:nvSpPr>
          <p:cNvPr id="425" name="Google Shape;425;p57"/>
          <p:cNvSpPr txBox="1"/>
          <p:nvPr>
            <p:ph idx="5" type="body"/>
          </p:nvPr>
        </p:nvSpPr>
        <p:spPr>
          <a:xfrm>
            <a:off x="11083583"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1200"/>
              <a:buNone/>
              <a:defRPr i="1" sz="1200">
                <a:solidFill>
                  <a:schemeClr val="accen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426" name="Google Shape;426;p57"/>
          <p:cNvCxnSpPr/>
          <p:nvPr/>
        </p:nvCxnSpPr>
        <p:spPr>
          <a:xfrm>
            <a:off x="0" y="6168360"/>
            <a:ext cx="1764792" cy="0"/>
          </a:xfrm>
          <a:prstGeom prst="straightConnector1">
            <a:avLst/>
          </a:prstGeom>
          <a:noFill/>
          <a:ln cap="flat" cmpd="sng" w="19050">
            <a:solidFill>
              <a:schemeClr val="dk2"/>
            </a:solidFill>
            <a:prstDash val="solid"/>
            <a:miter lim="800000"/>
            <a:headEnd len="sm" w="sm" type="none"/>
            <a:tailEnd len="sm" w="sm" type="none"/>
          </a:ln>
        </p:spPr>
      </p:cxnSp>
      <p:cxnSp>
        <p:nvCxnSpPr>
          <p:cNvPr id="427" name="Google Shape;427;p57"/>
          <p:cNvCxnSpPr/>
          <p:nvPr/>
        </p:nvCxnSpPr>
        <p:spPr>
          <a:xfrm rot="-5400000">
            <a:off x="11384397" y="6579108"/>
            <a:ext cx="557784" cy="0"/>
          </a:xfrm>
          <a:prstGeom prst="straightConnector1">
            <a:avLst/>
          </a:prstGeom>
          <a:noFill/>
          <a:ln cap="flat" cmpd="sng" w="19050">
            <a:solidFill>
              <a:schemeClr val="dk2"/>
            </a:solidFill>
            <a:prstDash val="solid"/>
            <a:miter lim="800000"/>
            <a:headEnd len="sm" w="sm" type="none"/>
            <a:tailEnd len="sm" w="sm" type="none"/>
          </a:ln>
        </p:spPr>
      </p:cxn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 with Caption">
  <p:cSld name="3_Content with Caption">
    <p:bg>
      <p:bgPr>
        <a:blipFill>
          <a:blip r:embed="rId2">
            <a:alphaModFix/>
          </a:blip>
          <a:stretch>
            <a:fillRect/>
          </a:stretch>
        </a:blipFill>
      </p:bgPr>
    </p:bg>
    <p:spTree>
      <p:nvGrpSpPr>
        <p:cNvPr id="428" name="Shape 428"/>
        <p:cNvGrpSpPr/>
        <p:nvPr/>
      </p:nvGrpSpPr>
      <p:grpSpPr>
        <a:xfrm>
          <a:off x="0" y="0"/>
          <a:ext cx="0" cy="0"/>
          <a:chOff x="0" y="0"/>
          <a:chExt cx="0" cy="0"/>
        </a:xfrm>
      </p:grpSpPr>
      <p:sp>
        <p:nvSpPr>
          <p:cNvPr id="429" name="Google Shape;429;p58"/>
          <p:cNvSpPr/>
          <p:nvPr/>
        </p:nvSpPr>
        <p:spPr>
          <a:xfrm>
            <a:off x="120000" y="117000"/>
            <a:ext cx="11952000" cy="6624000"/>
          </a:xfrm>
          <a:prstGeom prst="rect">
            <a:avLst/>
          </a:prstGeom>
          <a:gradFill>
            <a:gsLst>
              <a:gs pos="0">
                <a:srgbClr val="E8E8E8">
                  <a:alpha val="84705"/>
                </a:srgbClr>
              </a:gs>
              <a:gs pos="100000">
                <a:srgbClr val="156082">
                  <a:alpha val="84705"/>
                </a:srgbClr>
              </a:gs>
            </a:gsLst>
            <a:lin ang="0" scaled="0"/>
          </a:gradFill>
          <a:ln cap="flat" cmpd="sng" w="273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430" name="Google Shape;430;p58"/>
          <p:cNvCxnSpPr/>
          <p:nvPr/>
        </p:nvCxnSpPr>
        <p:spPr>
          <a:xfrm>
            <a:off x="10939723" y="800959"/>
            <a:ext cx="1001233" cy="0"/>
          </a:xfrm>
          <a:prstGeom prst="straightConnector1">
            <a:avLst/>
          </a:prstGeom>
          <a:noFill/>
          <a:ln cap="flat" cmpd="sng" w="9525">
            <a:solidFill>
              <a:schemeClr val="dk2"/>
            </a:solidFill>
            <a:prstDash val="solid"/>
            <a:miter lim="800000"/>
            <a:headEnd len="sm" w="sm" type="none"/>
            <a:tailEnd len="sm" w="sm" type="none"/>
          </a:ln>
        </p:spPr>
      </p:cxnSp>
      <p:sp>
        <p:nvSpPr>
          <p:cNvPr id="431" name="Google Shape;431;p58"/>
          <p:cNvSpPr txBox="1"/>
          <p:nvPr>
            <p:ph idx="1" type="body"/>
          </p:nvPr>
        </p:nvSpPr>
        <p:spPr>
          <a:xfrm>
            <a:off x="10832539"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200"/>
              <a:buNone/>
              <a:defRPr i="1" sz="1200">
                <a:solidFill>
                  <a:schemeClr val="dk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432" name="Google Shape;432;p58"/>
          <p:cNvCxnSpPr/>
          <p:nvPr/>
        </p:nvCxnSpPr>
        <p:spPr>
          <a:xfrm rot="10800000">
            <a:off x="11663289" y="6300217"/>
            <a:ext cx="0" cy="310226"/>
          </a:xfrm>
          <a:prstGeom prst="straightConnector1">
            <a:avLst/>
          </a:prstGeom>
          <a:noFill/>
          <a:ln cap="flat" cmpd="sng" w="19050">
            <a:solidFill>
              <a:schemeClr val="dk2"/>
            </a:solidFill>
            <a:prstDash val="solid"/>
            <a:miter lim="800000"/>
            <a:headEnd len="sm" w="sm" type="none"/>
            <a:tailEnd len="sm" w="sm" type="none"/>
          </a:ln>
        </p:spPr>
      </p:cxnSp>
      <p:sp>
        <p:nvSpPr>
          <p:cNvPr id="433" name="Google Shape;433;p58"/>
          <p:cNvSpPr txBox="1"/>
          <p:nvPr>
            <p:ph type="title"/>
          </p:nvPr>
        </p:nvSpPr>
        <p:spPr>
          <a:xfrm>
            <a:off x="928800" y="47005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Pla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4" name="Google Shape;434;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5" name="Google Shape;435;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6" name="Google Shape;436;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437" name="Google Shape;437;p58"/>
          <p:cNvSpPr/>
          <p:nvPr/>
        </p:nvSpPr>
        <p:spPr>
          <a:xfrm>
            <a:off x="687288" y="255842"/>
            <a:ext cx="72000" cy="103346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38" name="Google Shape;438;p58"/>
          <p:cNvSpPr txBox="1"/>
          <p:nvPr>
            <p:ph idx="2" type="body"/>
          </p:nvPr>
        </p:nvSpPr>
        <p:spPr>
          <a:xfrm>
            <a:off x="928800" y="2316979"/>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9" name="Google Shape;439;p58"/>
          <p:cNvSpPr txBox="1"/>
          <p:nvPr>
            <p:ph idx="3" type="body"/>
          </p:nvPr>
        </p:nvSpPr>
        <p:spPr>
          <a:xfrm>
            <a:off x="928800" y="3431112"/>
            <a:ext cx="5157787" cy="277325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600"/>
              </a:spcBef>
              <a:spcAft>
                <a:spcPts val="0"/>
              </a:spcAft>
              <a:buClr>
                <a:schemeClr val="lt1"/>
              </a:buClr>
              <a:buSzPts val="1600"/>
              <a:buFont typeface="Arial"/>
              <a:buNone/>
              <a:defRPr i="0"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2pPr>
            <a:lvl3pPr indent="-228600" lvl="2" marL="13716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3pPr>
            <a:lvl4pPr indent="-228600" lvl="3" marL="18288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4pPr>
            <a:lvl5pPr indent="-228600" lvl="4" marL="22860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0" name="Google Shape;440;p58"/>
          <p:cNvSpPr txBox="1"/>
          <p:nvPr>
            <p:ph idx="4" type="body"/>
          </p:nvPr>
        </p:nvSpPr>
        <p:spPr>
          <a:xfrm>
            <a:off x="6224784" y="1402584"/>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41" name="Google Shape;441;p58"/>
          <p:cNvSpPr txBox="1"/>
          <p:nvPr>
            <p:ph idx="5" type="body"/>
          </p:nvPr>
        </p:nvSpPr>
        <p:spPr>
          <a:xfrm>
            <a:off x="6224784" y="2516716"/>
            <a:ext cx="5183188" cy="3687653"/>
          </a:xfrm>
          <a:prstGeom prst="rect">
            <a:avLst/>
          </a:prstGeom>
          <a:noFill/>
          <a:ln>
            <a:noFill/>
          </a:ln>
        </p:spPr>
        <p:txBody>
          <a:bodyPr anchorCtr="0" anchor="t" bIns="45700" lIns="91425" spcFirstLastPara="1" rIns="91425" wrap="square" tIns="45700">
            <a:normAutofit/>
          </a:bodyPr>
          <a:lstStyle>
            <a:lvl1pPr indent="-330200" lvl="0" marL="457200" algn="l">
              <a:lnSpc>
                <a:spcPct val="90000"/>
              </a:lnSpc>
              <a:spcBef>
                <a:spcPts val="1000"/>
              </a:spcBef>
              <a:spcAft>
                <a:spcPts val="0"/>
              </a:spcAft>
              <a:buClr>
                <a:schemeClr val="lt1"/>
              </a:buClr>
              <a:buSzPts val="1600"/>
              <a:buChar char="•"/>
              <a:defRPr i="0" sz="1600">
                <a:solidFill>
                  <a:schemeClr val="lt1"/>
                </a:solidFill>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lvl2pPr>
            <a:lvl3pPr indent="-355600" lvl="2" marL="1371600" algn="l">
              <a:lnSpc>
                <a:spcPct val="90000"/>
              </a:lnSpc>
              <a:spcBef>
                <a:spcPts val="500"/>
              </a:spcBef>
              <a:spcAft>
                <a:spcPts val="0"/>
              </a:spcAft>
              <a:buClr>
                <a:schemeClr val="dk1"/>
              </a:buClr>
              <a:buSzPts val="20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442" name="Google Shape;442;p58"/>
          <p:cNvCxnSpPr/>
          <p:nvPr/>
        </p:nvCxnSpPr>
        <p:spPr>
          <a:xfrm>
            <a:off x="1068863" y="3271933"/>
            <a:ext cx="630936" cy="0"/>
          </a:xfrm>
          <a:prstGeom prst="straightConnector1">
            <a:avLst/>
          </a:prstGeom>
          <a:noFill/>
          <a:ln cap="flat" cmpd="sng" w="19050">
            <a:solidFill>
              <a:schemeClr val="dk2"/>
            </a:solidFill>
            <a:prstDash val="solid"/>
            <a:miter lim="800000"/>
            <a:headEnd len="sm" w="sm" type="none"/>
            <a:tailEnd len="sm" w="sm" type="none"/>
          </a:ln>
        </p:spPr>
      </p:cxnSp>
      <p:cxnSp>
        <p:nvCxnSpPr>
          <p:cNvPr id="443" name="Google Shape;443;p58"/>
          <p:cNvCxnSpPr/>
          <p:nvPr/>
        </p:nvCxnSpPr>
        <p:spPr>
          <a:xfrm>
            <a:off x="6352281" y="2357538"/>
            <a:ext cx="630936" cy="0"/>
          </a:xfrm>
          <a:prstGeom prst="straightConnector1">
            <a:avLst/>
          </a:prstGeom>
          <a:noFill/>
          <a:ln cap="flat" cmpd="sng" w="19050">
            <a:solidFill>
              <a:schemeClr val="dk2"/>
            </a:solidFill>
            <a:prstDash val="solid"/>
            <a:miter lim="800000"/>
            <a:headEnd len="sm" w="sm" type="none"/>
            <a:tailEnd len="sm" w="sm" type="none"/>
          </a:ln>
        </p:spPr>
      </p:cxnSp>
      <p:cxnSp>
        <p:nvCxnSpPr>
          <p:cNvPr id="444" name="Google Shape;444;p58"/>
          <p:cNvCxnSpPr/>
          <p:nvPr/>
        </p:nvCxnSpPr>
        <p:spPr>
          <a:xfrm>
            <a:off x="256374" y="6168360"/>
            <a:ext cx="1508418" cy="0"/>
          </a:xfrm>
          <a:prstGeom prst="straightConnector1">
            <a:avLst/>
          </a:prstGeom>
          <a:noFill/>
          <a:ln cap="flat" cmpd="sng" w="19050">
            <a:solidFill>
              <a:schemeClr val="dk2"/>
            </a:solidFill>
            <a:prstDash val="solid"/>
            <a:miter lim="800000"/>
            <a:headEnd len="sm" w="sm" type="none"/>
            <a:tailEnd len="sm" w="sm" type="none"/>
          </a:ln>
        </p:spPr>
      </p:cxn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Content with Caption">
  <p:cSld name="4_Content with Caption">
    <p:bg>
      <p:bgPr>
        <a:blipFill>
          <a:blip r:embed="rId2">
            <a:alphaModFix/>
          </a:blip>
          <a:stretch>
            <a:fillRect/>
          </a:stretch>
        </a:blipFill>
      </p:bgPr>
    </p:bg>
    <p:spTree>
      <p:nvGrpSpPr>
        <p:cNvPr id="445" name="Shape 445"/>
        <p:cNvGrpSpPr/>
        <p:nvPr/>
      </p:nvGrpSpPr>
      <p:grpSpPr>
        <a:xfrm>
          <a:off x="0" y="0"/>
          <a:ext cx="0" cy="0"/>
          <a:chOff x="0" y="0"/>
          <a:chExt cx="0" cy="0"/>
        </a:xfrm>
      </p:grpSpPr>
      <p:sp>
        <p:nvSpPr>
          <p:cNvPr id="446" name="Google Shape;446;p59"/>
          <p:cNvSpPr/>
          <p:nvPr/>
        </p:nvSpPr>
        <p:spPr>
          <a:xfrm>
            <a:off x="0" y="0"/>
            <a:ext cx="12192000" cy="6858000"/>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47" name="Google Shape;447;p59"/>
          <p:cNvSpPr txBox="1"/>
          <p:nvPr>
            <p:ph idx="1" type="body"/>
          </p:nvPr>
        </p:nvSpPr>
        <p:spPr>
          <a:xfrm>
            <a:off x="1555328" y="2272009"/>
            <a:ext cx="4759643"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48" name="Google Shape;448;p59"/>
          <p:cNvSpPr txBox="1"/>
          <p:nvPr>
            <p:ph type="title"/>
          </p:nvPr>
        </p:nvSpPr>
        <p:spPr>
          <a:xfrm>
            <a:off x="1527519" y="630859"/>
            <a:ext cx="4143555" cy="153658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Pla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9" name="Google Shape;449;p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0" name="Google Shape;450;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1" name="Google Shape;451;p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452" name="Google Shape;452;p59"/>
          <p:cNvSpPr/>
          <p:nvPr/>
        </p:nvSpPr>
        <p:spPr>
          <a:xfrm>
            <a:off x="1285167" y="871728"/>
            <a:ext cx="72000" cy="936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453" name="Google Shape;453;p59"/>
          <p:cNvCxnSpPr/>
          <p:nvPr/>
        </p:nvCxnSpPr>
        <p:spPr>
          <a:xfrm>
            <a:off x="11190767" y="800959"/>
            <a:ext cx="1001233" cy="0"/>
          </a:xfrm>
          <a:prstGeom prst="straightConnector1">
            <a:avLst/>
          </a:prstGeom>
          <a:noFill/>
          <a:ln cap="flat" cmpd="sng" w="9525">
            <a:solidFill>
              <a:schemeClr val="dk2"/>
            </a:solidFill>
            <a:prstDash val="solid"/>
            <a:miter lim="800000"/>
            <a:headEnd len="sm" w="sm" type="none"/>
            <a:tailEnd len="sm" w="sm" type="none"/>
          </a:ln>
        </p:spPr>
      </p:cxnSp>
      <p:sp>
        <p:nvSpPr>
          <p:cNvPr id="454" name="Google Shape;454;p59"/>
          <p:cNvSpPr txBox="1"/>
          <p:nvPr>
            <p:ph idx="2" type="body"/>
          </p:nvPr>
        </p:nvSpPr>
        <p:spPr>
          <a:xfrm>
            <a:off x="11083583"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200"/>
              <a:buNone/>
              <a:defRPr i="1" sz="1200">
                <a:solidFill>
                  <a:schemeClr val="dk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455" name="Google Shape;455;p59"/>
          <p:cNvCxnSpPr/>
          <p:nvPr/>
        </p:nvCxnSpPr>
        <p:spPr>
          <a:xfrm>
            <a:off x="0" y="6168360"/>
            <a:ext cx="1764792" cy="0"/>
          </a:xfrm>
          <a:prstGeom prst="straightConnector1">
            <a:avLst/>
          </a:prstGeom>
          <a:noFill/>
          <a:ln cap="flat" cmpd="sng" w="19050">
            <a:solidFill>
              <a:schemeClr val="dk2"/>
            </a:solidFill>
            <a:prstDash val="solid"/>
            <a:miter lim="800000"/>
            <a:headEnd len="sm" w="sm" type="none"/>
            <a:tailEnd len="sm" w="sm" type="none"/>
          </a:ln>
        </p:spPr>
      </p:cxnSp>
      <p:cxnSp>
        <p:nvCxnSpPr>
          <p:cNvPr id="456" name="Google Shape;456;p59"/>
          <p:cNvCxnSpPr/>
          <p:nvPr/>
        </p:nvCxnSpPr>
        <p:spPr>
          <a:xfrm rot="-5400000">
            <a:off x="11384397" y="6579108"/>
            <a:ext cx="557784" cy="0"/>
          </a:xfrm>
          <a:prstGeom prst="straightConnector1">
            <a:avLst/>
          </a:prstGeom>
          <a:noFill/>
          <a:ln cap="flat" cmpd="sng" w="19050">
            <a:solidFill>
              <a:schemeClr val="dk2"/>
            </a:solidFill>
            <a:prstDash val="solid"/>
            <a:miter lim="800000"/>
            <a:headEnd len="sm" w="sm" type="none"/>
            <a:tailEnd len="sm" w="sm" type="none"/>
          </a:ln>
        </p:spPr>
      </p:cxnSp>
      <p:sp>
        <p:nvSpPr>
          <p:cNvPr id="457" name="Google Shape;457;p59"/>
          <p:cNvSpPr txBox="1"/>
          <p:nvPr>
            <p:ph idx="3" type="body"/>
          </p:nvPr>
        </p:nvSpPr>
        <p:spPr>
          <a:xfrm>
            <a:off x="1555328" y="3386142"/>
            <a:ext cx="4759643" cy="277325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600"/>
              </a:spcBef>
              <a:spcAft>
                <a:spcPts val="0"/>
              </a:spcAft>
              <a:buClr>
                <a:schemeClr val="lt1"/>
              </a:buClr>
              <a:buSzPts val="1600"/>
              <a:buFont typeface="Arial"/>
              <a:buNone/>
              <a:defRPr i="0"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2pPr>
            <a:lvl3pPr indent="-228600" lvl="2" marL="13716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3pPr>
            <a:lvl4pPr indent="-228600" lvl="3" marL="18288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4pPr>
            <a:lvl5pPr indent="-228600" lvl="4" marL="22860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8" name="Google Shape;458;p59"/>
          <p:cNvSpPr txBox="1"/>
          <p:nvPr>
            <p:ph idx="4" type="body"/>
          </p:nvPr>
        </p:nvSpPr>
        <p:spPr>
          <a:xfrm>
            <a:off x="6911272" y="1414759"/>
            <a:ext cx="4783083"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9" name="Google Shape;459;p59"/>
          <p:cNvSpPr txBox="1"/>
          <p:nvPr>
            <p:ph idx="5" type="body"/>
          </p:nvPr>
        </p:nvSpPr>
        <p:spPr>
          <a:xfrm>
            <a:off x="6911272" y="2528891"/>
            <a:ext cx="4783083" cy="3630507"/>
          </a:xfrm>
          <a:prstGeom prst="rect">
            <a:avLst/>
          </a:prstGeom>
          <a:noFill/>
          <a:ln>
            <a:noFill/>
          </a:ln>
        </p:spPr>
        <p:txBody>
          <a:bodyPr anchorCtr="0" anchor="t" bIns="45700" lIns="91425" spcFirstLastPara="1" rIns="91425" wrap="square" tIns="45700">
            <a:normAutofit/>
          </a:bodyPr>
          <a:lstStyle>
            <a:lvl1pPr indent="-330200" lvl="0" marL="457200" algn="l">
              <a:lnSpc>
                <a:spcPct val="90000"/>
              </a:lnSpc>
              <a:spcBef>
                <a:spcPts val="1000"/>
              </a:spcBef>
              <a:spcAft>
                <a:spcPts val="0"/>
              </a:spcAft>
              <a:buClr>
                <a:schemeClr val="lt1"/>
              </a:buClr>
              <a:buSzPts val="1600"/>
              <a:buChar char="•"/>
              <a:defRPr i="0" sz="1600">
                <a:solidFill>
                  <a:schemeClr val="lt1"/>
                </a:solidFill>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lvl2pPr>
            <a:lvl3pPr indent="-355600" lvl="2" marL="1371600" algn="l">
              <a:lnSpc>
                <a:spcPct val="90000"/>
              </a:lnSpc>
              <a:spcBef>
                <a:spcPts val="500"/>
              </a:spcBef>
              <a:spcAft>
                <a:spcPts val="0"/>
              </a:spcAft>
              <a:buClr>
                <a:schemeClr val="dk1"/>
              </a:buClr>
              <a:buSzPts val="20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460" name="Google Shape;460;p59"/>
          <p:cNvCxnSpPr/>
          <p:nvPr/>
        </p:nvCxnSpPr>
        <p:spPr>
          <a:xfrm>
            <a:off x="1695391" y="3226963"/>
            <a:ext cx="630936" cy="0"/>
          </a:xfrm>
          <a:prstGeom prst="straightConnector1">
            <a:avLst/>
          </a:prstGeom>
          <a:noFill/>
          <a:ln cap="flat" cmpd="sng" w="19050">
            <a:solidFill>
              <a:schemeClr val="dk2"/>
            </a:solidFill>
            <a:prstDash val="solid"/>
            <a:miter lim="800000"/>
            <a:headEnd len="sm" w="sm" type="none"/>
            <a:tailEnd len="sm" w="sm" type="none"/>
          </a:ln>
        </p:spPr>
      </p:cxnSp>
      <p:cxnSp>
        <p:nvCxnSpPr>
          <p:cNvPr id="461" name="Google Shape;461;p59"/>
          <p:cNvCxnSpPr/>
          <p:nvPr/>
        </p:nvCxnSpPr>
        <p:spPr>
          <a:xfrm>
            <a:off x="7038769" y="2369713"/>
            <a:ext cx="630936" cy="0"/>
          </a:xfrm>
          <a:prstGeom prst="straightConnector1">
            <a:avLst/>
          </a:prstGeom>
          <a:noFill/>
          <a:ln cap="flat" cmpd="sng" w="19050">
            <a:solidFill>
              <a:schemeClr val="dk2"/>
            </a:solidFill>
            <a:prstDash val="solid"/>
            <a:miter lim="800000"/>
            <a:headEnd len="sm" w="sm" type="none"/>
            <a:tailEnd len="sm" w="sm" type="none"/>
          </a:ln>
        </p:spPr>
      </p:cxn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Content with Caption">
  <p:cSld name="5_Content with Caption">
    <p:bg>
      <p:bgPr>
        <a:blipFill>
          <a:blip r:embed="rId2">
            <a:alphaModFix/>
          </a:blip>
          <a:stretch>
            <a:fillRect/>
          </a:stretch>
        </a:blipFill>
      </p:bgPr>
    </p:bg>
    <p:spTree>
      <p:nvGrpSpPr>
        <p:cNvPr id="462" name="Shape 462"/>
        <p:cNvGrpSpPr/>
        <p:nvPr/>
      </p:nvGrpSpPr>
      <p:grpSpPr>
        <a:xfrm>
          <a:off x="0" y="0"/>
          <a:ext cx="0" cy="0"/>
          <a:chOff x="0" y="0"/>
          <a:chExt cx="0" cy="0"/>
        </a:xfrm>
      </p:grpSpPr>
      <p:sp>
        <p:nvSpPr>
          <p:cNvPr id="463" name="Google Shape;463;p60"/>
          <p:cNvSpPr/>
          <p:nvPr/>
        </p:nvSpPr>
        <p:spPr>
          <a:xfrm>
            <a:off x="6096000" y="0"/>
            <a:ext cx="6096000" cy="6858000"/>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64" name="Google Shape;464;p60"/>
          <p:cNvSpPr txBox="1"/>
          <p:nvPr>
            <p:ph idx="1" type="body"/>
          </p:nvPr>
        </p:nvSpPr>
        <p:spPr>
          <a:xfrm>
            <a:off x="1555329" y="2272009"/>
            <a:ext cx="4540672"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2"/>
              </a:buClr>
              <a:buSzPts val="2500"/>
              <a:buNone/>
              <a:defRPr b="1" i="0" sz="2500">
                <a:solidFill>
                  <a:schemeClr val="lt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65" name="Google Shape;465;p60"/>
          <p:cNvSpPr txBox="1"/>
          <p:nvPr>
            <p:ph type="title"/>
          </p:nvPr>
        </p:nvSpPr>
        <p:spPr>
          <a:xfrm>
            <a:off x="1527519" y="630859"/>
            <a:ext cx="4143555" cy="153658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2"/>
              </a:buClr>
              <a:buSzPts val="4400"/>
              <a:buFont typeface="Play"/>
              <a:buNone/>
              <a:defRPr>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6" name="Google Shape;466;p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7" name="Google Shape;467;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8" name="Google Shape;468;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469" name="Google Shape;469;p60"/>
          <p:cNvSpPr/>
          <p:nvPr/>
        </p:nvSpPr>
        <p:spPr>
          <a:xfrm>
            <a:off x="1285167" y="871728"/>
            <a:ext cx="72000" cy="9360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470" name="Google Shape;470;p60"/>
          <p:cNvCxnSpPr/>
          <p:nvPr/>
        </p:nvCxnSpPr>
        <p:spPr>
          <a:xfrm>
            <a:off x="11190767" y="800959"/>
            <a:ext cx="1001233" cy="0"/>
          </a:xfrm>
          <a:prstGeom prst="straightConnector1">
            <a:avLst/>
          </a:prstGeom>
          <a:noFill/>
          <a:ln cap="flat" cmpd="sng" w="9525">
            <a:solidFill>
              <a:schemeClr val="dk2"/>
            </a:solidFill>
            <a:prstDash val="solid"/>
            <a:miter lim="800000"/>
            <a:headEnd len="sm" w="sm" type="none"/>
            <a:tailEnd len="sm" w="sm" type="none"/>
          </a:ln>
        </p:spPr>
      </p:cxnSp>
      <p:sp>
        <p:nvSpPr>
          <p:cNvPr id="471" name="Google Shape;471;p60"/>
          <p:cNvSpPr txBox="1"/>
          <p:nvPr>
            <p:ph idx="2" type="body"/>
          </p:nvPr>
        </p:nvSpPr>
        <p:spPr>
          <a:xfrm>
            <a:off x="11083583"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200"/>
              <a:buNone/>
              <a:defRPr i="1" sz="1200">
                <a:solidFill>
                  <a:schemeClr val="dk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472" name="Google Shape;472;p60"/>
          <p:cNvCxnSpPr/>
          <p:nvPr/>
        </p:nvCxnSpPr>
        <p:spPr>
          <a:xfrm>
            <a:off x="0" y="6168360"/>
            <a:ext cx="1764792" cy="0"/>
          </a:xfrm>
          <a:prstGeom prst="straightConnector1">
            <a:avLst/>
          </a:prstGeom>
          <a:noFill/>
          <a:ln cap="flat" cmpd="sng" w="19050">
            <a:solidFill>
              <a:schemeClr val="accent1"/>
            </a:solidFill>
            <a:prstDash val="solid"/>
            <a:miter lim="800000"/>
            <a:headEnd len="sm" w="sm" type="none"/>
            <a:tailEnd len="sm" w="sm" type="none"/>
          </a:ln>
        </p:spPr>
      </p:cxnSp>
      <p:cxnSp>
        <p:nvCxnSpPr>
          <p:cNvPr id="473" name="Google Shape;473;p60"/>
          <p:cNvCxnSpPr/>
          <p:nvPr/>
        </p:nvCxnSpPr>
        <p:spPr>
          <a:xfrm rot="-5400000">
            <a:off x="11384397" y="6579108"/>
            <a:ext cx="557784" cy="0"/>
          </a:xfrm>
          <a:prstGeom prst="straightConnector1">
            <a:avLst/>
          </a:prstGeom>
          <a:noFill/>
          <a:ln cap="flat" cmpd="sng" w="19050">
            <a:solidFill>
              <a:schemeClr val="dk2"/>
            </a:solidFill>
            <a:prstDash val="solid"/>
            <a:miter lim="800000"/>
            <a:headEnd len="sm" w="sm" type="none"/>
            <a:tailEnd len="sm" w="sm" type="none"/>
          </a:ln>
        </p:spPr>
      </p:cxnSp>
      <p:sp>
        <p:nvSpPr>
          <p:cNvPr id="474" name="Google Shape;474;p60"/>
          <p:cNvSpPr txBox="1"/>
          <p:nvPr>
            <p:ph idx="3" type="body"/>
          </p:nvPr>
        </p:nvSpPr>
        <p:spPr>
          <a:xfrm>
            <a:off x="1555329" y="3386142"/>
            <a:ext cx="4540672" cy="277325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600"/>
              </a:spcBef>
              <a:spcAft>
                <a:spcPts val="0"/>
              </a:spcAft>
              <a:buClr>
                <a:srgbClr val="3F3F3F"/>
              </a:buClr>
              <a:buSzPts val="1600"/>
              <a:buFont typeface="Arial"/>
              <a:buNone/>
              <a:defRPr i="0" sz="1600">
                <a:solidFill>
                  <a:srgbClr val="3F3F3F"/>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2pPr>
            <a:lvl3pPr indent="-228600" lvl="2" marL="13716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3pPr>
            <a:lvl4pPr indent="-228600" lvl="3" marL="18288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4pPr>
            <a:lvl5pPr indent="-228600" lvl="4" marL="2286000" algn="l">
              <a:lnSpc>
                <a:spcPct val="90000"/>
              </a:lnSpc>
              <a:spcBef>
                <a:spcPts val="500"/>
              </a:spcBef>
              <a:spcAft>
                <a:spcPts val="0"/>
              </a:spcAft>
              <a:buClr>
                <a:schemeClr val="lt1"/>
              </a:buClr>
              <a:buSzPts val="1400"/>
              <a:buFont typeface="Arial"/>
              <a:buNone/>
              <a:defRPr sz="1400">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5" name="Google Shape;475;p60"/>
          <p:cNvSpPr txBox="1"/>
          <p:nvPr>
            <p:ph idx="4" type="body"/>
          </p:nvPr>
        </p:nvSpPr>
        <p:spPr>
          <a:xfrm>
            <a:off x="6911272" y="1414759"/>
            <a:ext cx="4783083"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6" name="Google Shape;476;p60"/>
          <p:cNvSpPr txBox="1"/>
          <p:nvPr>
            <p:ph idx="5" type="body"/>
          </p:nvPr>
        </p:nvSpPr>
        <p:spPr>
          <a:xfrm>
            <a:off x="6911272" y="2528891"/>
            <a:ext cx="4783083" cy="3630507"/>
          </a:xfrm>
          <a:prstGeom prst="rect">
            <a:avLst/>
          </a:prstGeom>
          <a:noFill/>
          <a:ln>
            <a:noFill/>
          </a:ln>
        </p:spPr>
        <p:txBody>
          <a:bodyPr anchorCtr="0" anchor="t" bIns="45700" lIns="91425" spcFirstLastPara="1" rIns="91425" wrap="square" tIns="45700">
            <a:normAutofit/>
          </a:bodyPr>
          <a:lstStyle>
            <a:lvl1pPr indent="-330200" lvl="0" marL="457200" algn="l">
              <a:lnSpc>
                <a:spcPct val="90000"/>
              </a:lnSpc>
              <a:spcBef>
                <a:spcPts val="1000"/>
              </a:spcBef>
              <a:spcAft>
                <a:spcPts val="0"/>
              </a:spcAft>
              <a:buClr>
                <a:schemeClr val="lt1"/>
              </a:buClr>
              <a:buSzPts val="1600"/>
              <a:buChar char="•"/>
              <a:defRPr i="0" sz="1600">
                <a:solidFill>
                  <a:schemeClr val="lt1"/>
                </a:solidFill>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lvl2pPr>
            <a:lvl3pPr indent="-355600" lvl="2" marL="1371600" algn="l">
              <a:lnSpc>
                <a:spcPct val="90000"/>
              </a:lnSpc>
              <a:spcBef>
                <a:spcPts val="500"/>
              </a:spcBef>
              <a:spcAft>
                <a:spcPts val="0"/>
              </a:spcAft>
              <a:buClr>
                <a:schemeClr val="dk1"/>
              </a:buClr>
              <a:buSzPts val="20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477" name="Google Shape;477;p60"/>
          <p:cNvCxnSpPr/>
          <p:nvPr/>
        </p:nvCxnSpPr>
        <p:spPr>
          <a:xfrm>
            <a:off x="1695391" y="3226963"/>
            <a:ext cx="630936" cy="0"/>
          </a:xfrm>
          <a:prstGeom prst="straightConnector1">
            <a:avLst/>
          </a:prstGeom>
          <a:noFill/>
          <a:ln cap="flat" cmpd="sng" w="19050">
            <a:solidFill>
              <a:schemeClr val="lt2"/>
            </a:solidFill>
            <a:prstDash val="solid"/>
            <a:miter lim="800000"/>
            <a:headEnd len="sm" w="sm" type="none"/>
            <a:tailEnd len="sm" w="sm" type="none"/>
          </a:ln>
        </p:spPr>
      </p:cxnSp>
      <p:cxnSp>
        <p:nvCxnSpPr>
          <p:cNvPr id="478" name="Google Shape;478;p60"/>
          <p:cNvCxnSpPr/>
          <p:nvPr/>
        </p:nvCxnSpPr>
        <p:spPr>
          <a:xfrm>
            <a:off x="7038769" y="2369713"/>
            <a:ext cx="630936" cy="0"/>
          </a:xfrm>
          <a:prstGeom prst="straightConnector1">
            <a:avLst/>
          </a:prstGeom>
          <a:noFill/>
          <a:ln cap="flat" cmpd="sng" w="19050">
            <a:solidFill>
              <a:schemeClr val="dk2"/>
            </a:solidFill>
            <a:prstDash val="solid"/>
            <a:miter lim="800000"/>
            <a:headEnd len="sm" w="sm" type="none"/>
            <a:tailEnd len="sm" w="sm" type="none"/>
          </a:ln>
        </p:spPr>
      </p:cxn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Picture with Caption">
  <p:cSld name="2_Picture with Caption">
    <p:bg>
      <p:bgPr>
        <a:solidFill>
          <a:schemeClr val="lt1"/>
        </a:solidFill>
      </p:bgPr>
    </p:bg>
    <p:spTree>
      <p:nvGrpSpPr>
        <p:cNvPr id="479" name="Shape 479"/>
        <p:cNvGrpSpPr/>
        <p:nvPr/>
      </p:nvGrpSpPr>
      <p:grpSpPr>
        <a:xfrm>
          <a:off x="0" y="0"/>
          <a:ext cx="0" cy="0"/>
          <a:chOff x="0" y="0"/>
          <a:chExt cx="0" cy="0"/>
        </a:xfrm>
      </p:grpSpPr>
      <p:sp>
        <p:nvSpPr>
          <p:cNvPr id="480" name="Google Shape;480;p61"/>
          <p:cNvSpPr/>
          <p:nvPr/>
        </p:nvSpPr>
        <p:spPr>
          <a:xfrm>
            <a:off x="0" y="5532437"/>
            <a:ext cx="12192000" cy="1325563"/>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81" name="Google Shape;481;p61"/>
          <p:cNvSpPr txBox="1"/>
          <p:nvPr>
            <p:ph type="title"/>
          </p:nvPr>
        </p:nvSpPr>
        <p:spPr>
          <a:xfrm>
            <a:off x="928800" y="647703"/>
            <a:ext cx="6291150" cy="132849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2"/>
              </a:buClr>
              <a:buSzPts val="4000"/>
              <a:buFont typeface="Play"/>
              <a:buNone/>
              <a:defRPr sz="40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2" name="Google Shape;482;p61"/>
          <p:cNvSpPr/>
          <p:nvPr>
            <p:ph idx="2" type="pic"/>
          </p:nvPr>
        </p:nvSpPr>
        <p:spPr>
          <a:xfrm>
            <a:off x="0" y="2950934"/>
            <a:ext cx="12192000" cy="2581498"/>
          </a:xfrm>
          <a:prstGeom prst="rect">
            <a:avLst/>
          </a:prstGeom>
          <a:solidFill>
            <a:schemeClr val="lt1">
              <a:alpha val="34901"/>
            </a:schemeClr>
          </a:solidFill>
          <a:ln>
            <a:noFill/>
          </a:ln>
        </p:spPr>
      </p:sp>
      <p:sp>
        <p:nvSpPr>
          <p:cNvPr id="483" name="Google Shape;483;p61"/>
          <p:cNvSpPr txBox="1"/>
          <p:nvPr>
            <p:ph idx="1" type="body"/>
          </p:nvPr>
        </p:nvSpPr>
        <p:spPr>
          <a:xfrm>
            <a:off x="928800" y="2216910"/>
            <a:ext cx="6291150" cy="654726"/>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2"/>
              </a:buClr>
              <a:buSzPts val="2500"/>
              <a:buNone/>
              <a:defRPr b="1" i="0" sz="2500">
                <a:solidFill>
                  <a:schemeClr val="lt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84" name="Google Shape;484;p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5" name="Google Shape;485;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6" name="Google Shape;486;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487" name="Google Shape;487;p61"/>
          <p:cNvSpPr/>
          <p:nvPr/>
        </p:nvSpPr>
        <p:spPr>
          <a:xfrm>
            <a:off x="687289" y="0"/>
            <a:ext cx="71723" cy="18132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488" name="Google Shape;488;p61"/>
          <p:cNvCxnSpPr/>
          <p:nvPr/>
        </p:nvCxnSpPr>
        <p:spPr>
          <a:xfrm>
            <a:off x="1068863" y="2102969"/>
            <a:ext cx="630936" cy="0"/>
          </a:xfrm>
          <a:prstGeom prst="straightConnector1">
            <a:avLst/>
          </a:prstGeom>
          <a:noFill/>
          <a:ln cap="flat" cmpd="sng" w="19050">
            <a:solidFill>
              <a:schemeClr val="lt2"/>
            </a:solidFill>
            <a:prstDash val="solid"/>
            <a:miter lim="800000"/>
            <a:headEnd len="sm" w="sm" type="none"/>
            <a:tailEnd len="sm" w="sm" type="none"/>
          </a:ln>
        </p:spPr>
      </p:cxnSp>
      <p:cxnSp>
        <p:nvCxnSpPr>
          <p:cNvPr id="489" name="Google Shape;489;p61"/>
          <p:cNvCxnSpPr/>
          <p:nvPr/>
        </p:nvCxnSpPr>
        <p:spPr>
          <a:xfrm>
            <a:off x="11190767" y="800959"/>
            <a:ext cx="1001233" cy="0"/>
          </a:xfrm>
          <a:prstGeom prst="straightConnector1">
            <a:avLst/>
          </a:prstGeom>
          <a:noFill/>
          <a:ln cap="flat" cmpd="sng" w="9525">
            <a:solidFill>
              <a:schemeClr val="accent1"/>
            </a:solidFill>
            <a:prstDash val="solid"/>
            <a:miter lim="800000"/>
            <a:headEnd len="sm" w="sm" type="none"/>
            <a:tailEnd len="sm" w="sm" type="none"/>
          </a:ln>
        </p:spPr>
      </p:cxnSp>
      <p:sp>
        <p:nvSpPr>
          <p:cNvPr id="490" name="Google Shape;490;p61"/>
          <p:cNvSpPr txBox="1"/>
          <p:nvPr>
            <p:ph idx="3" type="body"/>
          </p:nvPr>
        </p:nvSpPr>
        <p:spPr>
          <a:xfrm>
            <a:off x="11083583"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1200"/>
              <a:buNone/>
              <a:defRPr i="1" sz="1200">
                <a:solidFill>
                  <a:schemeClr val="accen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491" name="Google Shape;491;p61"/>
          <p:cNvCxnSpPr/>
          <p:nvPr/>
        </p:nvCxnSpPr>
        <p:spPr>
          <a:xfrm rot="-5400000">
            <a:off x="11384397" y="6579108"/>
            <a:ext cx="557784" cy="0"/>
          </a:xfrm>
          <a:prstGeom prst="straightConnector1">
            <a:avLst/>
          </a:prstGeom>
          <a:noFill/>
          <a:ln cap="flat" cmpd="sng" w="19050">
            <a:solidFill>
              <a:schemeClr val="dk2"/>
            </a:solidFill>
            <a:prstDash val="solid"/>
            <a:miter lim="800000"/>
            <a:headEnd len="sm" w="sm" type="none"/>
            <a:tailEnd len="sm" w="sm" type="none"/>
          </a:ln>
        </p:spPr>
      </p:cxnSp>
      <p:cxnSp>
        <p:nvCxnSpPr>
          <p:cNvPr id="492" name="Google Shape;492;p61"/>
          <p:cNvCxnSpPr/>
          <p:nvPr/>
        </p:nvCxnSpPr>
        <p:spPr>
          <a:xfrm>
            <a:off x="0" y="6168360"/>
            <a:ext cx="1764792" cy="0"/>
          </a:xfrm>
          <a:prstGeom prst="straightConnector1">
            <a:avLst/>
          </a:prstGeom>
          <a:noFill/>
          <a:ln cap="flat" cmpd="sng" w="19050">
            <a:solidFill>
              <a:schemeClr val="dk2"/>
            </a:solidFill>
            <a:prstDash val="solid"/>
            <a:miter lim="800000"/>
            <a:headEnd len="sm" w="sm" type="none"/>
            <a:tailEnd len="sm" w="sm" type="none"/>
          </a:ln>
        </p:spPr>
      </p:cxn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Picture with Caption">
  <p:cSld name="3_Picture with Caption">
    <p:bg>
      <p:bgPr>
        <a:blipFill>
          <a:blip r:embed="rId2">
            <a:alphaModFix/>
          </a:blip>
          <a:stretch>
            <a:fillRect/>
          </a:stretch>
        </a:blipFill>
      </p:bgPr>
    </p:bg>
    <p:spTree>
      <p:nvGrpSpPr>
        <p:cNvPr id="493" name="Shape 493"/>
        <p:cNvGrpSpPr/>
        <p:nvPr/>
      </p:nvGrpSpPr>
      <p:grpSpPr>
        <a:xfrm>
          <a:off x="0" y="0"/>
          <a:ext cx="0" cy="0"/>
          <a:chOff x="0" y="0"/>
          <a:chExt cx="0" cy="0"/>
        </a:xfrm>
      </p:grpSpPr>
      <p:sp>
        <p:nvSpPr>
          <p:cNvPr id="494" name="Google Shape;494;p62"/>
          <p:cNvSpPr/>
          <p:nvPr/>
        </p:nvSpPr>
        <p:spPr>
          <a:xfrm>
            <a:off x="120000" y="117000"/>
            <a:ext cx="11952000" cy="6624000"/>
          </a:xfrm>
          <a:prstGeom prst="rect">
            <a:avLst/>
          </a:prstGeom>
          <a:gradFill>
            <a:gsLst>
              <a:gs pos="0">
                <a:srgbClr val="E8E8E8">
                  <a:alpha val="84705"/>
                </a:srgbClr>
              </a:gs>
              <a:gs pos="100000">
                <a:srgbClr val="156082">
                  <a:alpha val="84705"/>
                </a:srgbClr>
              </a:gs>
            </a:gsLst>
            <a:lin ang="0" scaled="0"/>
          </a:gradFill>
          <a:ln cap="flat" cmpd="sng" w="273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95" name="Google Shape;495;p62"/>
          <p:cNvSpPr txBox="1"/>
          <p:nvPr>
            <p:ph type="title"/>
          </p:nvPr>
        </p:nvSpPr>
        <p:spPr>
          <a:xfrm>
            <a:off x="928800" y="652069"/>
            <a:ext cx="3932237" cy="2390931"/>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000"/>
              <a:buFont typeface="Play"/>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6" name="Google Shape;496;p62"/>
          <p:cNvSpPr/>
          <p:nvPr>
            <p:ph idx="2" type="pic"/>
          </p:nvPr>
        </p:nvSpPr>
        <p:spPr>
          <a:xfrm>
            <a:off x="5231566" y="255600"/>
            <a:ext cx="5231567" cy="6346800"/>
          </a:xfrm>
          <a:prstGeom prst="rect">
            <a:avLst/>
          </a:prstGeom>
          <a:solidFill>
            <a:schemeClr val="lt1">
              <a:alpha val="34901"/>
            </a:schemeClr>
          </a:solidFill>
          <a:ln>
            <a:noFill/>
          </a:ln>
        </p:spPr>
      </p:sp>
      <p:sp>
        <p:nvSpPr>
          <p:cNvPr id="497" name="Google Shape;497;p62"/>
          <p:cNvSpPr txBox="1"/>
          <p:nvPr>
            <p:ph idx="1" type="body"/>
          </p:nvPr>
        </p:nvSpPr>
        <p:spPr>
          <a:xfrm>
            <a:off x="928800" y="3283710"/>
            <a:ext cx="3932237" cy="24399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98" name="Google Shape;498;p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9" name="Google Shape;499;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0" name="Google Shape;500;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501" name="Google Shape;501;p62"/>
          <p:cNvSpPr/>
          <p:nvPr/>
        </p:nvSpPr>
        <p:spPr>
          <a:xfrm>
            <a:off x="687289" y="0"/>
            <a:ext cx="72000" cy="2880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502" name="Google Shape;502;p62"/>
          <p:cNvCxnSpPr/>
          <p:nvPr/>
        </p:nvCxnSpPr>
        <p:spPr>
          <a:xfrm>
            <a:off x="1068863" y="3169769"/>
            <a:ext cx="630936" cy="0"/>
          </a:xfrm>
          <a:prstGeom prst="straightConnector1">
            <a:avLst/>
          </a:prstGeom>
          <a:noFill/>
          <a:ln cap="flat" cmpd="sng" w="19050">
            <a:solidFill>
              <a:schemeClr val="dk2"/>
            </a:solidFill>
            <a:prstDash val="solid"/>
            <a:miter lim="800000"/>
            <a:headEnd len="sm" w="sm" type="none"/>
            <a:tailEnd len="sm" w="sm" type="none"/>
          </a:ln>
        </p:spPr>
      </p:cxnSp>
      <p:cxnSp>
        <p:nvCxnSpPr>
          <p:cNvPr id="503" name="Google Shape;503;p62"/>
          <p:cNvCxnSpPr/>
          <p:nvPr/>
        </p:nvCxnSpPr>
        <p:spPr>
          <a:xfrm>
            <a:off x="10939723" y="800959"/>
            <a:ext cx="1001233" cy="0"/>
          </a:xfrm>
          <a:prstGeom prst="straightConnector1">
            <a:avLst/>
          </a:prstGeom>
          <a:noFill/>
          <a:ln cap="flat" cmpd="sng" w="9525">
            <a:solidFill>
              <a:schemeClr val="dk2"/>
            </a:solidFill>
            <a:prstDash val="solid"/>
            <a:miter lim="800000"/>
            <a:headEnd len="sm" w="sm" type="none"/>
            <a:tailEnd len="sm" w="sm" type="none"/>
          </a:ln>
        </p:spPr>
      </p:cxnSp>
      <p:sp>
        <p:nvSpPr>
          <p:cNvPr id="504" name="Google Shape;504;p62"/>
          <p:cNvSpPr txBox="1"/>
          <p:nvPr>
            <p:ph idx="3" type="body"/>
          </p:nvPr>
        </p:nvSpPr>
        <p:spPr>
          <a:xfrm>
            <a:off x="10832539"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200"/>
              <a:buNone/>
              <a:defRPr i="1" sz="1200">
                <a:solidFill>
                  <a:schemeClr val="dk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505" name="Google Shape;505;p62"/>
          <p:cNvCxnSpPr/>
          <p:nvPr/>
        </p:nvCxnSpPr>
        <p:spPr>
          <a:xfrm rot="10800000">
            <a:off x="11663289" y="6300217"/>
            <a:ext cx="0" cy="310226"/>
          </a:xfrm>
          <a:prstGeom prst="straightConnector1">
            <a:avLst/>
          </a:prstGeom>
          <a:noFill/>
          <a:ln cap="flat" cmpd="sng" w="19050">
            <a:solidFill>
              <a:schemeClr val="dk2"/>
            </a:solidFill>
            <a:prstDash val="solid"/>
            <a:miter lim="800000"/>
            <a:headEnd len="sm" w="sm" type="none"/>
            <a:tailEnd len="sm" w="sm" type="none"/>
          </a:ln>
        </p:spPr>
      </p:cxnSp>
      <p:cxnSp>
        <p:nvCxnSpPr>
          <p:cNvPr id="506" name="Google Shape;506;p62"/>
          <p:cNvCxnSpPr/>
          <p:nvPr/>
        </p:nvCxnSpPr>
        <p:spPr>
          <a:xfrm>
            <a:off x="256374" y="6168360"/>
            <a:ext cx="1508418" cy="0"/>
          </a:xfrm>
          <a:prstGeom prst="straightConnector1">
            <a:avLst/>
          </a:prstGeom>
          <a:noFill/>
          <a:ln cap="flat" cmpd="sng" w="19050">
            <a:solidFill>
              <a:schemeClr val="dk2"/>
            </a:solidFill>
            <a:prstDash val="solid"/>
            <a:miter lim="800000"/>
            <a:headEnd len="sm" w="sm" type="none"/>
            <a:tailEnd len="sm" w="sm" type="none"/>
          </a:ln>
        </p:spPr>
      </p:cxn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Picture with Caption">
  <p:cSld name="4_Picture with Caption">
    <p:bg>
      <p:bgPr>
        <a:blipFill>
          <a:blip r:embed="rId2">
            <a:alphaModFix/>
          </a:blip>
          <a:stretch>
            <a:fillRect/>
          </a:stretch>
        </a:blipFill>
      </p:bgPr>
    </p:bg>
    <p:spTree>
      <p:nvGrpSpPr>
        <p:cNvPr id="507" name="Shape 507"/>
        <p:cNvGrpSpPr/>
        <p:nvPr/>
      </p:nvGrpSpPr>
      <p:grpSpPr>
        <a:xfrm>
          <a:off x="0" y="0"/>
          <a:ext cx="0" cy="0"/>
          <a:chOff x="0" y="0"/>
          <a:chExt cx="0" cy="0"/>
        </a:xfrm>
      </p:grpSpPr>
      <p:sp>
        <p:nvSpPr>
          <p:cNvPr id="508" name="Google Shape;508;p63"/>
          <p:cNvSpPr/>
          <p:nvPr/>
        </p:nvSpPr>
        <p:spPr>
          <a:xfrm>
            <a:off x="0" y="0"/>
            <a:ext cx="12192000" cy="6858000"/>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09" name="Google Shape;509;p63"/>
          <p:cNvSpPr txBox="1"/>
          <p:nvPr>
            <p:ph type="title"/>
          </p:nvPr>
        </p:nvSpPr>
        <p:spPr>
          <a:xfrm>
            <a:off x="1519351" y="652069"/>
            <a:ext cx="3490800" cy="2390931"/>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000"/>
              <a:buFont typeface="Play"/>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0" name="Google Shape;510;p63"/>
          <p:cNvSpPr/>
          <p:nvPr>
            <p:ph idx="2" type="pic"/>
          </p:nvPr>
        </p:nvSpPr>
        <p:spPr>
          <a:xfrm>
            <a:off x="5231566" y="0"/>
            <a:ext cx="5231567" cy="6857999"/>
          </a:xfrm>
          <a:prstGeom prst="rect">
            <a:avLst/>
          </a:prstGeom>
          <a:solidFill>
            <a:schemeClr val="lt1">
              <a:alpha val="34901"/>
            </a:schemeClr>
          </a:solidFill>
          <a:ln>
            <a:noFill/>
          </a:ln>
        </p:spPr>
      </p:sp>
      <p:sp>
        <p:nvSpPr>
          <p:cNvPr id="511" name="Google Shape;511;p63"/>
          <p:cNvSpPr txBox="1"/>
          <p:nvPr>
            <p:ph idx="1" type="body"/>
          </p:nvPr>
        </p:nvSpPr>
        <p:spPr>
          <a:xfrm>
            <a:off x="1519351" y="3283710"/>
            <a:ext cx="3490800" cy="24399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12" name="Google Shape;512;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3" name="Google Shape;513;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4" name="Google Shape;514;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515" name="Google Shape;515;p63"/>
          <p:cNvSpPr/>
          <p:nvPr/>
        </p:nvSpPr>
        <p:spPr>
          <a:xfrm>
            <a:off x="1277838" y="837332"/>
            <a:ext cx="72843" cy="204266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516" name="Google Shape;516;p63"/>
          <p:cNvCxnSpPr/>
          <p:nvPr/>
        </p:nvCxnSpPr>
        <p:spPr>
          <a:xfrm>
            <a:off x="1659413" y="3169769"/>
            <a:ext cx="630936" cy="0"/>
          </a:xfrm>
          <a:prstGeom prst="straightConnector1">
            <a:avLst/>
          </a:prstGeom>
          <a:noFill/>
          <a:ln cap="flat" cmpd="sng" w="19050">
            <a:solidFill>
              <a:schemeClr val="dk2"/>
            </a:solidFill>
            <a:prstDash val="solid"/>
            <a:miter lim="800000"/>
            <a:headEnd len="sm" w="sm" type="none"/>
            <a:tailEnd len="sm" w="sm" type="none"/>
          </a:ln>
        </p:spPr>
      </p:cxnSp>
      <p:cxnSp>
        <p:nvCxnSpPr>
          <p:cNvPr id="517" name="Google Shape;517;p63"/>
          <p:cNvCxnSpPr/>
          <p:nvPr/>
        </p:nvCxnSpPr>
        <p:spPr>
          <a:xfrm>
            <a:off x="11190767" y="800959"/>
            <a:ext cx="1001233" cy="0"/>
          </a:xfrm>
          <a:prstGeom prst="straightConnector1">
            <a:avLst/>
          </a:prstGeom>
          <a:noFill/>
          <a:ln cap="flat" cmpd="sng" w="9525">
            <a:solidFill>
              <a:schemeClr val="dk2"/>
            </a:solidFill>
            <a:prstDash val="solid"/>
            <a:miter lim="800000"/>
            <a:headEnd len="sm" w="sm" type="none"/>
            <a:tailEnd len="sm" w="sm" type="none"/>
          </a:ln>
        </p:spPr>
      </p:cxnSp>
      <p:sp>
        <p:nvSpPr>
          <p:cNvPr id="518" name="Google Shape;518;p63"/>
          <p:cNvSpPr txBox="1"/>
          <p:nvPr>
            <p:ph idx="3" type="body"/>
          </p:nvPr>
        </p:nvSpPr>
        <p:spPr>
          <a:xfrm>
            <a:off x="11083583"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200"/>
              <a:buNone/>
              <a:defRPr i="1" sz="1200">
                <a:solidFill>
                  <a:schemeClr val="dk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519" name="Google Shape;519;p63"/>
          <p:cNvCxnSpPr/>
          <p:nvPr/>
        </p:nvCxnSpPr>
        <p:spPr>
          <a:xfrm>
            <a:off x="0" y="6168360"/>
            <a:ext cx="1764792" cy="0"/>
          </a:xfrm>
          <a:prstGeom prst="straightConnector1">
            <a:avLst/>
          </a:prstGeom>
          <a:noFill/>
          <a:ln cap="flat" cmpd="sng" w="19050">
            <a:solidFill>
              <a:schemeClr val="dk2"/>
            </a:solidFill>
            <a:prstDash val="solid"/>
            <a:miter lim="800000"/>
            <a:headEnd len="sm" w="sm" type="none"/>
            <a:tailEnd len="sm" w="sm" type="none"/>
          </a:ln>
        </p:spPr>
      </p:cxnSp>
      <p:cxnSp>
        <p:nvCxnSpPr>
          <p:cNvPr id="520" name="Google Shape;520;p63"/>
          <p:cNvCxnSpPr/>
          <p:nvPr/>
        </p:nvCxnSpPr>
        <p:spPr>
          <a:xfrm rot="-5400000">
            <a:off x="11384397" y="6579108"/>
            <a:ext cx="557784" cy="0"/>
          </a:xfrm>
          <a:prstGeom prst="straightConnector1">
            <a:avLst/>
          </a:prstGeom>
          <a:noFill/>
          <a:ln cap="flat" cmpd="sng" w="19050">
            <a:solidFill>
              <a:schemeClr val="dk2"/>
            </a:solidFill>
            <a:prstDash val="solid"/>
            <a:miter lim="800000"/>
            <a:headEnd len="sm" w="sm" type="none"/>
            <a:tailEnd len="sm" w="sm" type="none"/>
          </a:ln>
        </p:spPr>
      </p:cxn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Picture with Caption">
  <p:cSld name="5_Picture with Caption">
    <p:bg>
      <p:bgPr>
        <a:solidFill>
          <a:schemeClr val="lt1"/>
        </a:solidFill>
      </p:bgPr>
    </p:bg>
    <p:spTree>
      <p:nvGrpSpPr>
        <p:cNvPr id="521" name="Shape 521"/>
        <p:cNvGrpSpPr/>
        <p:nvPr/>
      </p:nvGrpSpPr>
      <p:grpSpPr>
        <a:xfrm>
          <a:off x="0" y="0"/>
          <a:ext cx="0" cy="0"/>
          <a:chOff x="0" y="0"/>
          <a:chExt cx="0" cy="0"/>
        </a:xfrm>
      </p:grpSpPr>
      <p:sp>
        <p:nvSpPr>
          <p:cNvPr id="522" name="Google Shape;522;p64"/>
          <p:cNvSpPr/>
          <p:nvPr>
            <p:ph idx="2" type="pic"/>
          </p:nvPr>
        </p:nvSpPr>
        <p:spPr>
          <a:xfrm>
            <a:off x="0" y="0"/>
            <a:ext cx="12191999" cy="4251153"/>
          </a:xfrm>
          <a:prstGeom prst="rect">
            <a:avLst/>
          </a:prstGeom>
          <a:solidFill>
            <a:schemeClr val="lt1">
              <a:alpha val="49803"/>
            </a:schemeClr>
          </a:solidFill>
          <a:ln>
            <a:noFill/>
          </a:ln>
        </p:spPr>
      </p:sp>
      <p:sp>
        <p:nvSpPr>
          <p:cNvPr id="523" name="Google Shape;523;p64"/>
          <p:cNvSpPr/>
          <p:nvPr/>
        </p:nvSpPr>
        <p:spPr>
          <a:xfrm>
            <a:off x="0" y="4251158"/>
            <a:ext cx="12192000" cy="2606842"/>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24" name="Google Shape;524;p64"/>
          <p:cNvSpPr txBox="1"/>
          <p:nvPr>
            <p:ph idx="1" type="subTitle"/>
          </p:nvPr>
        </p:nvSpPr>
        <p:spPr>
          <a:xfrm>
            <a:off x="6320892" y="5027253"/>
            <a:ext cx="5373461" cy="1132143"/>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dk2"/>
              </a:buClr>
              <a:buSzPts val="2500"/>
              <a:buNone/>
              <a:defRPr b="1" i="0" sz="2500">
                <a:solidFill>
                  <a:schemeClr val="dk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cxnSp>
        <p:nvCxnSpPr>
          <p:cNvPr id="525" name="Google Shape;525;p64"/>
          <p:cNvCxnSpPr/>
          <p:nvPr/>
        </p:nvCxnSpPr>
        <p:spPr>
          <a:xfrm>
            <a:off x="1838883" y="6072701"/>
            <a:ext cx="630936" cy="0"/>
          </a:xfrm>
          <a:prstGeom prst="straightConnector1">
            <a:avLst/>
          </a:prstGeom>
          <a:noFill/>
          <a:ln cap="flat" cmpd="sng" w="19050">
            <a:solidFill>
              <a:schemeClr val="dk2"/>
            </a:solidFill>
            <a:prstDash val="solid"/>
            <a:miter lim="800000"/>
            <a:headEnd len="sm" w="sm" type="none"/>
            <a:tailEnd len="sm" w="sm" type="none"/>
          </a:ln>
        </p:spPr>
      </p:cxnSp>
      <p:sp>
        <p:nvSpPr>
          <p:cNvPr id="526" name="Google Shape;526;p64"/>
          <p:cNvSpPr txBox="1"/>
          <p:nvPr>
            <p:ph type="ctrTitle"/>
          </p:nvPr>
        </p:nvSpPr>
        <p:spPr>
          <a:xfrm>
            <a:off x="1694226" y="4626870"/>
            <a:ext cx="4626665" cy="138910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4000"/>
              <a:buFont typeface="Play"/>
              <a:buNone/>
              <a:defRPr b="1" sz="4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7" name="Google Shape;527;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8" name="Google Shape;528;p64"/>
          <p:cNvSpPr txBox="1"/>
          <p:nvPr>
            <p:ph idx="11" type="ftr"/>
          </p:nvPr>
        </p:nvSpPr>
        <p:spPr>
          <a:xfrm>
            <a:off x="1694226" y="6159402"/>
            <a:ext cx="215446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9" name="Google Shape;529;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cxnSp>
        <p:nvCxnSpPr>
          <p:cNvPr id="530" name="Google Shape;530;p64"/>
          <p:cNvCxnSpPr/>
          <p:nvPr/>
        </p:nvCxnSpPr>
        <p:spPr>
          <a:xfrm rot="-5400000">
            <a:off x="11384397" y="6579108"/>
            <a:ext cx="557784" cy="0"/>
          </a:xfrm>
          <a:prstGeom prst="straightConnector1">
            <a:avLst/>
          </a:prstGeom>
          <a:noFill/>
          <a:ln cap="flat" cmpd="sng" w="19050">
            <a:solidFill>
              <a:schemeClr val="dk2"/>
            </a:solidFill>
            <a:prstDash val="solid"/>
            <a:miter lim="800000"/>
            <a:headEnd len="sm" w="sm" type="none"/>
            <a:tailEnd len="sm" w="sm" type="none"/>
          </a:ln>
        </p:spPr>
      </p:cxnSp>
      <p:sp>
        <p:nvSpPr>
          <p:cNvPr id="531" name="Google Shape;531;p64"/>
          <p:cNvSpPr/>
          <p:nvPr/>
        </p:nvSpPr>
        <p:spPr>
          <a:xfrm>
            <a:off x="1283369" y="4914000"/>
            <a:ext cx="72000" cy="1944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532" name="Google Shape;532;p64"/>
          <p:cNvCxnSpPr/>
          <p:nvPr/>
        </p:nvCxnSpPr>
        <p:spPr>
          <a:xfrm>
            <a:off x="11184000" y="805368"/>
            <a:ext cx="1008000" cy="0"/>
          </a:xfrm>
          <a:prstGeom prst="straightConnector1">
            <a:avLst/>
          </a:prstGeom>
          <a:noFill/>
          <a:ln cap="flat" cmpd="sng" w="34925">
            <a:solidFill>
              <a:schemeClr val="accent1"/>
            </a:solidFill>
            <a:prstDash val="solid"/>
            <a:miter lim="800000"/>
            <a:headEnd len="sm" w="sm" type="none"/>
            <a:tailEnd len="sm" w="sm" type="none"/>
          </a:ln>
        </p:spPr>
      </p:cxnSp>
      <p:sp>
        <p:nvSpPr>
          <p:cNvPr id="533" name="Google Shape;533;p64"/>
          <p:cNvSpPr txBox="1"/>
          <p:nvPr>
            <p:ph idx="3" type="body"/>
          </p:nvPr>
        </p:nvSpPr>
        <p:spPr>
          <a:xfrm>
            <a:off x="11083583"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1200"/>
              <a:buNone/>
              <a:defRPr i="1" sz="1200">
                <a:solidFill>
                  <a:schemeClr val="accen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Overview">
  <p:cSld name="1_Overview">
    <p:bg>
      <p:bgPr>
        <a:solidFill>
          <a:schemeClr val="lt1"/>
        </a:solidFill>
      </p:bgPr>
    </p:bg>
    <p:spTree>
      <p:nvGrpSpPr>
        <p:cNvPr id="534" name="Shape 534"/>
        <p:cNvGrpSpPr/>
        <p:nvPr/>
      </p:nvGrpSpPr>
      <p:grpSpPr>
        <a:xfrm>
          <a:off x="0" y="0"/>
          <a:ext cx="0" cy="0"/>
          <a:chOff x="0" y="0"/>
          <a:chExt cx="0" cy="0"/>
        </a:xfrm>
      </p:grpSpPr>
      <p:sp>
        <p:nvSpPr>
          <p:cNvPr id="535" name="Google Shape;535;p65"/>
          <p:cNvSpPr/>
          <p:nvPr/>
        </p:nvSpPr>
        <p:spPr>
          <a:xfrm>
            <a:off x="0" y="5764039"/>
            <a:ext cx="12192000" cy="1093961"/>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36" name="Google Shape;536;p65"/>
          <p:cNvSpPr txBox="1"/>
          <p:nvPr>
            <p:ph type="title"/>
          </p:nvPr>
        </p:nvSpPr>
        <p:spPr>
          <a:xfrm>
            <a:off x="928800" y="607100"/>
            <a:ext cx="4737482" cy="697044"/>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2"/>
              </a:buClr>
              <a:buSzPts val="4000"/>
              <a:buFont typeface="Play"/>
              <a:buNone/>
              <a:defRPr b="1" sz="4000">
                <a:solidFill>
                  <a:schemeClr val="lt2"/>
                </a:solidFill>
                <a:latin typeface="Play"/>
                <a:ea typeface="Play"/>
                <a:cs typeface="Play"/>
                <a:sym typeface="Pla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7" name="Google Shape;537;p65"/>
          <p:cNvSpPr txBox="1"/>
          <p:nvPr>
            <p:ph idx="1" type="body"/>
          </p:nvPr>
        </p:nvSpPr>
        <p:spPr>
          <a:xfrm>
            <a:off x="928801" y="2452709"/>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2"/>
              </a:buClr>
              <a:buSzPts val="2500"/>
              <a:buNone/>
              <a:defRPr b="1" i="0" sz="2500">
                <a:solidFill>
                  <a:schemeClr val="lt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38" name="Google Shape;538;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9" name="Google Shape;539;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0" name="Google Shape;540;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541" name="Google Shape;541;p65"/>
          <p:cNvSpPr/>
          <p:nvPr/>
        </p:nvSpPr>
        <p:spPr>
          <a:xfrm>
            <a:off x="687289" y="0"/>
            <a:ext cx="72000" cy="11520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2"/>
              </a:solidFill>
              <a:latin typeface="Arial"/>
              <a:ea typeface="Arial"/>
              <a:cs typeface="Arial"/>
              <a:sym typeface="Arial"/>
            </a:endParaRPr>
          </a:p>
        </p:txBody>
      </p:sp>
      <p:cxnSp>
        <p:nvCxnSpPr>
          <p:cNvPr id="542" name="Google Shape;542;p65"/>
          <p:cNvCxnSpPr/>
          <p:nvPr/>
        </p:nvCxnSpPr>
        <p:spPr>
          <a:xfrm>
            <a:off x="11190767" y="800959"/>
            <a:ext cx="1001233" cy="0"/>
          </a:xfrm>
          <a:prstGeom prst="straightConnector1">
            <a:avLst/>
          </a:prstGeom>
          <a:noFill/>
          <a:ln cap="flat" cmpd="sng" w="9525">
            <a:solidFill>
              <a:schemeClr val="dk2"/>
            </a:solidFill>
            <a:prstDash val="solid"/>
            <a:miter lim="800000"/>
            <a:headEnd len="sm" w="sm" type="none"/>
            <a:tailEnd len="sm" w="sm" type="none"/>
          </a:ln>
        </p:spPr>
      </p:cxnSp>
      <p:sp>
        <p:nvSpPr>
          <p:cNvPr id="543" name="Google Shape;543;p65"/>
          <p:cNvSpPr txBox="1"/>
          <p:nvPr>
            <p:ph idx="2" type="body"/>
          </p:nvPr>
        </p:nvSpPr>
        <p:spPr>
          <a:xfrm>
            <a:off x="11083583"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1200"/>
              <a:buNone/>
              <a:defRPr i="1" sz="1200">
                <a:solidFill>
                  <a:schemeClr val="accen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544" name="Google Shape;544;p65"/>
          <p:cNvCxnSpPr/>
          <p:nvPr/>
        </p:nvCxnSpPr>
        <p:spPr>
          <a:xfrm>
            <a:off x="0" y="6168360"/>
            <a:ext cx="1764792" cy="0"/>
          </a:xfrm>
          <a:prstGeom prst="straightConnector1">
            <a:avLst/>
          </a:prstGeom>
          <a:noFill/>
          <a:ln cap="flat" cmpd="sng" w="19050">
            <a:solidFill>
              <a:schemeClr val="dk2"/>
            </a:solidFill>
            <a:prstDash val="solid"/>
            <a:miter lim="800000"/>
            <a:headEnd len="sm" w="sm" type="none"/>
            <a:tailEnd len="sm" w="sm" type="none"/>
          </a:ln>
        </p:spPr>
      </p:cxnSp>
      <p:cxnSp>
        <p:nvCxnSpPr>
          <p:cNvPr id="545" name="Google Shape;545;p65"/>
          <p:cNvCxnSpPr/>
          <p:nvPr/>
        </p:nvCxnSpPr>
        <p:spPr>
          <a:xfrm rot="-5400000">
            <a:off x="11384397" y="6579108"/>
            <a:ext cx="557784" cy="0"/>
          </a:xfrm>
          <a:prstGeom prst="straightConnector1">
            <a:avLst/>
          </a:prstGeom>
          <a:noFill/>
          <a:ln cap="flat" cmpd="sng" w="19050">
            <a:solidFill>
              <a:schemeClr val="dk2"/>
            </a:solidFill>
            <a:prstDash val="solid"/>
            <a:miter lim="800000"/>
            <a:headEnd len="sm" w="sm" type="none"/>
            <a:tailEnd len="sm" w="sm" type="none"/>
          </a:ln>
        </p:spPr>
      </p:cxnSp>
      <p:cxnSp>
        <p:nvCxnSpPr>
          <p:cNvPr id="546" name="Google Shape;546;p65"/>
          <p:cNvCxnSpPr/>
          <p:nvPr/>
        </p:nvCxnSpPr>
        <p:spPr>
          <a:xfrm>
            <a:off x="11192400" y="802800"/>
            <a:ext cx="1001233" cy="0"/>
          </a:xfrm>
          <a:prstGeom prst="straightConnector1">
            <a:avLst/>
          </a:prstGeom>
          <a:noFill/>
          <a:ln cap="flat" cmpd="sng" w="9525">
            <a:solidFill>
              <a:schemeClr val="accent1"/>
            </a:solidFill>
            <a:prstDash val="solid"/>
            <a:miter lim="800000"/>
            <a:headEnd len="sm" w="sm" type="none"/>
            <a:tailEnd len="sm" w="sm" type="none"/>
          </a:ln>
        </p:spPr>
      </p:cxnSp>
      <p:cxnSp>
        <p:nvCxnSpPr>
          <p:cNvPr id="547" name="Google Shape;547;p65"/>
          <p:cNvCxnSpPr/>
          <p:nvPr/>
        </p:nvCxnSpPr>
        <p:spPr>
          <a:xfrm rot="-5400000">
            <a:off x="11383200" y="6580800"/>
            <a:ext cx="557784" cy="0"/>
          </a:xfrm>
          <a:prstGeom prst="straightConnector1">
            <a:avLst/>
          </a:prstGeom>
          <a:noFill/>
          <a:ln cap="flat" cmpd="sng" w="19050">
            <a:solidFill>
              <a:schemeClr val="dk2"/>
            </a:solidFill>
            <a:prstDash val="solid"/>
            <a:miter lim="800000"/>
            <a:headEnd len="sm" w="sm" type="none"/>
            <a:tailEnd len="sm" w="sm" type="none"/>
          </a:ln>
        </p:spPr>
      </p:cxnSp>
      <p:sp>
        <p:nvSpPr>
          <p:cNvPr id="548" name="Google Shape;548;p65"/>
          <p:cNvSpPr txBox="1"/>
          <p:nvPr>
            <p:ph idx="3" type="body"/>
          </p:nvPr>
        </p:nvSpPr>
        <p:spPr>
          <a:xfrm>
            <a:off x="4467663" y="2452709"/>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2"/>
              </a:buClr>
              <a:buSzPts val="2500"/>
              <a:buNone/>
              <a:defRPr b="1" i="0" sz="2500">
                <a:solidFill>
                  <a:schemeClr val="lt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49" name="Google Shape;549;p65"/>
          <p:cNvSpPr txBox="1"/>
          <p:nvPr>
            <p:ph idx="4" type="body"/>
          </p:nvPr>
        </p:nvSpPr>
        <p:spPr>
          <a:xfrm>
            <a:off x="8006525" y="2452709"/>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2"/>
              </a:buClr>
              <a:buSzPts val="2500"/>
              <a:buNone/>
              <a:defRPr b="1" i="0" sz="2500">
                <a:solidFill>
                  <a:schemeClr val="lt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50" name="Google Shape;550;p65"/>
          <p:cNvSpPr txBox="1"/>
          <p:nvPr>
            <p:ph idx="5" type="body"/>
          </p:nvPr>
        </p:nvSpPr>
        <p:spPr>
          <a:xfrm>
            <a:off x="928801" y="4563914"/>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2500"/>
              <a:buNone/>
              <a:defRPr b="1" i="0" sz="2500">
                <a:solidFill>
                  <a:schemeClr val="accent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51" name="Google Shape;551;p65"/>
          <p:cNvSpPr txBox="1"/>
          <p:nvPr>
            <p:ph idx="6" type="body"/>
          </p:nvPr>
        </p:nvSpPr>
        <p:spPr>
          <a:xfrm>
            <a:off x="4467663" y="4563914"/>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2500"/>
              <a:buNone/>
              <a:defRPr b="1" i="0" sz="2500">
                <a:solidFill>
                  <a:schemeClr val="accent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52" name="Google Shape;552;p65"/>
          <p:cNvSpPr txBox="1"/>
          <p:nvPr>
            <p:ph idx="7" type="body"/>
          </p:nvPr>
        </p:nvSpPr>
        <p:spPr>
          <a:xfrm>
            <a:off x="8006525" y="4563914"/>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2500"/>
              <a:buNone/>
              <a:defRPr b="1" i="0" sz="2500">
                <a:solidFill>
                  <a:schemeClr val="accent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53" name="Google Shape;553;p65"/>
          <p:cNvSpPr txBox="1"/>
          <p:nvPr>
            <p:ph idx="8" type="body"/>
          </p:nvPr>
        </p:nvSpPr>
        <p:spPr>
          <a:xfrm>
            <a:off x="928801" y="2876273"/>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3F3F3F"/>
              </a:buClr>
              <a:buSzPts val="1600"/>
              <a:buNone/>
              <a:defRPr i="0" sz="1600">
                <a:solidFill>
                  <a:srgbClr val="3F3F3F"/>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54" name="Google Shape;554;p65"/>
          <p:cNvSpPr txBox="1"/>
          <p:nvPr>
            <p:ph idx="9" type="body"/>
          </p:nvPr>
        </p:nvSpPr>
        <p:spPr>
          <a:xfrm>
            <a:off x="4467663" y="2876273"/>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3F3F3F"/>
              </a:buClr>
              <a:buSzPts val="1600"/>
              <a:buNone/>
              <a:defRPr i="0" sz="1600">
                <a:solidFill>
                  <a:srgbClr val="3F3F3F"/>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55" name="Google Shape;555;p65"/>
          <p:cNvSpPr txBox="1"/>
          <p:nvPr>
            <p:ph idx="13" type="body"/>
          </p:nvPr>
        </p:nvSpPr>
        <p:spPr>
          <a:xfrm>
            <a:off x="8006525" y="2876273"/>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3F3F3F"/>
              </a:buClr>
              <a:buSzPts val="1600"/>
              <a:buNone/>
              <a:defRPr i="0" sz="1600">
                <a:solidFill>
                  <a:srgbClr val="3F3F3F"/>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56" name="Google Shape;556;p65"/>
          <p:cNvSpPr txBox="1"/>
          <p:nvPr>
            <p:ph idx="14" type="body"/>
          </p:nvPr>
        </p:nvSpPr>
        <p:spPr>
          <a:xfrm>
            <a:off x="928801" y="4987478"/>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3F3F3F"/>
              </a:buClr>
              <a:buSzPts val="1600"/>
              <a:buNone/>
              <a:defRPr i="0" sz="1600">
                <a:solidFill>
                  <a:srgbClr val="3F3F3F"/>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57" name="Google Shape;557;p65"/>
          <p:cNvSpPr txBox="1"/>
          <p:nvPr>
            <p:ph idx="15" type="body"/>
          </p:nvPr>
        </p:nvSpPr>
        <p:spPr>
          <a:xfrm>
            <a:off x="4467663" y="4987478"/>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3F3F3F"/>
              </a:buClr>
              <a:buSzPts val="1600"/>
              <a:buNone/>
              <a:defRPr i="0" sz="1600">
                <a:solidFill>
                  <a:srgbClr val="3F3F3F"/>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58" name="Google Shape;558;p65"/>
          <p:cNvSpPr txBox="1"/>
          <p:nvPr>
            <p:ph idx="16" type="body"/>
          </p:nvPr>
        </p:nvSpPr>
        <p:spPr>
          <a:xfrm>
            <a:off x="8006525" y="4987478"/>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3F3F3F"/>
              </a:buClr>
              <a:buSzPts val="1600"/>
              <a:buNone/>
              <a:defRPr i="0" sz="1600">
                <a:solidFill>
                  <a:srgbClr val="3F3F3F"/>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59" name="Google Shape;559;p65"/>
          <p:cNvSpPr/>
          <p:nvPr>
            <p:ph idx="17" type="pic"/>
          </p:nvPr>
        </p:nvSpPr>
        <p:spPr>
          <a:xfrm>
            <a:off x="1041234" y="1575100"/>
            <a:ext cx="867600" cy="868680"/>
          </a:xfrm>
          <a:prstGeom prst="ellipse">
            <a:avLst/>
          </a:prstGeom>
          <a:noFill/>
          <a:ln cap="flat" cmpd="sng" w="19050">
            <a:solidFill>
              <a:schemeClr val="lt2"/>
            </a:solidFill>
            <a:prstDash val="solid"/>
            <a:round/>
            <a:headEnd len="sm" w="sm" type="none"/>
            <a:tailEnd len="sm" w="sm" type="none"/>
          </a:ln>
        </p:spPr>
      </p:sp>
      <p:sp>
        <p:nvSpPr>
          <p:cNvPr id="560" name="Google Shape;560;p65"/>
          <p:cNvSpPr/>
          <p:nvPr>
            <p:ph idx="18" type="pic"/>
          </p:nvPr>
        </p:nvSpPr>
        <p:spPr>
          <a:xfrm>
            <a:off x="4576544" y="1575100"/>
            <a:ext cx="867600" cy="868680"/>
          </a:xfrm>
          <a:prstGeom prst="ellipse">
            <a:avLst/>
          </a:prstGeom>
          <a:noFill/>
          <a:ln cap="flat" cmpd="sng" w="19050">
            <a:solidFill>
              <a:schemeClr val="lt2"/>
            </a:solidFill>
            <a:prstDash val="solid"/>
            <a:round/>
            <a:headEnd len="sm" w="sm" type="none"/>
            <a:tailEnd len="sm" w="sm" type="none"/>
          </a:ln>
        </p:spPr>
      </p:sp>
      <p:sp>
        <p:nvSpPr>
          <p:cNvPr id="561" name="Google Shape;561;p65"/>
          <p:cNvSpPr/>
          <p:nvPr>
            <p:ph idx="19" type="pic"/>
          </p:nvPr>
        </p:nvSpPr>
        <p:spPr>
          <a:xfrm>
            <a:off x="8111854" y="1575100"/>
            <a:ext cx="867600" cy="868680"/>
          </a:xfrm>
          <a:prstGeom prst="ellipse">
            <a:avLst/>
          </a:prstGeom>
          <a:noFill/>
          <a:ln cap="flat" cmpd="sng" w="19050">
            <a:solidFill>
              <a:schemeClr val="lt2"/>
            </a:solidFill>
            <a:prstDash val="solid"/>
            <a:round/>
            <a:headEnd len="sm" w="sm" type="none"/>
            <a:tailEnd len="sm" w="sm" type="none"/>
          </a:ln>
        </p:spPr>
      </p:sp>
      <p:sp>
        <p:nvSpPr>
          <p:cNvPr id="562" name="Google Shape;562;p65"/>
          <p:cNvSpPr/>
          <p:nvPr>
            <p:ph idx="20" type="pic"/>
          </p:nvPr>
        </p:nvSpPr>
        <p:spPr>
          <a:xfrm>
            <a:off x="1041234" y="3707211"/>
            <a:ext cx="867600" cy="868680"/>
          </a:xfrm>
          <a:prstGeom prst="ellipse">
            <a:avLst/>
          </a:prstGeom>
          <a:noFill/>
          <a:ln cap="flat" cmpd="sng" w="19050">
            <a:solidFill>
              <a:schemeClr val="lt2"/>
            </a:solidFill>
            <a:prstDash val="solid"/>
            <a:round/>
            <a:headEnd len="sm" w="sm" type="none"/>
            <a:tailEnd len="sm" w="sm" type="none"/>
          </a:ln>
        </p:spPr>
      </p:sp>
      <p:sp>
        <p:nvSpPr>
          <p:cNvPr id="563" name="Google Shape;563;p65"/>
          <p:cNvSpPr/>
          <p:nvPr>
            <p:ph idx="21" type="pic"/>
          </p:nvPr>
        </p:nvSpPr>
        <p:spPr>
          <a:xfrm>
            <a:off x="4576544" y="3707211"/>
            <a:ext cx="867600" cy="868680"/>
          </a:xfrm>
          <a:prstGeom prst="ellipse">
            <a:avLst/>
          </a:prstGeom>
          <a:noFill/>
          <a:ln cap="flat" cmpd="sng" w="19050">
            <a:solidFill>
              <a:schemeClr val="lt2"/>
            </a:solidFill>
            <a:prstDash val="solid"/>
            <a:round/>
            <a:headEnd len="sm" w="sm" type="none"/>
            <a:tailEnd len="sm" w="sm" type="none"/>
          </a:ln>
        </p:spPr>
      </p:sp>
      <p:sp>
        <p:nvSpPr>
          <p:cNvPr id="564" name="Google Shape;564;p65"/>
          <p:cNvSpPr/>
          <p:nvPr>
            <p:ph idx="22" type="pic"/>
          </p:nvPr>
        </p:nvSpPr>
        <p:spPr>
          <a:xfrm>
            <a:off x="8111854" y="3707211"/>
            <a:ext cx="867600" cy="868680"/>
          </a:xfrm>
          <a:prstGeom prst="ellipse">
            <a:avLst/>
          </a:prstGeom>
          <a:noFill/>
          <a:ln cap="flat" cmpd="sng" w="19050">
            <a:solidFill>
              <a:schemeClr val="lt2"/>
            </a:solidFill>
            <a:prstDash val="solid"/>
            <a:round/>
            <a:headEnd len="sm" w="sm" type="none"/>
            <a:tailEnd len="sm" w="sm" type="none"/>
          </a:ln>
        </p:spPr>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Overview">
  <p:cSld name="2_Overview">
    <p:bg>
      <p:bgPr>
        <a:blipFill>
          <a:blip r:embed="rId2">
            <a:alphaModFix/>
          </a:blip>
          <a:stretch>
            <a:fillRect/>
          </a:stretch>
        </a:blipFill>
      </p:bgPr>
    </p:bg>
    <p:spTree>
      <p:nvGrpSpPr>
        <p:cNvPr id="565" name="Shape 565"/>
        <p:cNvGrpSpPr/>
        <p:nvPr/>
      </p:nvGrpSpPr>
      <p:grpSpPr>
        <a:xfrm>
          <a:off x="0" y="0"/>
          <a:ext cx="0" cy="0"/>
          <a:chOff x="0" y="0"/>
          <a:chExt cx="0" cy="0"/>
        </a:xfrm>
      </p:grpSpPr>
      <p:sp>
        <p:nvSpPr>
          <p:cNvPr id="566" name="Google Shape;566;p66"/>
          <p:cNvSpPr/>
          <p:nvPr/>
        </p:nvSpPr>
        <p:spPr>
          <a:xfrm>
            <a:off x="120000" y="117000"/>
            <a:ext cx="11952000" cy="6624000"/>
          </a:xfrm>
          <a:prstGeom prst="rect">
            <a:avLst/>
          </a:prstGeom>
          <a:gradFill>
            <a:gsLst>
              <a:gs pos="0">
                <a:srgbClr val="E8E8E8">
                  <a:alpha val="84705"/>
                </a:srgbClr>
              </a:gs>
              <a:gs pos="100000">
                <a:srgbClr val="156082">
                  <a:alpha val="84705"/>
                </a:srgbClr>
              </a:gs>
            </a:gsLst>
            <a:lin ang="0" scaled="0"/>
          </a:gradFill>
          <a:ln cap="flat" cmpd="sng" w="273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67" name="Google Shape;567;p66"/>
          <p:cNvSpPr txBox="1"/>
          <p:nvPr>
            <p:ph type="title"/>
          </p:nvPr>
        </p:nvSpPr>
        <p:spPr>
          <a:xfrm>
            <a:off x="928800" y="607100"/>
            <a:ext cx="4737482" cy="697044"/>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4000"/>
              <a:buFont typeface="Play"/>
              <a:buNone/>
              <a:defRPr b="1" sz="4000">
                <a:solidFill>
                  <a:schemeClr val="lt1"/>
                </a:solidFill>
                <a:latin typeface="Play"/>
                <a:ea typeface="Play"/>
                <a:cs typeface="Play"/>
                <a:sym typeface="Pla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8" name="Google Shape;568;p66"/>
          <p:cNvSpPr txBox="1"/>
          <p:nvPr>
            <p:ph idx="1" type="body"/>
          </p:nvPr>
        </p:nvSpPr>
        <p:spPr>
          <a:xfrm>
            <a:off x="928801" y="2635589"/>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69" name="Google Shape;569;p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0" name="Google Shape;570;p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1" name="Google Shape;571;p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572" name="Google Shape;572;p66"/>
          <p:cNvSpPr/>
          <p:nvPr/>
        </p:nvSpPr>
        <p:spPr>
          <a:xfrm>
            <a:off x="687289" y="244444"/>
            <a:ext cx="72000" cy="90755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73" name="Google Shape;573;p66"/>
          <p:cNvSpPr txBox="1"/>
          <p:nvPr>
            <p:ph idx="2" type="body"/>
          </p:nvPr>
        </p:nvSpPr>
        <p:spPr>
          <a:xfrm>
            <a:off x="4467663" y="2635589"/>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74" name="Google Shape;574;p66"/>
          <p:cNvSpPr txBox="1"/>
          <p:nvPr>
            <p:ph idx="3" type="body"/>
          </p:nvPr>
        </p:nvSpPr>
        <p:spPr>
          <a:xfrm>
            <a:off x="8006525" y="2635589"/>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75" name="Google Shape;575;p66"/>
          <p:cNvSpPr txBox="1"/>
          <p:nvPr>
            <p:ph idx="4" type="body"/>
          </p:nvPr>
        </p:nvSpPr>
        <p:spPr>
          <a:xfrm>
            <a:off x="928801" y="4746794"/>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76" name="Google Shape;576;p66"/>
          <p:cNvSpPr txBox="1"/>
          <p:nvPr>
            <p:ph idx="5" type="body"/>
          </p:nvPr>
        </p:nvSpPr>
        <p:spPr>
          <a:xfrm>
            <a:off x="4467663" y="4746794"/>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77" name="Google Shape;577;p66"/>
          <p:cNvSpPr txBox="1"/>
          <p:nvPr>
            <p:ph idx="6" type="body"/>
          </p:nvPr>
        </p:nvSpPr>
        <p:spPr>
          <a:xfrm>
            <a:off x="8006525" y="4746794"/>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78" name="Google Shape;578;p66"/>
          <p:cNvSpPr txBox="1"/>
          <p:nvPr>
            <p:ph idx="7" type="body"/>
          </p:nvPr>
        </p:nvSpPr>
        <p:spPr>
          <a:xfrm>
            <a:off x="928801" y="3059153"/>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i="0"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79" name="Google Shape;579;p66"/>
          <p:cNvSpPr txBox="1"/>
          <p:nvPr>
            <p:ph idx="8" type="body"/>
          </p:nvPr>
        </p:nvSpPr>
        <p:spPr>
          <a:xfrm>
            <a:off x="4467663" y="3059153"/>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i="0"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0" name="Google Shape;580;p66"/>
          <p:cNvSpPr txBox="1"/>
          <p:nvPr>
            <p:ph idx="9" type="body"/>
          </p:nvPr>
        </p:nvSpPr>
        <p:spPr>
          <a:xfrm>
            <a:off x="8006525" y="3059153"/>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i="0"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1" name="Google Shape;581;p66"/>
          <p:cNvSpPr txBox="1"/>
          <p:nvPr>
            <p:ph idx="13" type="body"/>
          </p:nvPr>
        </p:nvSpPr>
        <p:spPr>
          <a:xfrm>
            <a:off x="928801" y="5170358"/>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i="0"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2" name="Google Shape;582;p66"/>
          <p:cNvSpPr txBox="1"/>
          <p:nvPr>
            <p:ph idx="14" type="body"/>
          </p:nvPr>
        </p:nvSpPr>
        <p:spPr>
          <a:xfrm>
            <a:off x="4467663" y="5170358"/>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i="0"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3" name="Google Shape;583;p66"/>
          <p:cNvSpPr txBox="1"/>
          <p:nvPr>
            <p:ph idx="15" type="body"/>
          </p:nvPr>
        </p:nvSpPr>
        <p:spPr>
          <a:xfrm>
            <a:off x="8006525" y="5170358"/>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i="0"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4" name="Google Shape;584;p66"/>
          <p:cNvSpPr/>
          <p:nvPr>
            <p:ph idx="16" type="pic"/>
          </p:nvPr>
        </p:nvSpPr>
        <p:spPr>
          <a:xfrm>
            <a:off x="1041234" y="1757980"/>
            <a:ext cx="867600" cy="868680"/>
          </a:xfrm>
          <a:prstGeom prst="ellipse">
            <a:avLst/>
          </a:prstGeom>
          <a:noFill/>
          <a:ln cap="flat" cmpd="sng" w="19050">
            <a:solidFill>
              <a:schemeClr val="dk2"/>
            </a:solidFill>
            <a:prstDash val="solid"/>
            <a:round/>
            <a:headEnd len="sm" w="sm" type="none"/>
            <a:tailEnd len="sm" w="sm" type="none"/>
          </a:ln>
        </p:spPr>
      </p:sp>
      <p:sp>
        <p:nvSpPr>
          <p:cNvPr id="585" name="Google Shape;585;p66"/>
          <p:cNvSpPr/>
          <p:nvPr>
            <p:ph idx="17" type="pic"/>
          </p:nvPr>
        </p:nvSpPr>
        <p:spPr>
          <a:xfrm>
            <a:off x="4576544" y="1757980"/>
            <a:ext cx="867600" cy="868680"/>
          </a:xfrm>
          <a:prstGeom prst="ellipse">
            <a:avLst/>
          </a:prstGeom>
          <a:noFill/>
          <a:ln cap="flat" cmpd="sng" w="19050">
            <a:solidFill>
              <a:schemeClr val="dk2"/>
            </a:solidFill>
            <a:prstDash val="solid"/>
            <a:round/>
            <a:headEnd len="sm" w="sm" type="none"/>
            <a:tailEnd len="sm" w="sm" type="none"/>
          </a:ln>
        </p:spPr>
      </p:sp>
      <p:sp>
        <p:nvSpPr>
          <p:cNvPr id="586" name="Google Shape;586;p66"/>
          <p:cNvSpPr/>
          <p:nvPr>
            <p:ph idx="18" type="pic"/>
          </p:nvPr>
        </p:nvSpPr>
        <p:spPr>
          <a:xfrm>
            <a:off x="8111854" y="1757980"/>
            <a:ext cx="867600" cy="868680"/>
          </a:xfrm>
          <a:prstGeom prst="ellipse">
            <a:avLst/>
          </a:prstGeom>
          <a:noFill/>
          <a:ln cap="flat" cmpd="sng" w="19050">
            <a:solidFill>
              <a:schemeClr val="dk2"/>
            </a:solidFill>
            <a:prstDash val="solid"/>
            <a:round/>
            <a:headEnd len="sm" w="sm" type="none"/>
            <a:tailEnd len="sm" w="sm" type="none"/>
          </a:ln>
        </p:spPr>
      </p:sp>
      <p:sp>
        <p:nvSpPr>
          <p:cNvPr id="587" name="Google Shape;587;p66"/>
          <p:cNvSpPr/>
          <p:nvPr>
            <p:ph idx="19" type="pic"/>
          </p:nvPr>
        </p:nvSpPr>
        <p:spPr>
          <a:xfrm>
            <a:off x="1041234" y="3890091"/>
            <a:ext cx="867600" cy="868680"/>
          </a:xfrm>
          <a:prstGeom prst="ellipse">
            <a:avLst/>
          </a:prstGeom>
          <a:noFill/>
          <a:ln cap="flat" cmpd="sng" w="19050">
            <a:solidFill>
              <a:schemeClr val="dk2"/>
            </a:solidFill>
            <a:prstDash val="solid"/>
            <a:round/>
            <a:headEnd len="sm" w="sm" type="none"/>
            <a:tailEnd len="sm" w="sm" type="none"/>
          </a:ln>
        </p:spPr>
      </p:sp>
      <p:sp>
        <p:nvSpPr>
          <p:cNvPr id="588" name="Google Shape;588;p66"/>
          <p:cNvSpPr/>
          <p:nvPr>
            <p:ph idx="20" type="pic"/>
          </p:nvPr>
        </p:nvSpPr>
        <p:spPr>
          <a:xfrm>
            <a:off x="4576544" y="3890091"/>
            <a:ext cx="867600" cy="868680"/>
          </a:xfrm>
          <a:prstGeom prst="ellipse">
            <a:avLst/>
          </a:prstGeom>
          <a:noFill/>
          <a:ln cap="flat" cmpd="sng" w="19050">
            <a:solidFill>
              <a:schemeClr val="dk2"/>
            </a:solidFill>
            <a:prstDash val="solid"/>
            <a:round/>
            <a:headEnd len="sm" w="sm" type="none"/>
            <a:tailEnd len="sm" w="sm" type="none"/>
          </a:ln>
        </p:spPr>
      </p:sp>
      <p:sp>
        <p:nvSpPr>
          <p:cNvPr id="589" name="Google Shape;589;p66"/>
          <p:cNvSpPr/>
          <p:nvPr>
            <p:ph idx="21" type="pic"/>
          </p:nvPr>
        </p:nvSpPr>
        <p:spPr>
          <a:xfrm>
            <a:off x="8111854" y="3890091"/>
            <a:ext cx="867600" cy="868680"/>
          </a:xfrm>
          <a:prstGeom prst="ellipse">
            <a:avLst/>
          </a:prstGeom>
          <a:noFill/>
          <a:ln cap="flat" cmpd="sng" w="19050">
            <a:solidFill>
              <a:schemeClr val="dk2"/>
            </a:solidFill>
            <a:prstDash val="solid"/>
            <a:round/>
            <a:headEnd len="sm" w="sm" type="none"/>
            <a:tailEnd len="sm" w="sm" type="none"/>
          </a:ln>
        </p:spPr>
      </p:sp>
      <p:cxnSp>
        <p:nvCxnSpPr>
          <p:cNvPr id="590" name="Google Shape;590;p66"/>
          <p:cNvCxnSpPr/>
          <p:nvPr/>
        </p:nvCxnSpPr>
        <p:spPr>
          <a:xfrm rot="10800000">
            <a:off x="11663289" y="6300217"/>
            <a:ext cx="0" cy="310226"/>
          </a:xfrm>
          <a:prstGeom prst="straightConnector1">
            <a:avLst/>
          </a:prstGeom>
          <a:noFill/>
          <a:ln cap="flat" cmpd="sng" w="19050">
            <a:solidFill>
              <a:schemeClr val="dk2"/>
            </a:solidFill>
            <a:prstDash val="solid"/>
            <a:miter lim="800000"/>
            <a:headEnd len="sm" w="sm" type="none"/>
            <a:tailEnd len="sm" w="sm" type="none"/>
          </a:ln>
        </p:spPr>
      </p:cxnSp>
      <p:cxnSp>
        <p:nvCxnSpPr>
          <p:cNvPr id="591" name="Google Shape;591;p66"/>
          <p:cNvCxnSpPr/>
          <p:nvPr/>
        </p:nvCxnSpPr>
        <p:spPr>
          <a:xfrm>
            <a:off x="10939723" y="800959"/>
            <a:ext cx="1001233" cy="0"/>
          </a:xfrm>
          <a:prstGeom prst="straightConnector1">
            <a:avLst/>
          </a:prstGeom>
          <a:noFill/>
          <a:ln cap="flat" cmpd="sng" w="9525">
            <a:solidFill>
              <a:schemeClr val="dk2"/>
            </a:solidFill>
            <a:prstDash val="solid"/>
            <a:miter lim="800000"/>
            <a:headEnd len="sm" w="sm" type="none"/>
            <a:tailEnd len="sm" w="sm" type="none"/>
          </a:ln>
        </p:spPr>
      </p:cxnSp>
      <p:sp>
        <p:nvSpPr>
          <p:cNvPr id="592" name="Google Shape;592;p66"/>
          <p:cNvSpPr txBox="1"/>
          <p:nvPr>
            <p:ph idx="22" type="body"/>
          </p:nvPr>
        </p:nvSpPr>
        <p:spPr>
          <a:xfrm>
            <a:off x="10832539"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200"/>
              <a:buNone/>
              <a:defRPr i="1" sz="1200">
                <a:solidFill>
                  <a:schemeClr val="dk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593" name="Google Shape;593;p66"/>
          <p:cNvCxnSpPr/>
          <p:nvPr/>
        </p:nvCxnSpPr>
        <p:spPr>
          <a:xfrm>
            <a:off x="256374" y="6168360"/>
            <a:ext cx="1508418" cy="0"/>
          </a:xfrm>
          <a:prstGeom prst="straightConnector1">
            <a:avLst/>
          </a:prstGeom>
          <a:noFill/>
          <a:ln cap="flat" cmpd="sng" w="19050">
            <a:solidFill>
              <a:schemeClr val="dk2"/>
            </a:solidFill>
            <a:prstDash val="solid"/>
            <a:miter lim="800000"/>
            <a:headEnd len="sm" w="sm" type="none"/>
            <a:tailEnd len="sm" w="sm" type="none"/>
          </a:ln>
        </p:spPr>
      </p:cxn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Overview">
  <p:cSld name="3_Overview">
    <p:bg>
      <p:bgPr>
        <a:blipFill>
          <a:blip r:embed="rId2">
            <a:alphaModFix/>
          </a:blip>
          <a:stretch>
            <a:fillRect/>
          </a:stretch>
        </a:blipFill>
      </p:bgPr>
    </p:bg>
    <p:spTree>
      <p:nvGrpSpPr>
        <p:cNvPr id="594" name="Shape 594"/>
        <p:cNvGrpSpPr/>
        <p:nvPr/>
      </p:nvGrpSpPr>
      <p:grpSpPr>
        <a:xfrm>
          <a:off x="0" y="0"/>
          <a:ext cx="0" cy="0"/>
          <a:chOff x="0" y="0"/>
          <a:chExt cx="0" cy="0"/>
        </a:xfrm>
      </p:grpSpPr>
      <p:sp>
        <p:nvSpPr>
          <p:cNvPr id="595" name="Google Shape;595;p67"/>
          <p:cNvSpPr/>
          <p:nvPr/>
        </p:nvSpPr>
        <p:spPr>
          <a:xfrm>
            <a:off x="0" y="0"/>
            <a:ext cx="12192000" cy="6858000"/>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96" name="Google Shape;596;p67"/>
          <p:cNvSpPr txBox="1"/>
          <p:nvPr>
            <p:ph type="title"/>
          </p:nvPr>
        </p:nvSpPr>
        <p:spPr>
          <a:xfrm>
            <a:off x="1519350" y="645199"/>
            <a:ext cx="4737482" cy="1338841"/>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4000"/>
              <a:buFont typeface="Play"/>
              <a:buNone/>
              <a:defRPr b="1" sz="4000">
                <a:solidFill>
                  <a:schemeClr val="lt1"/>
                </a:solidFill>
                <a:latin typeface="Play"/>
                <a:ea typeface="Play"/>
                <a:cs typeface="Play"/>
                <a:sym typeface="Pla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7" name="Google Shape;597;p67"/>
          <p:cNvSpPr txBox="1"/>
          <p:nvPr>
            <p:ph idx="1" type="body"/>
          </p:nvPr>
        </p:nvSpPr>
        <p:spPr>
          <a:xfrm>
            <a:off x="1386001" y="3092789"/>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98" name="Google Shape;598;p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9" name="Google Shape;599;p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0" name="Google Shape;600;p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cxnSp>
        <p:nvCxnSpPr>
          <p:cNvPr id="601" name="Google Shape;601;p67"/>
          <p:cNvCxnSpPr/>
          <p:nvPr/>
        </p:nvCxnSpPr>
        <p:spPr>
          <a:xfrm>
            <a:off x="11190767" y="800959"/>
            <a:ext cx="1001233" cy="0"/>
          </a:xfrm>
          <a:prstGeom prst="straightConnector1">
            <a:avLst/>
          </a:prstGeom>
          <a:noFill/>
          <a:ln cap="flat" cmpd="sng" w="9525">
            <a:solidFill>
              <a:schemeClr val="dk2"/>
            </a:solidFill>
            <a:prstDash val="solid"/>
            <a:miter lim="800000"/>
            <a:headEnd len="sm" w="sm" type="none"/>
            <a:tailEnd len="sm" w="sm" type="none"/>
          </a:ln>
        </p:spPr>
      </p:cxnSp>
      <p:sp>
        <p:nvSpPr>
          <p:cNvPr id="602" name="Google Shape;602;p67"/>
          <p:cNvSpPr txBox="1"/>
          <p:nvPr>
            <p:ph idx="2" type="body"/>
          </p:nvPr>
        </p:nvSpPr>
        <p:spPr>
          <a:xfrm>
            <a:off x="11083583"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200"/>
              <a:buNone/>
              <a:defRPr i="1" sz="1200">
                <a:solidFill>
                  <a:schemeClr val="dk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603" name="Google Shape;603;p67"/>
          <p:cNvCxnSpPr/>
          <p:nvPr/>
        </p:nvCxnSpPr>
        <p:spPr>
          <a:xfrm>
            <a:off x="0" y="6168360"/>
            <a:ext cx="1764792" cy="0"/>
          </a:xfrm>
          <a:prstGeom prst="straightConnector1">
            <a:avLst/>
          </a:prstGeom>
          <a:noFill/>
          <a:ln cap="flat" cmpd="sng" w="19050">
            <a:solidFill>
              <a:schemeClr val="dk2"/>
            </a:solidFill>
            <a:prstDash val="solid"/>
            <a:miter lim="800000"/>
            <a:headEnd len="sm" w="sm" type="none"/>
            <a:tailEnd len="sm" w="sm" type="none"/>
          </a:ln>
        </p:spPr>
      </p:cxnSp>
      <p:cxnSp>
        <p:nvCxnSpPr>
          <p:cNvPr id="604" name="Google Shape;604;p67"/>
          <p:cNvCxnSpPr/>
          <p:nvPr/>
        </p:nvCxnSpPr>
        <p:spPr>
          <a:xfrm rot="-5400000">
            <a:off x="11384397" y="6579108"/>
            <a:ext cx="557784" cy="0"/>
          </a:xfrm>
          <a:prstGeom prst="straightConnector1">
            <a:avLst/>
          </a:prstGeom>
          <a:noFill/>
          <a:ln cap="flat" cmpd="sng" w="19050">
            <a:solidFill>
              <a:schemeClr val="dk2"/>
            </a:solidFill>
            <a:prstDash val="solid"/>
            <a:miter lim="800000"/>
            <a:headEnd len="sm" w="sm" type="none"/>
            <a:tailEnd len="sm" w="sm" type="none"/>
          </a:ln>
        </p:spPr>
      </p:cxnSp>
      <p:cxnSp>
        <p:nvCxnSpPr>
          <p:cNvPr id="605" name="Google Shape;605;p67"/>
          <p:cNvCxnSpPr/>
          <p:nvPr/>
        </p:nvCxnSpPr>
        <p:spPr>
          <a:xfrm>
            <a:off x="11192400" y="802800"/>
            <a:ext cx="1001233" cy="0"/>
          </a:xfrm>
          <a:prstGeom prst="straightConnector1">
            <a:avLst/>
          </a:prstGeom>
          <a:noFill/>
          <a:ln cap="flat" cmpd="sng" w="9525">
            <a:solidFill>
              <a:schemeClr val="dk2"/>
            </a:solidFill>
            <a:prstDash val="solid"/>
            <a:miter lim="800000"/>
            <a:headEnd len="sm" w="sm" type="none"/>
            <a:tailEnd len="sm" w="sm" type="none"/>
          </a:ln>
        </p:spPr>
      </p:cxnSp>
      <p:sp>
        <p:nvSpPr>
          <p:cNvPr id="606" name="Google Shape;606;p67"/>
          <p:cNvSpPr txBox="1"/>
          <p:nvPr>
            <p:ph idx="3" type="body"/>
          </p:nvPr>
        </p:nvSpPr>
        <p:spPr>
          <a:xfrm>
            <a:off x="11084400" y="838800"/>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200"/>
              <a:buNone/>
              <a:defRPr i="1" sz="1200">
                <a:solidFill>
                  <a:schemeClr val="dk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607" name="Google Shape;607;p67"/>
          <p:cNvCxnSpPr/>
          <p:nvPr/>
        </p:nvCxnSpPr>
        <p:spPr>
          <a:xfrm rot="-5400000">
            <a:off x="11383200" y="6580800"/>
            <a:ext cx="557784" cy="0"/>
          </a:xfrm>
          <a:prstGeom prst="straightConnector1">
            <a:avLst/>
          </a:prstGeom>
          <a:noFill/>
          <a:ln cap="flat" cmpd="sng" w="19050">
            <a:solidFill>
              <a:schemeClr val="dk2"/>
            </a:solidFill>
            <a:prstDash val="solid"/>
            <a:miter lim="800000"/>
            <a:headEnd len="sm" w="sm" type="none"/>
            <a:tailEnd len="sm" w="sm" type="none"/>
          </a:ln>
        </p:spPr>
      </p:cxnSp>
      <p:sp>
        <p:nvSpPr>
          <p:cNvPr id="608" name="Google Shape;608;p67"/>
          <p:cNvSpPr txBox="1"/>
          <p:nvPr>
            <p:ph idx="4" type="body"/>
          </p:nvPr>
        </p:nvSpPr>
        <p:spPr>
          <a:xfrm>
            <a:off x="4924863" y="3092789"/>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09" name="Google Shape;609;p67"/>
          <p:cNvSpPr txBox="1"/>
          <p:nvPr>
            <p:ph idx="5" type="body"/>
          </p:nvPr>
        </p:nvSpPr>
        <p:spPr>
          <a:xfrm>
            <a:off x="8463725" y="3092789"/>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10" name="Google Shape;610;p67"/>
          <p:cNvSpPr txBox="1"/>
          <p:nvPr>
            <p:ph idx="6" type="body"/>
          </p:nvPr>
        </p:nvSpPr>
        <p:spPr>
          <a:xfrm>
            <a:off x="1386001" y="5203994"/>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11" name="Google Shape;611;p67"/>
          <p:cNvSpPr txBox="1"/>
          <p:nvPr>
            <p:ph idx="7" type="body"/>
          </p:nvPr>
        </p:nvSpPr>
        <p:spPr>
          <a:xfrm>
            <a:off x="4924863" y="5203994"/>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12" name="Google Shape;612;p67"/>
          <p:cNvSpPr txBox="1"/>
          <p:nvPr>
            <p:ph idx="8" type="body"/>
          </p:nvPr>
        </p:nvSpPr>
        <p:spPr>
          <a:xfrm>
            <a:off x="8463725" y="5203994"/>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13" name="Google Shape;613;p67"/>
          <p:cNvSpPr txBox="1"/>
          <p:nvPr>
            <p:ph idx="9" type="body"/>
          </p:nvPr>
        </p:nvSpPr>
        <p:spPr>
          <a:xfrm>
            <a:off x="1386001" y="3516353"/>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i="0"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14" name="Google Shape;614;p67"/>
          <p:cNvSpPr txBox="1"/>
          <p:nvPr>
            <p:ph idx="13" type="body"/>
          </p:nvPr>
        </p:nvSpPr>
        <p:spPr>
          <a:xfrm>
            <a:off x="4924863" y="3516353"/>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i="0"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15" name="Google Shape;615;p67"/>
          <p:cNvSpPr txBox="1"/>
          <p:nvPr>
            <p:ph idx="14" type="body"/>
          </p:nvPr>
        </p:nvSpPr>
        <p:spPr>
          <a:xfrm>
            <a:off x="8463725" y="3516353"/>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i="0"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16" name="Google Shape;616;p67"/>
          <p:cNvSpPr txBox="1"/>
          <p:nvPr>
            <p:ph idx="15" type="body"/>
          </p:nvPr>
        </p:nvSpPr>
        <p:spPr>
          <a:xfrm>
            <a:off x="1386001" y="5627558"/>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i="0"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17" name="Google Shape;617;p67"/>
          <p:cNvSpPr txBox="1"/>
          <p:nvPr>
            <p:ph idx="16" type="body"/>
          </p:nvPr>
        </p:nvSpPr>
        <p:spPr>
          <a:xfrm>
            <a:off x="4924863" y="5627558"/>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i="0"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18" name="Google Shape;618;p67"/>
          <p:cNvSpPr txBox="1"/>
          <p:nvPr>
            <p:ph idx="17" type="body"/>
          </p:nvPr>
        </p:nvSpPr>
        <p:spPr>
          <a:xfrm>
            <a:off x="8463725" y="5627558"/>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i="0"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19" name="Google Shape;619;p67"/>
          <p:cNvSpPr/>
          <p:nvPr>
            <p:ph idx="18" type="pic"/>
          </p:nvPr>
        </p:nvSpPr>
        <p:spPr>
          <a:xfrm>
            <a:off x="1498434" y="2215180"/>
            <a:ext cx="867600" cy="868680"/>
          </a:xfrm>
          <a:prstGeom prst="ellipse">
            <a:avLst/>
          </a:prstGeom>
          <a:noFill/>
          <a:ln cap="flat" cmpd="sng" w="19050">
            <a:solidFill>
              <a:schemeClr val="dk2"/>
            </a:solidFill>
            <a:prstDash val="solid"/>
            <a:round/>
            <a:headEnd len="sm" w="sm" type="none"/>
            <a:tailEnd len="sm" w="sm" type="none"/>
          </a:ln>
        </p:spPr>
      </p:sp>
      <p:sp>
        <p:nvSpPr>
          <p:cNvPr id="620" name="Google Shape;620;p67"/>
          <p:cNvSpPr/>
          <p:nvPr>
            <p:ph idx="19" type="pic"/>
          </p:nvPr>
        </p:nvSpPr>
        <p:spPr>
          <a:xfrm>
            <a:off x="5033744" y="2215180"/>
            <a:ext cx="867600" cy="868680"/>
          </a:xfrm>
          <a:prstGeom prst="ellipse">
            <a:avLst/>
          </a:prstGeom>
          <a:noFill/>
          <a:ln cap="flat" cmpd="sng" w="19050">
            <a:solidFill>
              <a:schemeClr val="dk2"/>
            </a:solidFill>
            <a:prstDash val="solid"/>
            <a:round/>
            <a:headEnd len="sm" w="sm" type="none"/>
            <a:tailEnd len="sm" w="sm" type="none"/>
          </a:ln>
        </p:spPr>
      </p:sp>
      <p:sp>
        <p:nvSpPr>
          <p:cNvPr id="621" name="Google Shape;621;p67"/>
          <p:cNvSpPr/>
          <p:nvPr>
            <p:ph idx="20" type="pic"/>
          </p:nvPr>
        </p:nvSpPr>
        <p:spPr>
          <a:xfrm>
            <a:off x="8569054" y="2215180"/>
            <a:ext cx="867600" cy="868680"/>
          </a:xfrm>
          <a:prstGeom prst="ellipse">
            <a:avLst/>
          </a:prstGeom>
          <a:noFill/>
          <a:ln cap="flat" cmpd="sng" w="19050">
            <a:solidFill>
              <a:schemeClr val="dk2"/>
            </a:solidFill>
            <a:prstDash val="solid"/>
            <a:round/>
            <a:headEnd len="sm" w="sm" type="none"/>
            <a:tailEnd len="sm" w="sm" type="none"/>
          </a:ln>
        </p:spPr>
      </p:sp>
      <p:sp>
        <p:nvSpPr>
          <p:cNvPr id="622" name="Google Shape;622;p67"/>
          <p:cNvSpPr/>
          <p:nvPr>
            <p:ph idx="21" type="pic"/>
          </p:nvPr>
        </p:nvSpPr>
        <p:spPr>
          <a:xfrm>
            <a:off x="1498434" y="4347291"/>
            <a:ext cx="867600" cy="868680"/>
          </a:xfrm>
          <a:prstGeom prst="ellipse">
            <a:avLst/>
          </a:prstGeom>
          <a:noFill/>
          <a:ln cap="flat" cmpd="sng" w="19050">
            <a:solidFill>
              <a:schemeClr val="dk2"/>
            </a:solidFill>
            <a:prstDash val="solid"/>
            <a:round/>
            <a:headEnd len="sm" w="sm" type="none"/>
            <a:tailEnd len="sm" w="sm" type="none"/>
          </a:ln>
        </p:spPr>
      </p:sp>
      <p:sp>
        <p:nvSpPr>
          <p:cNvPr id="623" name="Google Shape;623;p67"/>
          <p:cNvSpPr/>
          <p:nvPr>
            <p:ph idx="22" type="pic"/>
          </p:nvPr>
        </p:nvSpPr>
        <p:spPr>
          <a:xfrm>
            <a:off x="5033744" y="4347291"/>
            <a:ext cx="867600" cy="868680"/>
          </a:xfrm>
          <a:prstGeom prst="ellipse">
            <a:avLst/>
          </a:prstGeom>
          <a:noFill/>
          <a:ln cap="flat" cmpd="sng" w="19050">
            <a:solidFill>
              <a:schemeClr val="dk2"/>
            </a:solidFill>
            <a:prstDash val="solid"/>
            <a:round/>
            <a:headEnd len="sm" w="sm" type="none"/>
            <a:tailEnd len="sm" w="sm" type="none"/>
          </a:ln>
        </p:spPr>
      </p:sp>
      <p:sp>
        <p:nvSpPr>
          <p:cNvPr id="624" name="Google Shape;624;p67"/>
          <p:cNvSpPr/>
          <p:nvPr>
            <p:ph idx="23" type="pic"/>
          </p:nvPr>
        </p:nvSpPr>
        <p:spPr>
          <a:xfrm>
            <a:off x="8569054" y="4347291"/>
            <a:ext cx="867600" cy="868680"/>
          </a:xfrm>
          <a:prstGeom prst="ellipse">
            <a:avLst/>
          </a:prstGeom>
          <a:noFill/>
          <a:ln cap="flat" cmpd="sng" w="19050">
            <a:solidFill>
              <a:schemeClr val="dk2"/>
            </a:solidFill>
            <a:prstDash val="solid"/>
            <a:round/>
            <a:headEnd len="sm" w="sm" type="none"/>
            <a:tailEnd len="sm" w="sm" type="none"/>
          </a:ln>
        </p:spPr>
      </p:sp>
      <p:sp>
        <p:nvSpPr>
          <p:cNvPr id="625" name="Google Shape;625;p67"/>
          <p:cNvSpPr/>
          <p:nvPr/>
        </p:nvSpPr>
        <p:spPr>
          <a:xfrm>
            <a:off x="1285167" y="871728"/>
            <a:ext cx="72000" cy="936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Overview">
  <p:cSld name="4_Overview">
    <p:bg>
      <p:bgPr>
        <a:blipFill>
          <a:blip r:embed="rId2">
            <a:alphaModFix/>
          </a:blip>
          <a:stretch>
            <a:fillRect/>
          </a:stretch>
        </a:blipFill>
      </p:bgPr>
    </p:bg>
    <p:spTree>
      <p:nvGrpSpPr>
        <p:cNvPr id="626" name="Shape 626"/>
        <p:cNvGrpSpPr/>
        <p:nvPr/>
      </p:nvGrpSpPr>
      <p:grpSpPr>
        <a:xfrm>
          <a:off x="0" y="0"/>
          <a:ext cx="0" cy="0"/>
          <a:chOff x="0" y="0"/>
          <a:chExt cx="0" cy="0"/>
        </a:xfrm>
      </p:grpSpPr>
      <p:sp>
        <p:nvSpPr>
          <p:cNvPr id="627" name="Google Shape;627;p68"/>
          <p:cNvSpPr/>
          <p:nvPr/>
        </p:nvSpPr>
        <p:spPr>
          <a:xfrm>
            <a:off x="4724400" y="0"/>
            <a:ext cx="7467600" cy="6858000"/>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28" name="Google Shape;628;p68"/>
          <p:cNvSpPr txBox="1"/>
          <p:nvPr>
            <p:ph type="title"/>
          </p:nvPr>
        </p:nvSpPr>
        <p:spPr>
          <a:xfrm>
            <a:off x="1519350" y="645199"/>
            <a:ext cx="4737482" cy="1338841"/>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2"/>
              </a:buClr>
              <a:buSzPts val="4000"/>
              <a:buFont typeface="Play"/>
              <a:buNone/>
              <a:defRPr b="1" sz="4000">
                <a:solidFill>
                  <a:schemeClr val="lt2"/>
                </a:solidFill>
                <a:latin typeface="Play"/>
                <a:ea typeface="Play"/>
                <a:cs typeface="Play"/>
                <a:sym typeface="Pla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9" name="Google Shape;629;p68"/>
          <p:cNvSpPr txBox="1"/>
          <p:nvPr>
            <p:ph idx="1" type="body"/>
          </p:nvPr>
        </p:nvSpPr>
        <p:spPr>
          <a:xfrm>
            <a:off x="1386001" y="3092789"/>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2"/>
              </a:buClr>
              <a:buSzPts val="2500"/>
              <a:buNone/>
              <a:defRPr b="1" i="0" sz="2500">
                <a:solidFill>
                  <a:schemeClr val="lt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30" name="Google Shape;630;p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1" name="Google Shape;631;p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2" name="Google Shape;632;p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cxnSp>
        <p:nvCxnSpPr>
          <p:cNvPr id="633" name="Google Shape;633;p68"/>
          <p:cNvCxnSpPr/>
          <p:nvPr/>
        </p:nvCxnSpPr>
        <p:spPr>
          <a:xfrm>
            <a:off x="11190767" y="800959"/>
            <a:ext cx="1001233" cy="0"/>
          </a:xfrm>
          <a:prstGeom prst="straightConnector1">
            <a:avLst/>
          </a:prstGeom>
          <a:noFill/>
          <a:ln cap="flat" cmpd="sng" w="9525">
            <a:solidFill>
              <a:schemeClr val="dk2"/>
            </a:solidFill>
            <a:prstDash val="solid"/>
            <a:miter lim="800000"/>
            <a:headEnd len="sm" w="sm" type="none"/>
            <a:tailEnd len="sm" w="sm" type="none"/>
          </a:ln>
        </p:spPr>
      </p:cxnSp>
      <p:sp>
        <p:nvSpPr>
          <p:cNvPr id="634" name="Google Shape;634;p68"/>
          <p:cNvSpPr txBox="1"/>
          <p:nvPr>
            <p:ph idx="2" type="body"/>
          </p:nvPr>
        </p:nvSpPr>
        <p:spPr>
          <a:xfrm>
            <a:off x="11083583" y="837333"/>
            <a:ext cx="610772" cy="3288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200"/>
              <a:buNone/>
              <a:defRPr i="1" sz="1200">
                <a:solidFill>
                  <a:schemeClr val="dk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635" name="Google Shape;635;p68"/>
          <p:cNvCxnSpPr/>
          <p:nvPr/>
        </p:nvCxnSpPr>
        <p:spPr>
          <a:xfrm>
            <a:off x="0" y="6168360"/>
            <a:ext cx="1764792" cy="0"/>
          </a:xfrm>
          <a:prstGeom prst="straightConnector1">
            <a:avLst/>
          </a:prstGeom>
          <a:noFill/>
          <a:ln cap="flat" cmpd="sng" w="19050">
            <a:solidFill>
              <a:schemeClr val="accent1"/>
            </a:solidFill>
            <a:prstDash val="solid"/>
            <a:miter lim="800000"/>
            <a:headEnd len="sm" w="sm" type="none"/>
            <a:tailEnd len="sm" w="sm" type="none"/>
          </a:ln>
        </p:spPr>
      </p:cxnSp>
      <p:cxnSp>
        <p:nvCxnSpPr>
          <p:cNvPr id="636" name="Google Shape;636;p68"/>
          <p:cNvCxnSpPr/>
          <p:nvPr/>
        </p:nvCxnSpPr>
        <p:spPr>
          <a:xfrm rot="-5400000">
            <a:off x="11384397" y="6579108"/>
            <a:ext cx="557784" cy="0"/>
          </a:xfrm>
          <a:prstGeom prst="straightConnector1">
            <a:avLst/>
          </a:prstGeom>
          <a:noFill/>
          <a:ln cap="flat" cmpd="sng" w="19050">
            <a:solidFill>
              <a:schemeClr val="dk2"/>
            </a:solidFill>
            <a:prstDash val="solid"/>
            <a:miter lim="800000"/>
            <a:headEnd len="sm" w="sm" type="none"/>
            <a:tailEnd len="sm" w="sm" type="none"/>
          </a:ln>
        </p:spPr>
      </p:cxnSp>
      <p:cxnSp>
        <p:nvCxnSpPr>
          <p:cNvPr id="637" name="Google Shape;637;p68"/>
          <p:cNvCxnSpPr/>
          <p:nvPr/>
        </p:nvCxnSpPr>
        <p:spPr>
          <a:xfrm>
            <a:off x="11192400" y="802800"/>
            <a:ext cx="1001233" cy="0"/>
          </a:xfrm>
          <a:prstGeom prst="straightConnector1">
            <a:avLst/>
          </a:prstGeom>
          <a:noFill/>
          <a:ln cap="flat" cmpd="sng" w="9525">
            <a:solidFill>
              <a:schemeClr val="dk2"/>
            </a:solidFill>
            <a:prstDash val="solid"/>
            <a:miter lim="800000"/>
            <a:headEnd len="sm" w="sm" type="none"/>
            <a:tailEnd len="sm" w="sm" type="none"/>
          </a:ln>
        </p:spPr>
      </p:cxnSp>
      <p:cxnSp>
        <p:nvCxnSpPr>
          <p:cNvPr id="638" name="Google Shape;638;p68"/>
          <p:cNvCxnSpPr/>
          <p:nvPr/>
        </p:nvCxnSpPr>
        <p:spPr>
          <a:xfrm rot="-5400000">
            <a:off x="11383200" y="6580800"/>
            <a:ext cx="557784" cy="0"/>
          </a:xfrm>
          <a:prstGeom prst="straightConnector1">
            <a:avLst/>
          </a:prstGeom>
          <a:noFill/>
          <a:ln cap="flat" cmpd="sng" w="19050">
            <a:solidFill>
              <a:schemeClr val="dk2"/>
            </a:solidFill>
            <a:prstDash val="solid"/>
            <a:miter lim="800000"/>
            <a:headEnd len="sm" w="sm" type="none"/>
            <a:tailEnd len="sm" w="sm" type="none"/>
          </a:ln>
        </p:spPr>
      </p:cxnSp>
      <p:sp>
        <p:nvSpPr>
          <p:cNvPr id="639" name="Google Shape;639;p68"/>
          <p:cNvSpPr txBox="1"/>
          <p:nvPr>
            <p:ph idx="3" type="body"/>
          </p:nvPr>
        </p:nvSpPr>
        <p:spPr>
          <a:xfrm>
            <a:off x="4924863" y="3092789"/>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0" name="Google Shape;640;p68"/>
          <p:cNvSpPr txBox="1"/>
          <p:nvPr>
            <p:ph idx="4" type="body"/>
          </p:nvPr>
        </p:nvSpPr>
        <p:spPr>
          <a:xfrm>
            <a:off x="8463725" y="3092789"/>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1" name="Google Shape;641;p68"/>
          <p:cNvSpPr txBox="1"/>
          <p:nvPr>
            <p:ph idx="5" type="body"/>
          </p:nvPr>
        </p:nvSpPr>
        <p:spPr>
          <a:xfrm>
            <a:off x="1386001" y="5203994"/>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2"/>
              </a:buClr>
              <a:buSzPts val="2500"/>
              <a:buNone/>
              <a:defRPr b="1" i="0" sz="2500">
                <a:solidFill>
                  <a:schemeClr val="lt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2" name="Google Shape;642;p68"/>
          <p:cNvSpPr txBox="1"/>
          <p:nvPr>
            <p:ph idx="6" type="body"/>
          </p:nvPr>
        </p:nvSpPr>
        <p:spPr>
          <a:xfrm>
            <a:off x="4924863" y="5203994"/>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3" name="Google Shape;643;p68"/>
          <p:cNvSpPr txBox="1"/>
          <p:nvPr>
            <p:ph idx="7" type="body"/>
          </p:nvPr>
        </p:nvSpPr>
        <p:spPr>
          <a:xfrm>
            <a:off x="8463725" y="5203994"/>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500"/>
              <a:buNone/>
              <a:defRPr b="1" i="0" sz="2500">
                <a:solidFill>
                  <a:schemeClr val="dk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4" name="Google Shape;644;p68"/>
          <p:cNvSpPr txBox="1"/>
          <p:nvPr>
            <p:ph idx="8" type="body"/>
          </p:nvPr>
        </p:nvSpPr>
        <p:spPr>
          <a:xfrm>
            <a:off x="1386001" y="3516353"/>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3F3F3F"/>
              </a:buClr>
              <a:buSzPts val="1600"/>
              <a:buNone/>
              <a:defRPr i="0" sz="1600">
                <a:solidFill>
                  <a:srgbClr val="3F3F3F"/>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5" name="Google Shape;645;p68"/>
          <p:cNvSpPr txBox="1"/>
          <p:nvPr>
            <p:ph idx="9" type="body"/>
          </p:nvPr>
        </p:nvSpPr>
        <p:spPr>
          <a:xfrm>
            <a:off x="4924863" y="3516353"/>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i="0"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6" name="Google Shape;646;p68"/>
          <p:cNvSpPr txBox="1"/>
          <p:nvPr>
            <p:ph idx="13" type="body"/>
          </p:nvPr>
        </p:nvSpPr>
        <p:spPr>
          <a:xfrm>
            <a:off x="8463725" y="3516353"/>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i="0"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7" name="Google Shape;647;p68"/>
          <p:cNvSpPr txBox="1"/>
          <p:nvPr>
            <p:ph idx="14" type="body"/>
          </p:nvPr>
        </p:nvSpPr>
        <p:spPr>
          <a:xfrm>
            <a:off x="1386001" y="5627558"/>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3F3F3F"/>
              </a:buClr>
              <a:buSzPts val="1600"/>
              <a:buNone/>
              <a:defRPr i="0" sz="1600">
                <a:solidFill>
                  <a:srgbClr val="3F3F3F"/>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8" name="Google Shape;648;p68"/>
          <p:cNvSpPr txBox="1"/>
          <p:nvPr>
            <p:ph idx="15" type="body"/>
          </p:nvPr>
        </p:nvSpPr>
        <p:spPr>
          <a:xfrm>
            <a:off x="4924863" y="5627558"/>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i="0"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9" name="Google Shape;649;p68"/>
          <p:cNvSpPr txBox="1"/>
          <p:nvPr>
            <p:ph idx="16" type="body"/>
          </p:nvPr>
        </p:nvSpPr>
        <p:spPr>
          <a:xfrm>
            <a:off x="8463725" y="5627558"/>
            <a:ext cx="3256674" cy="49949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i="0"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0" name="Google Shape;650;p68"/>
          <p:cNvSpPr/>
          <p:nvPr>
            <p:ph idx="17" type="pic"/>
          </p:nvPr>
        </p:nvSpPr>
        <p:spPr>
          <a:xfrm>
            <a:off x="1498434" y="2215180"/>
            <a:ext cx="867600" cy="868680"/>
          </a:xfrm>
          <a:prstGeom prst="ellipse">
            <a:avLst/>
          </a:prstGeom>
          <a:noFill/>
          <a:ln cap="flat" cmpd="sng" w="19050">
            <a:solidFill>
              <a:schemeClr val="lt2"/>
            </a:solidFill>
            <a:prstDash val="solid"/>
            <a:round/>
            <a:headEnd len="sm" w="sm" type="none"/>
            <a:tailEnd len="sm" w="sm" type="none"/>
          </a:ln>
        </p:spPr>
      </p:sp>
      <p:sp>
        <p:nvSpPr>
          <p:cNvPr id="651" name="Google Shape;651;p68"/>
          <p:cNvSpPr/>
          <p:nvPr>
            <p:ph idx="18" type="pic"/>
          </p:nvPr>
        </p:nvSpPr>
        <p:spPr>
          <a:xfrm>
            <a:off x="5033744" y="2215180"/>
            <a:ext cx="867600" cy="868680"/>
          </a:xfrm>
          <a:prstGeom prst="ellipse">
            <a:avLst/>
          </a:prstGeom>
          <a:noFill/>
          <a:ln cap="flat" cmpd="sng" w="19050">
            <a:solidFill>
              <a:schemeClr val="dk2"/>
            </a:solidFill>
            <a:prstDash val="solid"/>
            <a:round/>
            <a:headEnd len="sm" w="sm" type="none"/>
            <a:tailEnd len="sm" w="sm" type="none"/>
          </a:ln>
        </p:spPr>
      </p:sp>
      <p:sp>
        <p:nvSpPr>
          <p:cNvPr id="652" name="Google Shape;652;p68"/>
          <p:cNvSpPr/>
          <p:nvPr>
            <p:ph idx="19" type="pic"/>
          </p:nvPr>
        </p:nvSpPr>
        <p:spPr>
          <a:xfrm>
            <a:off x="8569054" y="2215180"/>
            <a:ext cx="867600" cy="868680"/>
          </a:xfrm>
          <a:prstGeom prst="ellipse">
            <a:avLst/>
          </a:prstGeom>
          <a:noFill/>
          <a:ln cap="flat" cmpd="sng" w="19050">
            <a:solidFill>
              <a:schemeClr val="dk2"/>
            </a:solidFill>
            <a:prstDash val="solid"/>
            <a:round/>
            <a:headEnd len="sm" w="sm" type="none"/>
            <a:tailEnd len="sm" w="sm" type="none"/>
          </a:ln>
        </p:spPr>
      </p:sp>
      <p:sp>
        <p:nvSpPr>
          <p:cNvPr id="653" name="Google Shape;653;p68"/>
          <p:cNvSpPr/>
          <p:nvPr>
            <p:ph idx="20" type="pic"/>
          </p:nvPr>
        </p:nvSpPr>
        <p:spPr>
          <a:xfrm>
            <a:off x="1498434" y="4347291"/>
            <a:ext cx="867600" cy="868680"/>
          </a:xfrm>
          <a:prstGeom prst="ellipse">
            <a:avLst/>
          </a:prstGeom>
          <a:noFill/>
          <a:ln cap="flat" cmpd="sng" w="19050">
            <a:solidFill>
              <a:schemeClr val="lt2"/>
            </a:solidFill>
            <a:prstDash val="solid"/>
            <a:round/>
            <a:headEnd len="sm" w="sm" type="none"/>
            <a:tailEnd len="sm" w="sm" type="none"/>
          </a:ln>
        </p:spPr>
      </p:sp>
      <p:sp>
        <p:nvSpPr>
          <p:cNvPr id="654" name="Google Shape;654;p68"/>
          <p:cNvSpPr/>
          <p:nvPr>
            <p:ph idx="21" type="pic"/>
          </p:nvPr>
        </p:nvSpPr>
        <p:spPr>
          <a:xfrm>
            <a:off x="5033744" y="4347291"/>
            <a:ext cx="867600" cy="868680"/>
          </a:xfrm>
          <a:prstGeom prst="ellipse">
            <a:avLst/>
          </a:prstGeom>
          <a:noFill/>
          <a:ln cap="flat" cmpd="sng" w="19050">
            <a:solidFill>
              <a:schemeClr val="dk2"/>
            </a:solidFill>
            <a:prstDash val="solid"/>
            <a:round/>
            <a:headEnd len="sm" w="sm" type="none"/>
            <a:tailEnd len="sm" w="sm" type="none"/>
          </a:ln>
        </p:spPr>
      </p:sp>
      <p:sp>
        <p:nvSpPr>
          <p:cNvPr id="655" name="Google Shape;655;p68"/>
          <p:cNvSpPr/>
          <p:nvPr>
            <p:ph idx="22" type="pic"/>
          </p:nvPr>
        </p:nvSpPr>
        <p:spPr>
          <a:xfrm>
            <a:off x="8569054" y="4347291"/>
            <a:ext cx="867600" cy="868680"/>
          </a:xfrm>
          <a:prstGeom prst="ellipse">
            <a:avLst/>
          </a:prstGeom>
          <a:noFill/>
          <a:ln cap="flat" cmpd="sng" w="19050">
            <a:solidFill>
              <a:schemeClr val="dk2"/>
            </a:solidFill>
            <a:prstDash val="solid"/>
            <a:round/>
            <a:headEnd len="sm" w="sm" type="none"/>
            <a:tailEnd len="sm" w="sm" type="none"/>
          </a:ln>
        </p:spPr>
      </p:sp>
      <p:sp>
        <p:nvSpPr>
          <p:cNvPr id="656" name="Google Shape;656;p68"/>
          <p:cNvSpPr/>
          <p:nvPr/>
        </p:nvSpPr>
        <p:spPr>
          <a:xfrm>
            <a:off x="1285167" y="871728"/>
            <a:ext cx="72000" cy="9360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you Slide">
  <p:cSld name="Thank-you Slide">
    <p:bg>
      <p:bgPr>
        <a:blipFill>
          <a:blip r:embed="rId2">
            <a:alphaModFix/>
          </a:blip>
          <a:stretch>
            <a:fillRect/>
          </a:stretch>
        </a:blipFill>
      </p:bgPr>
    </p:bg>
    <p:spTree>
      <p:nvGrpSpPr>
        <p:cNvPr id="657" name="Shape 657"/>
        <p:cNvGrpSpPr/>
        <p:nvPr/>
      </p:nvGrpSpPr>
      <p:grpSpPr>
        <a:xfrm>
          <a:off x="0" y="0"/>
          <a:ext cx="0" cy="0"/>
          <a:chOff x="0" y="0"/>
          <a:chExt cx="0" cy="0"/>
        </a:xfrm>
      </p:grpSpPr>
      <p:sp>
        <p:nvSpPr>
          <p:cNvPr id="658" name="Google Shape;658;p69"/>
          <p:cNvSpPr/>
          <p:nvPr/>
        </p:nvSpPr>
        <p:spPr>
          <a:xfrm>
            <a:off x="0" y="0"/>
            <a:ext cx="12192000" cy="6858000"/>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59" name="Google Shape;659;p69"/>
          <p:cNvSpPr txBox="1"/>
          <p:nvPr>
            <p:ph type="title"/>
          </p:nvPr>
        </p:nvSpPr>
        <p:spPr>
          <a:xfrm>
            <a:off x="1814400" y="1144587"/>
            <a:ext cx="9395400" cy="148341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5500"/>
              <a:buFont typeface="Play"/>
              <a:buNone/>
              <a:defRPr sz="5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0" name="Google Shape;660;p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1" name="Google Shape;661;p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2" name="Google Shape;662;p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663" name="Google Shape;663;p69"/>
          <p:cNvSpPr/>
          <p:nvPr/>
        </p:nvSpPr>
        <p:spPr>
          <a:xfrm>
            <a:off x="1379621" y="0"/>
            <a:ext cx="144000" cy="2484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64" name="Google Shape;664;p69"/>
          <p:cNvSpPr txBox="1"/>
          <p:nvPr>
            <p:ph idx="1" type="subTitle"/>
          </p:nvPr>
        </p:nvSpPr>
        <p:spPr>
          <a:xfrm>
            <a:off x="1812758" y="3038688"/>
            <a:ext cx="9144000" cy="1397991"/>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dk2"/>
              </a:buClr>
              <a:buSzPts val="3000"/>
              <a:buNone/>
              <a:defRPr b="1" i="0" sz="3000">
                <a:solidFill>
                  <a:schemeClr val="dk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cxnSp>
        <p:nvCxnSpPr>
          <p:cNvPr id="665" name="Google Shape;665;p69"/>
          <p:cNvCxnSpPr/>
          <p:nvPr/>
        </p:nvCxnSpPr>
        <p:spPr>
          <a:xfrm>
            <a:off x="1957137" y="2883641"/>
            <a:ext cx="930442" cy="0"/>
          </a:xfrm>
          <a:prstGeom prst="straightConnector1">
            <a:avLst/>
          </a:prstGeom>
          <a:noFill/>
          <a:ln cap="flat" cmpd="sng" w="25400">
            <a:solidFill>
              <a:schemeClr val="dk2"/>
            </a:solidFill>
            <a:prstDash val="solid"/>
            <a:miter lim="800000"/>
            <a:headEnd len="sm" w="sm" type="none"/>
            <a:tailEnd len="sm" w="sm" type="none"/>
          </a:ln>
        </p:spPr>
      </p:cxnSp>
      <p:cxnSp>
        <p:nvCxnSpPr>
          <p:cNvPr id="666" name="Google Shape;666;p69"/>
          <p:cNvCxnSpPr/>
          <p:nvPr/>
        </p:nvCxnSpPr>
        <p:spPr>
          <a:xfrm rot="-5400000">
            <a:off x="10391274" y="6172200"/>
            <a:ext cx="1371600" cy="0"/>
          </a:xfrm>
          <a:prstGeom prst="straightConnector1">
            <a:avLst/>
          </a:prstGeom>
          <a:noFill/>
          <a:ln cap="flat" cmpd="sng" w="25400">
            <a:solidFill>
              <a:schemeClr val="dk2"/>
            </a:solidFill>
            <a:prstDash val="solid"/>
            <a:miter lim="800000"/>
            <a:headEnd len="sm" w="sm" type="none"/>
            <a:tailEnd len="sm" w="sm" type="none"/>
          </a:ln>
        </p:spPr>
      </p:cxnSp>
      <p:sp>
        <p:nvSpPr>
          <p:cNvPr id="667" name="Google Shape;667;p69"/>
          <p:cNvSpPr txBox="1"/>
          <p:nvPr>
            <p:ph idx="2" type="body"/>
          </p:nvPr>
        </p:nvSpPr>
        <p:spPr>
          <a:xfrm>
            <a:off x="9416048" y="5377580"/>
            <a:ext cx="1460500" cy="48101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2"/>
              </a:buClr>
              <a:buSzPts val="3000"/>
              <a:buNone/>
              <a:defRPr b="1" i="0" sz="3000">
                <a:solidFill>
                  <a:schemeClr val="dk2"/>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hank You Slide">
  <p:cSld name="1_Thank You Slide">
    <p:bg>
      <p:bgPr>
        <a:blipFill>
          <a:blip r:embed="rId2">
            <a:alphaModFix/>
          </a:blip>
          <a:stretch>
            <a:fillRect/>
          </a:stretch>
        </a:blipFill>
      </p:bgPr>
    </p:bg>
    <p:spTree>
      <p:nvGrpSpPr>
        <p:cNvPr id="668" name="Shape 668"/>
        <p:cNvGrpSpPr/>
        <p:nvPr/>
      </p:nvGrpSpPr>
      <p:grpSpPr>
        <a:xfrm>
          <a:off x="0" y="0"/>
          <a:ext cx="0" cy="0"/>
          <a:chOff x="0" y="0"/>
          <a:chExt cx="0" cy="0"/>
        </a:xfrm>
      </p:grpSpPr>
      <p:sp>
        <p:nvSpPr>
          <p:cNvPr id="669" name="Google Shape;669;p70"/>
          <p:cNvSpPr/>
          <p:nvPr/>
        </p:nvSpPr>
        <p:spPr>
          <a:xfrm>
            <a:off x="-1" y="0"/>
            <a:ext cx="12191989" cy="6858000"/>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70" name="Google Shape;670;p70"/>
          <p:cNvSpPr txBox="1"/>
          <p:nvPr>
            <p:ph type="ctrTitle"/>
          </p:nvPr>
        </p:nvSpPr>
        <p:spPr>
          <a:xfrm>
            <a:off x="1812758" y="2522758"/>
            <a:ext cx="8807116"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5500"/>
              <a:buFont typeface="Play"/>
              <a:buNone/>
              <a:defRPr b="1" sz="5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1" name="Google Shape;671;p70"/>
          <p:cNvSpPr txBox="1"/>
          <p:nvPr>
            <p:ph idx="1" type="subTitle"/>
          </p:nvPr>
        </p:nvSpPr>
        <p:spPr>
          <a:xfrm>
            <a:off x="1812758" y="5257226"/>
            <a:ext cx="9144000" cy="1397991"/>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dk2"/>
              </a:buClr>
              <a:buSzPts val="3000"/>
              <a:buNone/>
              <a:defRPr b="1" i="0" sz="3000">
                <a:solidFill>
                  <a:schemeClr val="dk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672" name="Google Shape;672;p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3" name="Google Shape;673;p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4" name="Google Shape;674;p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675" name="Google Shape;675;p70"/>
          <p:cNvSpPr/>
          <p:nvPr/>
        </p:nvSpPr>
        <p:spPr>
          <a:xfrm>
            <a:off x="1379621" y="3438000"/>
            <a:ext cx="144000" cy="3420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676" name="Google Shape;676;p70"/>
          <p:cNvCxnSpPr/>
          <p:nvPr/>
        </p:nvCxnSpPr>
        <p:spPr>
          <a:xfrm>
            <a:off x="1957137" y="5102179"/>
            <a:ext cx="930442" cy="0"/>
          </a:xfrm>
          <a:prstGeom prst="straightConnector1">
            <a:avLst/>
          </a:prstGeom>
          <a:noFill/>
          <a:ln cap="flat" cmpd="sng" w="25400">
            <a:solidFill>
              <a:schemeClr val="dk2"/>
            </a:solidFill>
            <a:prstDash val="solid"/>
            <a:miter lim="800000"/>
            <a:headEnd len="sm" w="sm" type="none"/>
            <a:tailEnd len="sm" w="sm" type="none"/>
          </a:ln>
        </p:spPr>
      </p:cxnSp>
      <p:cxnSp>
        <p:nvCxnSpPr>
          <p:cNvPr id="677" name="Google Shape;677;p70"/>
          <p:cNvCxnSpPr/>
          <p:nvPr/>
        </p:nvCxnSpPr>
        <p:spPr>
          <a:xfrm rot="-5400000">
            <a:off x="10391274" y="685801"/>
            <a:ext cx="1371600" cy="0"/>
          </a:xfrm>
          <a:prstGeom prst="straightConnector1">
            <a:avLst/>
          </a:prstGeom>
          <a:noFill/>
          <a:ln cap="flat" cmpd="sng" w="25400">
            <a:solidFill>
              <a:schemeClr val="dk2"/>
            </a:solidFill>
            <a:prstDash val="solid"/>
            <a:miter lim="800000"/>
            <a:headEnd len="sm" w="sm" type="none"/>
            <a:tailEnd len="sm" w="sm" type="none"/>
          </a:ln>
        </p:spPr>
      </p:cxnSp>
      <p:sp>
        <p:nvSpPr>
          <p:cNvPr id="678" name="Google Shape;678;p70"/>
          <p:cNvSpPr txBox="1"/>
          <p:nvPr>
            <p:ph idx="2" type="body"/>
          </p:nvPr>
        </p:nvSpPr>
        <p:spPr>
          <a:xfrm>
            <a:off x="9416048" y="1006893"/>
            <a:ext cx="1460500" cy="48101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2"/>
              </a:buClr>
              <a:buSzPts val="3000"/>
              <a:buNone/>
              <a:defRPr b="1" i="0" sz="3000">
                <a:solidFill>
                  <a:schemeClr val="dk2"/>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hank You Slide">
  <p:cSld name="3_Thank You Slide">
    <p:bg>
      <p:bgPr>
        <a:blipFill>
          <a:blip r:embed="rId2">
            <a:alphaModFix/>
          </a:blip>
          <a:stretch>
            <a:fillRect/>
          </a:stretch>
        </a:blipFill>
      </p:bgPr>
    </p:bg>
    <p:spTree>
      <p:nvGrpSpPr>
        <p:cNvPr id="679" name="Shape 679"/>
        <p:cNvGrpSpPr/>
        <p:nvPr/>
      </p:nvGrpSpPr>
      <p:grpSpPr>
        <a:xfrm>
          <a:off x="0" y="0"/>
          <a:ext cx="0" cy="0"/>
          <a:chOff x="0" y="0"/>
          <a:chExt cx="0" cy="0"/>
        </a:xfrm>
      </p:grpSpPr>
      <p:sp>
        <p:nvSpPr>
          <p:cNvPr id="680" name="Google Shape;680;p71"/>
          <p:cNvSpPr/>
          <p:nvPr/>
        </p:nvSpPr>
        <p:spPr>
          <a:xfrm>
            <a:off x="120000" y="117000"/>
            <a:ext cx="11952000" cy="6624000"/>
          </a:xfrm>
          <a:prstGeom prst="rect">
            <a:avLst/>
          </a:prstGeom>
          <a:gradFill>
            <a:gsLst>
              <a:gs pos="0">
                <a:srgbClr val="E8E8E8">
                  <a:alpha val="84705"/>
                </a:srgbClr>
              </a:gs>
              <a:gs pos="100000">
                <a:srgbClr val="156082">
                  <a:alpha val="84705"/>
                </a:srgbClr>
              </a:gs>
            </a:gsLst>
            <a:lin ang="0" scaled="0"/>
          </a:gradFill>
          <a:ln cap="flat" cmpd="sng" w="273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81" name="Google Shape;681;p71"/>
          <p:cNvSpPr txBox="1"/>
          <p:nvPr>
            <p:ph type="ctrTitle"/>
          </p:nvPr>
        </p:nvSpPr>
        <p:spPr>
          <a:xfrm>
            <a:off x="1812758" y="2413986"/>
            <a:ext cx="7107331" cy="183864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5500"/>
              <a:buFont typeface="Play"/>
              <a:buNone/>
              <a:defRPr b="1" sz="5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2" name="Google Shape;682;p71"/>
          <p:cNvSpPr txBox="1"/>
          <p:nvPr>
            <p:ph idx="1" type="subTitle"/>
          </p:nvPr>
        </p:nvSpPr>
        <p:spPr>
          <a:xfrm>
            <a:off x="1812758" y="4599498"/>
            <a:ext cx="7107331" cy="966857"/>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dk2"/>
              </a:buClr>
              <a:buSzPts val="3000"/>
              <a:buNone/>
              <a:defRPr b="1" i="0" sz="3000">
                <a:solidFill>
                  <a:schemeClr val="dk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683" name="Google Shape;683;p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4" name="Google Shape;684;p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5" name="Google Shape;685;p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686" name="Google Shape;686;p71"/>
          <p:cNvSpPr/>
          <p:nvPr/>
        </p:nvSpPr>
        <p:spPr>
          <a:xfrm>
            <a:off x="1379621" y="2740862"/>
            <a:ext cx="144000" cy="128930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687" name="Google Shape;687;p71"/>
          <p:cNvCxnSpPr/>
          <p:nvPr/>
        </p:nvCxnSpPr>
        <p:spPr>
          <a:xfrm>
            <a:off x="1957137" y="4444451"/>
            <a:ext cx="930442" cy="0"/>
          </a:xfrm>
          <a:prstGeom prst="straightConnector1">
            <a:avLst/>
          </a:prstGeom>
          <a:noFill/>
          <a:ln cap="flat" cmpd="sng" w="25400">
            <a:solidFill>
              <a:schemeClr val="dk2"/>
            </a:solidFill>
            <a:prstDash val="solid"/>
            <a:miter lim="800000"/>
            <a:headEnd len="sm" w="sm" type="none"/>
            <a:tailEnd len="sm" w="sm" type="none"/>
          </a:ln>
        </p:spPr>
      </p:cxnSp>
      <p:cxnSp>
        <p:nvCxnSpPr>
          <p:cNvPr id="688" name="Google Shape;688;p71"/>
          <p:cNvCxnSpPr/>
          <p:nvPr/>
        </p:nvCxnSpPr>
        <p:spPr>
          <a:xfrm rot="10800000">
            <a:off x="11077074" y="5622756"/>
            <a:ext cx="0" cy="984222"/>
          </a:xfrm>
          <a:prstGeom prst="straightConnector1">
            <a:avLst/>
          </a:prstGeom>
          <a:noFill/>
          <a:ln cap="flat" cmpd="sng" w="25400">
            <a:solidFill>
              <a:schemeClr val="dk2"/>
            </a:solidFill>
            <a:prstDash val="solid"/>
            <a:miter lim="800000"/>
            <a:headEnd len="sm" w="sm" type="none"/>
            <a:tailEnd len="sm" w="sm" type="none"/>
          </a:ln>
        </p:spPr>
      </p:cxnSp>
      <p:sp>
        <p:nvSpPr>
          <p:cNvPr id="689" name="Google Shape;689;p71"/>
          <p:cNvSpPr txBox="1"/>
          <p:nvPr>
            <p:ph idx="2" type="body"/>
          </p:nvPr>
        </p:nvSpPr>
        <p:spPr>
          <a:xfrm>
            <a:off x="9416048" y="5513936"/>
            <a:ext cx="1460500" cy="48101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2"/>
              </a:buClr>
              <a:buSzPts val="3000"/>
              <a:buNone/>
              <a:defRPr b="1" i="0" sz="3000">
                <a:solidFill>
                  <a:schemeClr val="dk2"/>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hank You Slide">
  <p:cSld name="4_Thank You Slide">
    <p:bg>
      <p:bgPr>
        <a:blipFill>
          <a:blip r:embed="rId2">
            <a:alphaModFix/>
          </a:blip>
          <a:stretch>
            <a:fillRect/>
          </a:stretch>
        </a:blipFill>
      </p:bgPr>
    </p:bg>
    <p:spTree>
      <p:nvGrpSpPr>
        <p:cNvPr id="690" name="Shape 690"/>
        <p:cNvGrpSpPr/>
        <p:nvPr/>
      </p:nvGrpSpPr>
      <p:grpSpPr>
        <a:xfrm>
          <a:off x="0" y="0"/>
          <a:ext cx="0" cy="0"/>
          <a:chOff x="0" y="0"/>
          <a:chExt cx="0" cy="0"/>
        </a:xfrm>
      </p:grpSpPr>
      <p:sp>
        <p:nvSpPr>
          <p:cNvPr id="691" name="Google Shape;691;p72"/>
          <p:cNvSpPr/>
          <p:nvPr/>
        </p:nvSpPr>
        <p:spPr>
          <a:xfrm>
            <a:off x="0" y="0"/>
            <a:ext cx="12192000" cy="4446000"/>
          </a:xfrm>
          <a:prstGeom prst="rect">
            <a:avLst/>
          </a:prstGeom>
          <a:gradFill>
            <a:gsLst>
              <a:gs pos="0">
                <a:srgbClr val="E8E8E8">
                  <a:alpha val="84705"/>
                </a:srgbClr>
              </a:gs>
              <a:gs pos="100000">
                <a:srgbClr val="156082">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92" name="Google Shape;692;p72"/>
          <p:cNvSpPr txBox="1"/>
          <p:nvPr>
            <p:ph type="ctrTitle"/>
          </p:nvPr>
        </p:nvSpPr>
        <p:spPr>
          <a:xfrm>
            <a:off x="1812758" y="4764500"/>
            <a:ext cx="8807116" cy="91587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2"/>
              </a:buClr>
              <a:buSzPts val="5500"/>
              <a:buFont typeface="Play"/>
              <a:buNone/>
              <a:defRPr b="1" sz="55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3" name="Google Shape;693;p72"/>
          <p:cNvSpPr txBox="1"/>
          <p:nvPr>
            <p:ph idx="1" type="subTitle"/>
          </p:nvPr>
        </p:nvSpPr>
        <p:spPr>
          <a:xfrm>
            <a:off x="1812758" y="6043285"/>
            <a:ext cx="9144000" cy="601840"/>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accent1"/>
              </a:buClr>
              <a:buSzPts val="3000"/>
              <a:buNone/>
              <a:defRPr b="1" i="0" sz="3000">
                <a:solidFill>
                  <a:schemeClr val="accen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694" name="Google Shape;694;p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5" name="Google Shape;695;p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6" name="Google Shape;696;p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chemeClr val="accent1"/>
                </a:solidFill>
                <a:latin typeface="Arial"/>
                <a:ea typeface="Arial"/>
                <a:cs typeface="Arial"/>
                <a:sym typeface="Arial"/>
              </a:defRPr>
            </a:lvl1pPr>
            <a:lvl2pPr indent="0" lvl="1" marL="0" marR="0" algn="r">
              <a:spcBef>
                <a:spcPts val="0"/>
              </a:spcBef>
              <a:buNone/>
              <a:defRPr sz="1200">
                <a:solidFill>
                  <a:schemeClr val="accent1"/>
                </a:solidFill>
                <a:latin typeface="Arial"/>
                <a:ea typeface="Arial"/>
                <a:cs typeface="Arial"/>
                <a:sym typeface="Arial"/>
              </a:defRPr>
            </a:lvl2pPr>
            <a:lvl3pPr indent="0" lvl="2" marL="0" marR="0" algn="r">
              <a:spcBef>
                <a:spcPts val="0"/>
              </a:spcBef>
              <a:buNone/>
              <a:defRPr sz="1200">
                <a:solidFill>
                  <a:schemeClr val="accent1"/>
                </a:solidFill>
                <a:latin typeface="Arial"/>
                <a:ea typeface="Arial"/>
                <a:cs typeface="Arial"/>
                <a:sym typeface="Arial"/>
              </a:defRPr>
            </a:lvl3pPr>
            <a:lvl4pPr indent="0" lvl="3" marL="0" marR="0" algn="r">
              <a:spcBef>
                <a:spcPts val="0"/>
              </a:spcBef>
              <a:buNone/>
              <a:defRPr sz="1200">
                <a:solidFill>
                  <a:schemeClr val="accent1"/>
                </a:solidFill>
                <a:latin typeface="Arial"/>
                <a:ea typeface="Arial"/>
                <a:cs typeface="Arial"/>
                <a:sym typeface="Arial"/>
              </a:defRPr>
            </a:lvl4pPr>
            <a:lvl5pPr indent="0" lvl="4" marL="0" marR="0" algn="r">
              <a:spcBef>
                <a:spcPts val="0"/>
              </a:spcBef>
              <a:buNone/>
              <a:defRPr sz="1200">
                <a:solidFill>
                  <a:schemeClr val="accent1"/>
                </a:solidFill>
                <a:latin typeface="Arial"/>
                <a:ea typeface="Arial"/>
                <a:cs typeface="Arial"/>
                <a:sym typeface="Arial"/>
              </a:defRPr>
            </a:lvl5pPr>
            <a:lvl6pPr indent="0" lvl="5" marL="0" marR="0" algn="r">
              <a:spcBef>
                <a:spcPts val="0"/>
              </a:spcBef>
              <a:buNone/>
              <a:defRPr sz="1200">
                <a:solidFill>
                  <a:schemeClr val="accent1"/>
                </a:solidFill>
                <a:latin typeface="Arial"/>
                <a:ea typeface="Arial"/>
                <a:cs typeface="Arial"/>
                <a:sym typeface="Arial"/>
              </a:defRPr>
            </a:lvl6pPr>
            <a:lvl7pPr indent="0" lvl="6" marL="0" marR="0" algn="r">
              <a:spcBef>
                <a:spcPts val="0"/>
              </a:spcBef>
              <a:buNone/>
              <a:defRPr sz="1200">
                <a:solidFill>
                  <a:schemeClr val="accent1"/>
                </a:solidFill>
                <a:latin typeface="Arial"/>
                <a:ea typeface="Arial"/>
                <a:cs typeface="Arial"/>
                <a:sym typeface="Arial"/>
              </a:defRPr>
            </a:lvl7pPr>
            <a:lvl8pPr indent="0" lvl="7" marL="0" marR="0" algn="r">
              <a:spcBef>
                <a:spcPts val="0"/>
              </a:spcBef>
              <a:buNone/>
              <a:defRPr sz="1200">
                <a:solidFill>
                  <a:schemeClr val="accent1"/>
                </a:solidFill>
                <a:latin typeface="Arial"/>
                <a:ea typeface="Arial"/>
                <a:cs typeface="Arial"/>
                <a:sym typeface="Arial"/>
              </a:defRPr>
            </a:lvl8pPr>
            <a:lvl9pPr indent="0" lvl="8" marL="0" marR="0" algn="r">
              <a:spcBef>
                <a:spcPts val="0"/>
              </a:spcBef>
              <a:buNone/>
              <a:defRPr sz="1200">
                <a:solidFill>
                  <a:schemeClr val="accen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697" name="Google Shape;697;p72"/>
          <p:cNvSpPr/>
          <p:nvPr/>
        </p:nvSpPr>
        <p:spPr>
          <a:xfrm>
            <a:off x="1379621" y="4950000"/>
            <a:ext cx="144000" cy="19080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698" name="Google Shape;698;p72"/>
          <p:cNvCxnSpPr/>
          <p:nvPr/>
        </p:nvCxnSpPr>
        <p:spPr>
          <a:xfrm rot="10800000">
            <a:off x="10820400" y="870003"/>
            <a:ext cx="1371600" cy="0"/>
          </a:xfrm>
          <a:prstGeom prst="straightConnector1">
            <a:avLst/>
          </a:prstGeom>
          <a:noFill/>
          <a:ln cap="flat" cmpd="sng" w="25400">
            <a:solidFill>
              <a:schemeClr val="dk2"/>
            </a:solidFill>
            <a:prstDash val="solid"/>
            <a:miter lim="800000"/>
            <a:headEnd len="sm" w="sm" type="none"/>
            <a:tailEnd len="sm" w="sm" type="none"/>
          </a:ln>
        </p:spPr>
      </p:cxnSp>
      <p:sp>
        <p:nvSpPr>
          <p:cNvPr id="699" name="Google Shape;699;p72"/>
          <p:cNvSpPr txBox="1"/>
          <p:nvPr>
            <p:ph idx="2" type="body"/>
          </p:nvPr>
        </p:nvSpPr>
        <p:spPr>
          <a:xfrm>
            <a:off x="10668000" y="1005185"/>
            <a:ext cx="1460500" cy="48101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3000"/>
              <a:buNone/>
              <a:defRPr b="1" i="0" sz="3000">
                <a:solidFill>
                  <a:schemeClr val="dk2"/>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700" name="Google Shape;700;p72"/>
          <p:cNvCxnSpPr/>
          <p:nvPr/>
        </p:nvCxnSpPr>
        <p:spPr>
          <a:xfrm>
            <a:off x="1957137" y="5823067"/>
            <a:ext cx="930442" cy="0"/>
          </a:xfrm>
          <a:prstGeom prst="straightConnector1">
            <a:avLst/>
          </a:prstGeom>
          <a:noFill/>
          <a:ln cap="flat" cmpd="sng" w="25400">
            <a:solidFill>
              <a:schemeClr val="accent1"/>
            </a:solidFill>
            <a:prstDash val="solid"/>
            <a:miter lim="800000"/>
            <a:headEnd len="sm" w="sm" type="none"/>
            <a:tailEnd len="sm" w="sm" type="none"/>
          </a:ln>
        </p:spPr>
      </p:cxn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theme" Target="../theme/theme2.xml"/><Relationship Id="rId52" Type="http://schemas.openxmlformats.org/officeDocument/2006/relationships/slideLayout" Target="../slideLayouts/slideLayout5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1.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6.png"/><Relationship Id="rId7" Type="http://schemas.openxmlformats.org/officeDocument/2006/relationships/image" Target="../media/image2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2.png"/><Relationship Id="rId4" Type="http://schemas.openxmlformats.org/officeDocument/2006/relationships/image" Target="../media/image2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1.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6.png"/><Relationship Id="rId4" Type="http://schemas.openxmlformats.org/officeDocument/2006/relationships/image" Target="../media/image32.png"/><Relationship Id="rId9" Type="http://schemas.openxmlformats.org/officeDocument/2006/relationships/image" Target="../media/image27.jpg"/><Relationship Id="rId5" Type="http://schemas.openxmlformats.org/officeDocument/2006/relationships/image" Target="../media/image30.png"/><Relationship Id="rId6" Type="http://schemas.openxmlformats.org/officeDocument/2006/relationships/image" Target="../media/image24.jpg"/><Relationship Id="rId7" Type="http://schemas.openxmlformats.org/officeDocument/2006/relationships/image" Target="../media/image43.png"/><Relationship Id="rId8" Type="http://schemas.openxmlformats.org/officeDocument/2006/relationships/image" Target="../media/image25.png"/><Relationship Id="rId20" Type="http://schemas.openxmlformats.org/officeDocument/2006/relationships/image" Target="../media/image49.png"/><Relationship Id="rId22" Type="http://schemas.openxmlformats.org/officeDocument/2006/relationships/image" Target="../media/image48.png"/><Relationship Id="rId21" Type="http://schemas.openxmlformats.org/officeDocument/2006/relationships/image" Target="../media/image54.jpg"/><Relationship Id="rId11" Type="http://schemas.openxmlformats.org/officeDocument/2006/relationships/image" Target="../media/image37.png"/><Relationship Id="rId10" Type="http://schemas.openxmlformats.org/officeDocument/2006/relationships/image" Target="../media/image28.png"/><Relationship Id="rId13" Type="http://schemas.openxmlformats.org/officeDocument/2006/relationships/image" Target="../media/image39.jpg"/><Relationship Id="rId12" Type="http://schemas.openxmlformats.org/officeDocument/2006/relationships/image" Target="../media/image51.png"/><Relationship Id="rId15" Type="http://schemas.openxmlformats.org/officeDocument/2006/relationships/image" Target="../media/image46.jpg"/><Relationship Id="rId14" Type="http://schemas.openxmlformats.org/officeDocument/2006/relationships/image" Target="../media/image40.png"/><Relationship Id="rId17" Type="http://schemas.openxmlformats.org/officeDocument/2006/relationships/image" Target="../media/image65.jpg"/><Relationship Id="rId16" Type="http://schemas.openxmlformats.org/officeDocument/2006/relationships/image" Target="../media/image33.jpg"/><Relationship Id="rId19" Type="http://schemas.openxmlformats.org/officeDocument/2006/relationships/image" Target="../media/image34.jpg"/><Relationship Id="rId18" Type="http://schemas.openxmlformats.org/officeDocument/2006/relationships/image" Target="../media/image3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1.jpg"/><Relationship Id="rId4" Type="http://schemas.openxmlformats.org/officeDocument/2006/relationships/image" Target="../media/image53.png"/><Relationship Id="rId9" Type="http://schemas.openxmlformats.org/officeDocument/2006/relationships/image" Target="../media/image68.png"/><Relationship Id="rId5" Type="http://schemas.openxmlformats.org/officeDocument/2006/relationships/image" Target="../media/image56.png"/><Relationship Id="rId6" Type="http://schemas.openxmlformats.org/officeDocument/2006/relationships/image" Target="../media/image50.png"/><Relationship Id="rId7" Type="http://schemas.openxmlformats.org/officeDocument/2006/relationships/image" Target="../media/image55.png"/><Relationship Id="rId8" Type="http://schemas.openxmlformats.org/officeDocument/2006/relationships/image" Target="../media/image45.png"/><Relationship Id="rId10" Type="http://schemas.openxmlformats.org/officeDocument/2006/relationships/image" Target="../media/image2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7.jpg"/><Relationship Id="rId4" Type="http://schemas.openxmlformats.org/officeDocument/2006/relationships/image" Target="../media/image52.jpg"/><Relationship Id="rId9" Type="http://schemas.openxmlformats.org/officeDocument/2006/relationships/image" Target="../media/image29.jpg"/><Relationship Id="rId5" Type="http://schemas.openxmlformats.org/officeDocument/2006/relationships/image" Target="../media/image44.jpg"/><Relationship Id="rId6" Type="http://schemas.openxmlformats.org/officeDocument/2006/relationships/image" Target="../media/image58.jpg"/><Relationship Id="rId7" Type="http://schemas.openxmlformats.org/officeDocument/2006/relationships/image" Target="../media/image66.jpg"/><Relationship Id="rId8" Type="http://schemas.openxmlformats.org/officeDocument/2006/relationships/image" Target="../media/image6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63.jpg"/><Relationship Id="rId4" Type="http://schemas.openxmlformats.org/officeDocument/2006/relationships/image" Target="../media/image57.jpg"/><Relationship Id="rId9" Type="http://schemas.openxmlformats.org/officeDocument/2006/relationships/image" Target="../media/image83.jpg"/><Relationship Id="rId5" Type="http://schemas.openxmlformats.org/officeDocument/2006/relationships/image" Target="../media/image59.jpg"/><Relationship Id="rId6" Type="http://schemas.openxmlformats.org/officeDocument/2006/relationships/image" Target="../media/image71.jpg"/><Relationship Id="rId7" Type="http://schemas.openxmlformats.org/officeDocument/2006/relationships/image" Target="../media/image61.jpg"/><Relationship Id="rId8" Type="http://schemas.openxmlformats.org/officeDocument/2006/relationships/image" Target="../media/image67.jpg"/><Relationship Id="rId11" Type="http://schemas.openxmlformats.org/officeDocument/2006/relationships/image" Target="../media/image62.jpg"/><Relationship Id="rId10" Type="http://schemas.openxmlformats.org/officeDocument/2006/relationships/image" Target="../media/image88.jpg"/><Relationship Id="rId13" Type="http://schemas.openxmlformats.org/officeDocument/2006/relationships/image" Target="../media/image102.jpg"/><Relationship Id="rId12" Type="http://schemas.openxmlformats.org/officeDocument/2006/relationships/image" Target="../media/image80.jpg"/><Relationship Id="rId15" Type="http://schemas.openxmlformats.org/officeDocument/2006/relationships/image" Target="../media/image29.jpg"/><Relationship Id="rId14" Type="http://schemas.openxmlformats.org/officeDocument/2006/relationships/image" Target="../media/image6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06.jpg"/><Relationship Id="rId4" Type="http://schemas.openxmlformats.org/officeDocument/2006/relationships/image" Target="../media/image113.jpg"/><Relationship Id="rId9" Type="http://schemas.openxmlformats.org/officeDocument/2006/relationships/image" Target="../media/image60.jpg"/><Relationship Id="rId5" Type="http://schemas.openxmlformats.org/officeDocument/2006/relationships/image" Target="../media/image69.jpg"/><Relationship Id="rId6" Type="http://schemas.openxmlformats.org/officeDocument/2006/relationships/image" Target="../media/image114.jpg"/><Relationship Id="rId7" Type="http://schemas.openxmlformats.org/officeDocument/2006/relationships/image" Target="../media/image92.jpg"/><Relationship Id="rId8" Type="http://schemas.openxmlformats.org/officeDocument/2006/relationships/image" Target="../media/image75.png"/><Relationship Id="rId10" Type="http://schemas.openxmlformats.org/officeDocument/2006/relationships/image" Target="../media/image2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87.jpg"/><Relationship Id="rId4" Type="http://schemas.openxmlformats.org/officeDocument/2006/relationships/image" Target="../media/image79.jpg"/><Relationship Id="rId9" Type="http://schemas.openxmlformats.org/officeDocument/2006/relationships/image" Target="../media/image72.jpg"/><Relationship Id="rId5" Type="http://schemas.openxmlformats.org/officeDocument/2006/relationships/image" Target="../media/image81.jpg"/><Relationship Id="rId6" Type="http://schemas.openxmlformats.org/officeDocument/2006/relationships/image" Target="../media/image76.jpg"/><Relationship Id="rId7" Type="http://schemas.openxmlformats.org/officeDocument/2006/relationships/image" Target="../media/image82.jpg"/><Relationship Id="rId8" Type="http://schemas.openxmlformats.org/officeDocument/2006/relationships/image" Target="../media/image73.jpg"/><Relationship Id="rId20" Type="http://schemas.openxmlformats.org/officeDocument/2006/relationships/image" Target="../media/image85.png"/><Relationship Id="rId21" Type="http://schemas.openxmlformats.org/officeDocument/2006/relationships/image" Target="../media/image29.jpg"/><Relationship Id="rId11" Type="http://schemas.openxmlformats.org/officeDocument/2006/relationships/image" Target="../media/image77.jpg"/><Relationship Id="rId10" Type="http://schemas.openxmlformats.org/officeDocument/2006/relationships/image" Target="../media/image86.jpg"/><Relationship Id="rId13" Type="http://schemas.openxmlformats.org/officeDocument/2006/relationships/image" Target="../media/image78.jpg"/><Relationship Id="rId12" Type="http://schemas.openxmlformats.org/officeDocument/2006/relationships/image" Target="../media/image74.jpg"/><Relationship Id="rId15" Type="http://schemas.openxmlformats.org/officeDocument/2006/relationships/image" Target="../media/image111.jpg"/><Relationship Id="rId14" Type="http://schemas.openxmlformats.org/officeDocument/2006/relationships/image" Target="../media/image84.jpg"/><Relationship Id="rId17" Type="http://schemas.openxmlformats.org/officeDocument/2006/relationships/image" Target="../media/image91.jpg"/><Relationship Id="rId16" Type="http://schemas.openxmlformats.org/officeDocument/2006/relationships/image" Target="../media/image90.jpg"/><Relationship Id="rId19" Type="http://schemas.openxmlformats.org/officeDocument/2006/relationships/image" Target="../media/image97.jpg"/><Relationship Id="rId18" Type="http://schemas.openxmlformats.org/officeDocument/2006/relationships/image" Target="../media/image9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00.jpg"/><Relationship Id="rId4" Type="http://schemas.openxmlformats.org/officeDocument/2006/relationships/image" Target="../media/image89.jpg"/><Relationship Id="rId9" Type="http://schemas.openxmlformats.org/officeDocument/2006/relationships/image" Target="../media/image60.jpg"/><Relationship Id="rId5" Type="http://schemas.openxmlformats.org/officeDocument/2006/relationships/image" Target="../media/image99.jpg"/><Relationship Id="rId6" Type="http://schemas.openxmlformats.org/officeDocument/2006/relationships/image" Target="../media/image95.jpg"/><Relationship Id="rId7" Type="http://schemas.openxmlformats.org/officeDocument/2006/relationships/image" Target="../media/image115.jpg"/><Relationship Id="rId8" Type="http://schemas.openxmlformats.org/officeDocument/2006/relationships/image" Target="../media/image96.jpg"/><Relationship Id="rId10" Type="http://schemas.openxmlformats.org/officeDocument/2006/relationships/image" Target="../media/image2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98.jpg"/><Relationship Id="rId4" Type="http://schemas.openxmlformats.org/officeDocument/2006/relationships/image" Target="../media/image94.jpg"/><Relationship Id="rId9" Type="http://schemas.openxmlformats.org/officeDocument/2006/relationships/image" Target="../media/image101.jpg"/><Relationship Id="rId5" Type="http://schemas.openxmlformats.org/officeDocument/2006/relationships/image" Target="../media/image110.jpg"/><Relationship Id="rId6" Type="http://schemas.openxmlformats.org/officeDocument/2006/relationships/image" Target="../media/image117.jpg"/><Relationship Id="rId7" Type="http://schemas.openxmlformats.org/officeDocument/2006/relationships/image" Target="../media/image107.jpg"/><Relationship Id="rId8" Type="http://schemas.openxmlformats.org/officeDocument/2006/relationships/image" Target="../media/image104.jpg"/><Relationship Id="rId11" Type="http://schemas.openxmlformats.org/officeDocument/2006/relationships/image" Target="../media/image116.jpg"/><Relationship Id="rId10" Type="http://schemas.openxmlformats.org/officeDocument/2006/relationships/image" Target="../media/image108.jpg"/><Relationship Id="rId13" Type="http://schemas.openxmlformats.org/officeDocument/2006/relationships/image" Target="../media/image112.jpg"/><Relationship Id="rId12" Type="http://schemas.openxmlformats.org/officeDocument/2006/relationships/image" Target="../media/image105.jpg"/><Relationship Id="rId15" Type="http://schemas.openxmlformats.org/officeDocument/2006/relationships/image" Target="../media/image29.jpg"/><Relationship Id="rId14" Type="http://schemas.openxmlformats.org/officeDocument/2006/relationships/image" Target="../media/image10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6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pic>
        <p:nvPicPr>
          <p:cNvPr descr="A group of people sitting in front of a group of people&#10;&#10;AI-generated content may be incorrect." id="706" name="Google Shape;706;p1"/>
          <p:cNvPicPr preferRelativeResize="0"/>
          <p:nvPr/>
        </p:nvPicPr>
        <p:blipFill rotWithShape="1">
          <a:blip r:embed="rId3">
            <a:alphaModFix/>
          </a:blip>
          <a:srcRect b="0" l="0" r="0" t="0"/>
          <a:stretch/>
        </p:blipFill>
        <p:spPr>
          <a:xfrm>
            <a:off x="-51719" y="0"/>
            <a:ext cx="12226479" cy="6855426"/>
          </a:xfrm>
          <a:prstGeom prst="rect">
            <a:avLst/>
          </a:prstGeom>
          <a:noFill/>
          <a:ln>
            <a:noFill/>
          </a:ln>
        </p:spPr>
      </p:pic>
      <p:sp>
        <p:nvSpPr>
          <p:cNvPr id="707" name="Google Shape;707;p1"/>
          <p:cNvSpPr txBox="1"/>
          <p:nvPr>
            <p:ph type="ctrTitle"/>
          </p:nvPr>
        </p:nvSpPr>
        <p:spPr>
          <a:xfrm>
            <a:off x="5338917" y="5909188"/>
            <a:ext cx="6635858" cy="70551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Play"/>
              <a:buNone/>
            </a:pPr>
            <a:r>
              <a:rPr lang="en-GB"/>
              <a:t>CARMARTHENSHIRE</a:t>
            </a:r>
            <a:r>
              <a:rPr lang="en-GB">
                <a:solidFill>
                  <a:schemeClr val="dk1"/>
                </a:solidFill>
              </a:rPr>
              <a:t> </a:t>
            </a:r>
            <a:r>
              <a:rPr lang="en-GB"/>
              <a:t>LIVING WELL CENTRE </a:t>
            </a:r>
            <a:endParaRPr/>
          </a:p>
        </p:txBody>
      </p:sp>
      <p:sp>
        <p:nvSpPr>
          <p:cNvPr id="708" name="Google Shape;708;p1"/>
          <p:cNvSpPr txBox="1"/>
          <p:nvPr>
            <p:ph idx="1" type="subTitle"/>
          </p:nvPr>
        </p:nvSpPr>
        <p:spPr>
          <a:xfrm>
            <a:off x="217226" y="6238507"/>
            <a:ext cx="9144000" cy="60184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3000"/>
              <a:buNone/>
            </a:pPr>
            <a:r>
              <a:rPr lang="en-GB">
                <a:solidFill>
                  <a:schemeClr val="lt1"/>
                </a:solidFill>
              </a:rPr>
              <a:t>Lucy Cummings – PLANED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2" name="Shape 712"/>
        <p:cNvGrpSpPr/>
        <p:nvPr/>
      </p:nvGrpSpPr>
      <p:grpSpPr>
        <a:xfrm>
          <a:off x="0" y="0"/>
          <a:ext cx="0" cy="0"/>
          <a:chOff x="0" y="0"/>
          <a:chExt cx="0" cy="0"/>
        </a:xfrm>
      </p:grpSpPr>
      <p:grpSp>
        <p:nvGrpSpPr>
          <p:cNvPr id="713" name="Google Shape;713;p2"/>
          <p:cNvGrpSpPr/>
          <p:nvPr/>
        </p:nvGrpSpPr>
        <p:grpSpPr>
          <a:xfrm>
            <a:off x="237784" y="1824441"/>
            <a:ext cx="11411631" cy="3980950"/>
            <a:chOff x="80468" y="831382"/>
            <a:chExt cx="11411631" cy="3980950"/>
          </a:xfrm>
        </p:grpSpPr>
        <p:sp>
          <p:nvSpPr>
            <p:cNvPr id="714" name="Google Shape;714;p2"/>
            <p:cNvSpPr/>
            <p:nvPr/>
          </p:nvSpPr>
          <p:spPr>
            <a:xfrm>
              <a:off x="80468" y="831382"/>
              <a:ext cx="1510759" cy="1510759"/>
            </a:xfrm>
            <a:prstGeom prst="ellipse">
              <a:avLst/>
            </a:prstGeom>
            <a:solidFill>
              <a:srgbClr val="CBD3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2"/>
            <p:cNvSpPr/>
            <p:nvPr/>
          </p:nvSpPr>
          <p:spPr>
            <a:xfrm>
              <a:off x="397727" y="1148642"/>
              <a:ext cx="876240" cy="876240"/>
            </a:xfrm>
            <a:prstGeom prst="rect">
              <a:avLst/>
            </a:prstGeom>
            <a:blipFill rotWithShape="1">
              <a:blip r:embed="rId3">
                <a:alphaModFix/>
              </a:blip>
              <a:stretch>
                <a:fillRect b="0" l="0" r="0" t="0"/>
              </a:stretch>
            </a:blipFill>
            <a:ln cap="flat" cmpd="sng" w="25400">
              <a:solidFill>
                <a:srgbClr val="145F1D"/>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2"/>
            <p:cNvSpPr/>
            <p:nvPr/>
          </p:nvSpPr>
          <p:spPr>
            <a:xfrm>
              <a:off x="1914962" y="831382"/>
              <a:ext cx="3561076" cy="151075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2"/>
            <p:cNvSpPr txBox="1"/>
            <p:nvPr/>
          </p:nvSpPr>
          <p:spPr>
            <a:xfrm>
              <a:off x="1914959" y="831394"/>
              <a:ext cx="3561000" cy="1956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Arial"/>
                <a:buNone/>
              </a:pPr>
              <a:r>
                <a:rPr b="0" i="0" lang="en-GB" sz="1400" u="none" cap="none" strike="noStrike">
                  <a:solidFill>
                    <a:schemeClr val="dk1"/>
                  </a:solidFill>
                  <a:latin typeface="Arial"/>
                  <a:ea typeface="Arial"/>
                  <a:cs typeface="Arial"/>
                  <a:sym typeface="Arial"/>
                </a:rPr>
                <a:t>Sharing the same vision for a preventative living well centre, the Tywi Taff Cluster provided funding to support the innovative pilot project that has been co-produced, developed and implemented and the lead tena</a:t>
              </a:r>
              <a:r>
                <a:rPr lang="en-GB">
                  <a:solidFill>
                    <a:schemeClr val="dk1"/>
                  </a:solidFill>
                </a:rPr>
                <a:t>nt is now</a:t>
              </a:r>
              <a:r>
                <a:rPr b="0" i="0" lang="en-GB" sz="1400" u="none" cap="none" strike="noStrike">
                  <a:solidFill>
                    <a:schemeClr val="dk1"/>
                  </a:solidFill>
                  <a:latin typeface="Arial"/>
                  <a:ea typeface="Arial"/>
                  <a:cs typeface="Arial"/>
                  <a:sym typeface="Arial"/>
                </a:rPr>
                <a:t> PLANED in Carmarthenshire with partners in the form of the “Carmarthenshire Living Well Centre”. </a:t>
              </a:r>
              <a:endParaRPr b="0" i="0" sz="1400" u="none" cap="none" strike="noStrike">
                <a:solidFill>
                  <a:schemeClr val="dk1"/>
                </a:solidFill>
                <a:latin typeface="Arial"/>
                <a:ea typeface="Arial"/>
                <a:cs typeface="Arial"/>
                <a:sym typeface="Arial"/>
              </a:endParaRPr>
            </a:p>
          </p:txBody>
        </p:sp>
        <p:sp>
          <p:nvSpPr>
            <p:cNvPr id="718" name="Google Shape;718;p2"/>
            <p:cNvSpPr/>
            <p:nvPr/>
          </p:nvSpPr>
          <p:spPr>
            <a:xfrm>
              <a:off x="6096529" y="831382"/>
              <a:ext cx="1510759" cy="1510759"/>
            </a:xfrm>
            <a:prstGeom prst="ellipse">
              <a:avLst/>
            </a:prstGeom>
            <a:solidFill>
              <a:srgbClr val="CBD3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2"/>
            <p:cNvSpPr/>
            <p:nvPr/>
          </p:nvSpPr>
          <p:spPr>
            <a:xfrm>
              <a:off x="6413788" y="1148642"/>
              <a:ext cx="876240" cy="876240"/>
            </a:xfrm>
            <a:prstGeom prst="rect">
              <a:avLst/>
            </a:prstGeom>
            <a:blipFill rotWithShape="1">
              <a:blip r:embed="rId4">
                <a:alphaModFix/>
              </a:blip>
              <a:stretch>
                <a:fillRect b="0" l="0" r="0" t="0"/>
              </a:stretch>
            </a:blipFill>
            <a:ln cap="flat" cmpd="sng" w="25400">
              <a:solidFill>
                <a:srgbClr val="145F1D"/>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2"/>
            <p:cNvSpPr/>
            <p:nvPr/>
          </p:nvSpPr>
          <p:spPr>
            <a:xfrm>
              <a:off x="7931023" y="831382"/>
              <a:ext cx="3561076" cy="151075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2"/>
            <p:cNvSpPr txBox="1"/>
            <p:nvPr/>
          </p:nvSpPr>
          <p:spPr>
            <a:xfrm>
              <a:off x="7931023" y="831382"/>
              <a:ext cx="3561076" cy="151075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Arial"/>
                <a:buNone/>
              </a:pPr>
              <a:r>
                <a:rPr b="0" i="0" lang="en-GB" sz="1400" u="none" cap="none" strike="noStrike">
                  <a:solidFill>
                    <a:schemeClr val="dk1"/>
                  </a:solidFill>
                  <a:latin typeface="Arial"/>
                  <a:ea typeface="Arial"/>
                  <a:cs typeface="Arial"/>
                  <a:sym typeface="Arial"/>
                </a:rPr>
                <a:t>The creation of a co-located space with over 29 organisations now working together, that further enhances communities and availability of services, with partners that promote wellbeing, resilience, and the promotion of accessibility, is a new concept of free support for communities and service users. </a:t>
              </a:r>
              <a:endParaRPr b="0" i="0" sz="1400" u="none" cap="none" strike="noStrike">
                <a:solidFill>
                  <a:schemeClr val="dk1"/>
                </a:solidFill>
                <a:latin typeface="Arial"/>
                <a:ea typeface="Arial"/>
                <a:cs typeface="Arial"/>
                <a:sym typeface="Arial"/>
              </a:endParaRPr>
            </a:p>
          </p:txBody>
        </p:sp>
        <p:sp>
          <p:nvSpPr>
            <p:cNvPr id="722" name="Google Shape;722;p2"/>
            <p:cNvSpPr/>
            <p:nvPr/>
          </p:nvSpPr>
          <p:spPr>
            <a:xfrm>
              <a:off x="119793" y="3203238"/>
              <a:ext cx="1510759" cy="1510759"/>
            </a:xfrm>
            <a:prstGeom prst="ellipse">
              <a:avLst/>
            </a:prstGeom>
            <a:solidFill>
              <a:srgbClr val="CBD3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2"/>
            <p:cNvSpPr/>
            <p:nvPr/>
          </p:nvSpPr>
          <p:spPr>
            <a:xfrm>
              <a:off x="397727" y="3618833"/>
              <a:ext cx="876240" cy="876240"/>
            </a:xfrm>
            <a:prstGeom prst="rect">
              <a:avLst/>
            </a:prstGeom>
            <a:blipFill rotWithShape="1">
              <a:blip r:embed="rId5">
                <a:alphaModFix/>
              </a:blip>
              <a:stretch>
                <a:fillRect b="0" l="0" r="0" t="0"/>
              </a:stretch>
            </a:blipFill>
            <a:ln cap="flat" cmpd="sng" w="25400">
              <a:solidFill>
                <a:srgbClr val="145F1D"/>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2"/>
            <p:cNvSpPr/>
            <p:nvPr/>
          </p:nvSpPr>
          <p:spPr>
            <a:xfrm>
              <a:off x="1914962" y="3301573"/>
              <a:ext cx="3561076" cy="151075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2"/>
            <p:cNvSpPr txBox="1"/>
            <p:nvPr/>
          </p:nvSpPr>
          <p:spPr>
            <a:xfrm>
              <a:off x="1914962" y="3301573"/>
              <a:ext cx="3561076" cy="151075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Arial"/>
                <a:buNone/>
              </a:pPr>
              <a:r>
                <a:rPr b="0" i="0" lang="en-GB" sz="1400" u="none" cap="none" strike="noStrike">
                  <a:solidFill>
                    <a:schemeClr val="dk1"/>
                  </a:solidFill>
                  <a:latin typeface="Arial"/>
                  <a:ea typeface="Arial"/>
                  <a:cs typeface="Arial"/>
                  <a:sym typeface="Arial"/>
                </a:rPr>
                <a:t>In addition as a free point of delivery and access for the public, it also serves as a free co-working space focused on community, for organisations to support genuine co-production in practice, shared learning, outputs, and deliverables that would not have been routinely realised by these organisations. </a:t>
              </a:r>
              <a:endParaRPr b="0" i="0" sz="1400" u="none" cap="none" strike="noStrike">
                <a:solidFill>
                  <a:schemeClr val="dk1"/>
                </a:solidFill>
                <a:latin typeface="Arial"/>
                <a:ea typeface="Arial"/>
                <a:cs typeface="Arial"/>
                <a:sym typeface="Arial"/>
              </a:endParaRPr>
            </a:p>
          </p:txBody>
        </p:sp>
        <p:sp>
          <p:nvSpPr>
            <p:cNvPr id="726" name="Google Shape;726;p2"/>
            <p:cNvSpPr/>
            <p:nvPr/>
          </p:nvSpPr>
          <p:spPr>
            <a:xfrm>
              <a:off x="6096529" y="3301573"/>
              <a:ext cx="1510759" cy="1510759"/>
            </a:xfrm>
            <a:prstGeom prst="ellipse">
              <a:avLst/>
            </a:prstGeom>
            <a:solidFill>
              <a:srgbClr val="CBD3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2"/>
            <p:cNvSpPr/>
            <p:nvPr/>
          </p:nvSpPr>
          <p:spPr>
            <a:xfrm>
              <a:off x="6413788" y="3618833"/>
              <a:ext cx="876240" cy="876240"/>
            </a:xfrm>
            <a:prstGeom prst="rect">
              <a:avLst/>
            </a:prstGeom>
            <a:blipFill rotWithShape="1">
              <a:blip r:embed="rId6">
                <a:alphaModFix/>
              </a:blip>
              <a:stretch>
                <a:fillRect b="0" l="0" r="0" t="0"/>
              </a:stretch>
            </a:blipFill>
            <a:ln cap="flat" cmpd="sng" w="25400">
              <a:solidFill>
                <a:srgbClr val="145F1D"/>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2"/>
            <p:cNvSpPr/>
            <p:nvPr/>
          </p:nvSpPr>
          <p:spPr>
            <a:xfrm>
              <a:off x="7931023" y="3301573"/>
              <a:ext cx="3561076" cy="151075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2"/>
            <p:cNvSpPr txBox="1"/>
            <p:nvPr/>
          </p:nvSpPr>
          <p:spPr>
            <a:xfrm>
              <a:off x="7931023" y="3301573"/>
              <a:ext cx="3561076" cy="151075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Arial"/>
                <a:buNone/>
              </a:pPr>
              <a:r>
                <a:rPr b="0" i="0" lang="en-GB" sz="1400" u="none" cap="none" strike="noStrike">
                  <a:solidFill>
                    <a:schemeClr val="dk1"/>
                  </a:solidFill>
                  <a:latin typeface="Arial"/>
                  <a:ea typeface="Arial"/>
                  <a:cs typeface="Arial"/>
                  <a:sym typeface="Arial"/>
                </a:rPr>
                <a:t>Through co-production and evidence from service users and wider partners, an opportunity arose to take on a shared space partnership within Parc Dewi Sant at Carmarthen, where projects and service providers can co-locate, in one shared large space, to strengthen new and existing provision for local people in need of access to information, specialist support, and advice at times of their choice. </a:t>
              </a:r>
              <a:endParaRPr b="0" i="0" sz="1400" u="none" cap="none" strike="noStrike">
                <a:solidFill>
                  <a:schemeClr val="dk1"/>
                </a:solidFill>
                <a:latin typeface="Arial"/>
                <a:ea typeface="Arial"/>
                <a:cs typeface="Arial"/>
                <a:sym typeface="Arial"/>
              </a:endParaRPr>
            </a:p>
          </p:txBody>
        </p:sp>
      </p:grpSp>
      <p:pic>
        <p:nvPicPr>
          <p:cNvPr descr="A heart in a circle&#10;&#10;AI-generated content may be incorrect." id="730" name="Google Shape;730;p2"/>
          <p:cNvPicPr preferRelativeResize="0"/>
          <p:nvPr/>
        </p:nvPicPr>
        <p:blipFill rotWithShape="1">
          <a:blip r:embed="rId7">
            <a:alphaModFix/>
          </a:blip>
          <a:srcRect b="0" l="0" r="0" t="0"/>
          <a:stretch/>
        </p:blipFill>
        <p:spPr>
          <a:xfrm>
            <a:off x="2280756" y="109466"/>
            <a:ext cx="8021484" cy="154062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4" name="Shape 734"/>
        <p:cNvGrpSpPr/>
        <p:nvPr/>
      </p:nvGrpSpPr>
      <p:grpSpPr>
        <a:xfrm>
          <a:off x="0" y="0"/>
          <a:ext cx="0" cy="0"/>
          <a:chOff x="0" y="0"/>
          <a:chExt cx="0" cy="0"/>
        </a:xfrm>
      </p:grpSpPr>
      <p:pic>
        <p:nvPicPr>
          <p:cNvPr id="735" name="Google Shape;735;p3"/>
          <p:cNvPicPr preferRelativeResize="0"/>
          <p:nvPr/>
        </p:nvPicPr>
        <p:blipFill rotWithShape="1">
          <a:blip r:embed="rId3">
            <a:alphaModFix/>
          </a:blip>
          <a:srcRect b="0" l="0" r="0" t="0"/>
          <a:stretch/>
        </p:blipFill>
        <p:spPr>
          <a:xfrm>
            <a:off x="20073" y="3529781"/>
            <a:ext cx="11957057" cy="3247835"/>
          </a:xfrm>
          <a:prstGeom prst="rect">
            <a:avLst/>
          </a:prstGeom>
          <a:noFill/>
          <a:ln>
            <a:noFill/>
          </a:ln>
        </p:spPr>
      </p:pic>
      <p:sp>
        <p:nvSpPr>
          <p:cNvPr id="736" name="Google Shape;73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
        <p:nvSpPr>
          <p:cNvPr id="737" name="Google Shape;737;p3"/>
          <p:cNvSpPr txBox="1"/>
          <p:nvPr/>
        </p:nvSpPr>
        <p:spPr>
          <a:xfrm>
            <a:off x="214870" y="1369169"/>
            <a:ext cx="11706329" cy="29238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0" i="0" sz="20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0" i="0" lang="en-GB" sz="2000" u="none" cap="none" strike="noStrike">
                <a:solidFill>
                  <a:srgbClr val="000000"/>
                </a:solidFill>
                <a:latin typeface="Calibri"/>
                <a:ea typeface="Calibri"/>
                <a:cs typeface="Calibri"/>
                <a:sym typeface="Calibri"/>
              </a:rPr>
              <a:t> </a:t>
            </a:r>
            <a:r>
              <a:rPr b="0" i="0" lang="en-GB" sz="1800" u="none" cap="none" strike="noStrike">
                <a:solidFill>
                  <a:srgbClr val="000000"/>
                </a:solidFill>
                <a:latin typeface="Calibri"/>
                <a:ea typeface="Calibri"/>
                <a:cs typeface="Calibri"/>
                <a:sym typeface="Calibri"/>
              </a:rPr>
              <a:t>Being a shared space not only delivers benefits for all the providers and agencies in terms of financial savings to be realised for front line delivery, but also in terms of co-production and facilitation of shared delivery and efficiencies that enable the public and service users in an inclusive permanent way, which is not promoted or delivered currently elsewhere. </a:t>
            </a:r>
            <a:endParaRPr/>
          </a:p>
          <a:p>
            <a:pPr indent="0" lvl="0" marL="0" marR="0" rtl="0" algn="l">
              <a:spcBef>
                <a:spcPts val="0"/>
              </a:spcBef>
              <a:spcAft>
                <a:spcPts val="0"/>
              </a:spcAft>
              <a:buNone/>
            </a:pPr>
            <a:r>
              <a:t/>
            </a:r>
            <a:endParaRPr b="0" i="0" sz="1800" u="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0" i="0" lang="en-GB" sz="1800" u="none" strike="noStrike">
                <a:solidFill>
                  <a:srgbClr val="000000"/>
                </a:solidFill>
                <a:latin typeface="Calibri"/>
                <a:ea typeface="Calibri"/>
                <a:cs typeface="Calibri"/>
                <a:sym typeface="Calibri"/>
              </a:rPr>
              <a:t>From the welcome and much appreciated initial funding received to deliver this concept into a reality during a </a:t>
            </a:r>
            <a:r>
              <a:rPr lang="en-GB" sz="1800">
                <a:solidFill>
                  <a:srgbClr val="000000"/>
                </a:solidFill>
                <a:latin typeface="Calibri"/>
                <a:ea typeface="Calibri"/>
                <a:cs typeface="Calibri"/>
                <a:sym typeface="Calibri"/>
              </a:rPr>
              <a:t>4</a:t>
            </a:r>
            <a:r>
              <a:rPr b="0" i="0" lang="en-GB" sz="1800" u="none" strike="noStrike">
                <a:solidFill>
                  <a:srgbClr val="000000"/>
                </a:solidFill>
                <a:latin typeface="Calibri"/>
                <a:ea typeface="Calibri"/>
                <a:cs typeface="Calibri"/>
                <a:sym typeface="Calibri"/>
              </a:rPr>
              <a:t> month period, we were able to open at the start of December 2024, and enable this pilot to commence. The evidence since then has proven that with clear service user demand from our public within communities, and also the wider benefits of co-location and co-production, this is a Centre, not a hub, which has increasing value, impact, meaning, and sustainability for our population, </a:t>
            </a:r>
            <a:endParaRPr sz="1800">
              <a:solidFill>
                <a:schemeClr val="dk1"/>
              </a:solidFill>
              <a:latin typeface="Arial"/>
              <a:ea typeface="Arial"/>
              <a:cs typeface="Arial"/>
              <a:sym typeface="Arial"/>
            </a:endParaRPr>
          </a:p>
        </p:txBody>
      </p:sp>
      <p:pic>
        <p:nvPicPr>
          <p:cNvPr descr="A heart in a circle&#10;&#10;AI-generated content may be incorrect." id="738" name="Google Shape;738;p3"/>
          <p:cNvPicPr preferRelativeResize="0"/>
          <p:nvPr/>
        </p:nvPicPr>
        <p:blipFill rotWithShape="1">
          <a:blip r:embed="rId4">
            <a:alphaModFix/>
          </a:blip>
          <a:srcRect b="0" l="0" r="0" t="0"/>
          <a:stretch/>
        </p:blipFill>
        <p:spPr>
          <a:xfrm>
            <a:off x="2396439" y="197157"/>
            <a:ext cx="7280124" cy="139823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42" name="Shape 742"/>
        <p:cNvGrpSpPr/>
        <p:nvPr/>
      </p:nvGrpSpPr>
      <p:grpSpPr>
        <a:xfrm>
          <a:off x="0" y="0"/>
          <a:ext cx="0" cy="0"/>
          <a:chOff x="0" y="0"/>
          <a:chExt cx="0" cy="0"/>
        </a:xfrm>
      </p:grpSpPr>
      <p:sp>
        <p:nvSpPr>
          <p:cNvPr id="743" name="Google Shape;743;p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44" name="Google Shape;744;p4"/>
          <p:cNvSpPr/>
          <p:nvPr/>
        </p:nvSpPr>
        <p:spPr>
          <a:xfrm flipH="1" rot="3967198">
            <a:off x="8631348" y="490493"/>
            <a:ext cx="2987899" cy="2987899"/>
          </a:xfrm>
          <a:prstGeom prst="arc">
            <a:avLst>
              <a:gd fmla="val 14441841"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45" name="Google Shape;745;p4"/>
          <p:cNvSpPr/>
          <p:nvPr/>
        </p:nvSpPr>
        <p:spPr>
          <a:xfrm flipH="1">
            <a:off x="0" y="5486400"/>
            <a:ext cx="2672863" cy="1371600"/>
          </a:xfrm>
          <a:custGeom>
            <a:rect b="b" l="l" r="r" t="t"/>
            <a:pathLst>
              <a:path extrusionOk="0" h="1371600" w="2672863">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A collage of logos&#10;&#10;AI-generated content may be incorrect." id="746" name="Google Shape;746;p4"/>
          <p:cNvPicPr preferRelativeResize="0"/>
          <p:nvPr/>
        </p:nvPicPr>
        <p:blipFill rotWithShape="1">
          <a:blip r:embed="rId3">
            <a:alphaModFix/>
          </a:blip>
          <a:srcRect b="0" l="0" r="0" t="0"/>
          <a:stretch/>
        </p:blipFill>
        <p:spPr>
          <a:xfrm>
            <a:off x="728345" y="119293"/>
            <a:ext cx="6351939" cy="6383857"/>
          </a:xfrm>
          <a:custGeom>
            <a:rect b="b" l="l" r="r" t="t"/>
            <a:pathLst>
              <a:path extrusionOk="0" h="5643794" w="4777381">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ln>
            <a:noFill/>
          </a:ln>
        </p:spPr>
      </p:pic>
      <p:sp>
        <p:nvSpPr>
          <p:cNvPr id="747" name="Google Shape;747;p4"/>
          <p:cNvSpPr txBox="1"/>
          <p:nvPr/>
        </p:nvSpPr>
        <p:spPr>
          <a:xfrm>
            <a:off x="7808629" y="280057"/>
            <a:ext cx="2662726" cy="576712"/>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l">
              <a:lnSpc>
                <a:spcPct val="90000"/>
              </a:lnSpc>
              <a:spcBef>
                <a:spcPts val="0"/>
              </a:spcBef>
              <a:spcAft>
                <a:spcPts val="0"/>
              </a:spcAft>
              <a:buClr>
                <a:schemeClr val="dk1"/>
              </a:buClr>
              <a:buSzPct val="100000"/>
              <a:buFont typeface="Arial"/>
              <a:buNone/>
            </a:pPr>
            <a:r>
              <a:rPr lang="en-GB" sz="4400">
                <a:solidFill>
                  <a:schemeClr val="dk1"/>
                </a:solidFill>
                <a:latin typeface="Arial"/>
                <a:ea typeface="Arial"/>
                <a:cs typeface="Arial"/>
                <a:sym typeface="Arial"/>
              </a:rPr>
              <a:t>PARTNERS</a:t>
            </a:r>
            <a:endParaRPr/>
          </a:p>
        </p:txBody>
      </p:sp>
      <p:sp>
        <p:nvSpPr>
          <p:cNvPr id="748" name="Google Shape;748;p4"/>
          <p:cNvSpPr txBox="1"/>
          <p:nvPr/>
        </p:nvSpPr>
        <p:spPr>
          <a:xfrm>
            <a:off x="7590832" y="839176"/>
            <a:ext cx="4364765" cy="60324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100">
              <a:solidFill>
                <a:schemeClr val="dk1"/>
              </a:solidFill>
              <a:latin typeface="Arial"/>
              <a:ea typeface="Arial"/>
              <a:cs typeface="Arial"/>
              <a:sym typeface="Arial"/>
            </a:endParaRPr>
          </a:p>
          <a:p>
            <a:pPr indent="0" lvl="0" marL="0" marR="0" rtl="0" algn="l">
              <a:spcBef>
                <a:spcPts val="0"/>
              </a:spcBef>
              <a:spcAft>
                <a:spcPts val="0"/>
              </a:spcAft>
              <a:buNone/>
            </a:pPr>
            <a:r>
              <a:rPr b="1" lang="en-GB" sz="1200">
                <a:solidFill>
                  <a:schemeClr val="dk1"/>
                </a:solidFill>
                <a:latin typeface="Arial"/>
                <a:ea typeface="Arial"/>
                <a:cs typeface="Arial"/>
                <a:sym typeface="Arial"/>
              </a:rPr>
              <a:t>29 Organisations offering drop-in sessions and support </a:t>
            </a:r>
            <a:endParaRPr sz="1050">
              <a:solidFill>
                <a:schemeClr val="dk1"/>
              </a:solidFill>
              <a:latin typeface="Arial"/>
              <a:ea typeface="Arial"/>
              <a:cs typeface="Arial"/>
              <a:sym typeface="Arial"/>
            </a:endParaRPr>
          </a:p>
          <a:p>
            <a:pPr indent="0" lvl="0" marL="0" marR="0" rtl="0" algn="l">
              <a:spcBef>
                <a:spcPts val="0"/>
              </a:spcBef>
              <a:spcAft>
                <a:spcPts val="0"/>
              </a:spcAft>
              <a:buNone/>
            </a:pPr>
            <a:r>
              <a:rPr lang="en-GB" sz="1100">
                <a:solidFill>
                  <a:schemeClr val="dk1"/>
                </a:solidFill>
                <a:latin typeface="Arial"/>
                <a:ea typeface="Arial"/>
                <a:cs typeface="Arial"/>
                <a:sym typeface="Arial"/>
              </a:rPr>
              <a:t> </a:t>
            </a:r>
            <a:endParaRPr sz="105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100"/>
              <a:buFont typeface="Noto Sans Symbols"/>
              <a:buChar char="∙"/>
            </a:pPr>
            <a:r>
              <a:rPr lang="en-GB" sz="1100">
                <a:solidFill>
                  <a:schemeClr val="dk1"/>
                </a:solidFill>
                <a:latin typeface="Arial"/>
                <a:ea typeface="Arial"/>
                <a:cs typeface="Arial"/>
                <a:sym typeface="Arial"/>
              </a:rPr>
              <a:t>Delta Wellbeing</a:t>
            </a:r>
            <a:endParaRPr sz="105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100"/>
              <a:buFont typeface="Noto Sans Symbols"/>
              <a:buChar char="∙"/>
            </a:pPr>
            <a:r>
              <a:rPr lang="en-GB" sz="1100">
                <a:solidFill>
                  <a:schemeClr val="dk1"/>
                </a:solidFill>
                <a:latin typeface="Arial"/>
                <a:ea typeface="Arial"/>
                <a:cs typeface="Arial"/>
                <a:sym typeface="Arial"/>
              </a:rPr>
              <a:t>Dyfed Powys Police PCSO’s</a:t>
            </a:r>
            <a:endParaRPr sz="105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100"/>
              <a:buFont typeface="Noto Sans Symbols"/>
              <a:buChar char="∙"/>
            </a:pPr>
            <a:r>
              <a:rPr lang="en-GB" sz="1100">
                <a:solidFill>
                  <a:schemeClr val="dk1"/>
                </a:solidFill>
                <a:latin typeface="Arial"/>
                <a:ea typeface="Arial"/>
                <a:cs typeface="Arial"/>
                <a:sym typeface="Arial"/>
              </a:rPr>
              <a:t>Age Cymru Dyfed</a:t>
            </a:r>
            <a:endParaRPr sz="105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100"/>
              <a:buFont typeface="Noto Sans Symbols"/>
              <a:buChar char="∙"/>
            </a:pPr>
            <a:r>
              <a:rPr lang="en-GB" sz="1100">
                <a:solidFill>
                  <a:schemeClr val="dk1"/>
                </a:solidFill>
                <a:latin typeface="Arial"/>
                <a:ea typeface="Arial"/>
                <a:cs typeface="Arial"/>
                <a:sym typeface="Arial"/>
              </a:rPr>
              <a:t>Mid and West Wales Fire Service</a:t>
            </a:r>
            <a:endParaRPr sz="105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100"/>
              <a:buFont typeface="Noto Sans Symbols"/>
              <a:buChar char="∙"/>
            </a:pPr>
            <a:r>
              <a:rPr lang="en-GB" sz="1100">
                <a:solidFill>
                  <a:schemeClr val="dk1"/>
                </a:solidFill>
                <a:latin typeface="Arial"/>
                <a:ea typeface="Arial"/>
                <a:cs typeface="Arial"/>
                <a:sym typeface="Arial"/>
              </a:rPr>
              <a:t>People Speak Up</a:t>
            </a:r>
            <a:endParaRPr sz="105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100"/>
              <a:buFont typeface="Noto Sans Symbols"/>
              <a:buChar char="∙"/>
            </a:pPr>
            <a:r>
              <a:rPr lang="en-GB" sz="1100">
                <a:solidFill>
                  <a:schemeClr val="dk1"/>
                </a:solidFill>
                <a:latin typeface="Arial"/>
                <a:ea typeface="Arial"/>
                <a:cs typeface="Arial"/>
                <a:sym typeface="Arial"/>
              </a:rPr>
              <a:t>Carers Trust Crossroads West Wales</a:t>
            </a:r>
            <a:endParaRPr sz="105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100"/>
              <a:buFont typeface="Noto Sans Symbols"/>
              <a:buChar char="∙"/>
            </a:pPr>
            <a:r>
              <a:rPr lang="en-GB" sz="1100">
                <a:solidFill>
                  <a:schemeClr val="dk1"/>
                </a:solidFill>
                <a:latin typeface="Arial"/>
                <a:ea typeface="Arial"/>
                <a:cs typeface="Arial"/>
                <a:sym typeface="Arial"/>
              </a:rPr>
              <a:t>PLANED - Catalyst for Care</a:t>
            </a:r>
            <a:endParaRPr sz="105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100"/>
              <a:buFont typeface="Noto Sans Symbols"/>
              <a:buChar char="∙"/>
            </a:pPr>
            <a:r>
              <a:rPr lang="en-GB" sz="1100">
                <a:solidFill>
                  <a:schemeClr val="dk1"/>
                </a:solidFill>
                <a:latin typeface="Arial"/>
                <a:ea typeface="Arial"/>
                <a:cs typeface="Arial"/>
                <a:sym typeface="Arial"/>
              </a:rPr>
              <a:t>Carmarthenshire Counselling Services</a:t>
            </a:r>
            <a:endParaRPr sz="105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100"/>
              <a:buFont typeface="Noto Sans Symbols"/>
              <a:buChar char="∙"/>
            </a:pPr>
            <a:r>
              <a:rPr lang="en-GB" sz="1100">
                <a:solidFill>
                  <a:schemeClr val="dk1"/>
                </a:solidFill>
                <a:latin typeface="Arial"/>
                <a:ea typeface="Arial"/>
                <a:cs typeface="Arial"/>
                <a:sym typeface="Arial"/>
              </a:rPr>
              <a:t>The CAE</a:t>
            </a:r>
            <a:endParaRPr sz="105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100"/>
              <a:buFont typeface="Noto Sans Symbols"/>
              <a:buChar char="∙"/>
            </a:pPr>
            <a:r>
              <a:rPr lang="en-GB" sz="1100">
                <a:solidFill>
                  <a:schemeClr val="dk1"/>
                </a:solidFill>
                <a:latin typeface="Arial"/>
                <a:ea typeface="Arial"/>
                <a:cs typeface="Arial"/>
                <a:sym typeface="Arial"/>
              </a:rPr>
              <a:t>Shadows</a:t>
            </a:r>
            <a:endParaRPr sz="105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100"/>
              <a:buFont typeface="Noto Sans Symbols"/>
              <a:buChar char="∙"/>
            </a:pPr>
            <a:r>
              <a:rPr lang="en-GB" sz="1100">
                <a:solidFill>
                  <a:schemeClr val="dk1"/>
                </a:solidFill>
                <a:latin typeface="Arial"/>
                <a:ea typeface="Arial"/>
                <a:cs typeface="Arial"/>
                <a:sym typeface="Arial"/>
              </a:rPr>
              <a:t>Carmarthenshire Working</a:t>
            </a:r>
            <a:endParaRPr sz="105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100"/>
              <a:buFont typeface="Noto Sans Symbols"/>
              <a:buChar char="∙"/>
            </a:pPr>
            <a:r>
              <a:rPr lang="en-GB" sz="1100">
                <a:solidFill>
                  <a:schemeClr val="dk1"/>
                </a:solidFill>
                <a:latin typeface="Arial"/>
                <a:ea typeface="Arial"/>
                <a:cs typeface="Arial"/>
                <a:sym typeface="Arial"/>
              </a:rPr>
              <a:t>Foothold Cymru</a:t>
            </a:r>
            <a:endParaRPr sz="105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100"/>
              <a:buFont typeface="Noto Sans Symbols"/>
              <a:buChar char="∙"/>
            </a:pPr>
            <a:r>
              <a:rPr lang="en-GB" sz="1100">
                <a:solidFill>
                  <a:schemeClr val="dk1"/>
                </a:solidFill>
                <a:latin typeface="Arial"/>
                <a:ea typeface="Arial"/>
                <a:cs typeface="Arial"/>
                <a:sym typeface="Arial"/>
              </a:rPr>
              <a:t>Links Mental Health</a:t>
            </a:r>
            <a:endParaRPr sz="105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100"/>
              <a:buFont typeface="Noto Sans Symbols"/>
              <a:buChar char="∙"/>
            </a:pPr>
            <a:r>
              <a:rPr lang="en-GB" sz="1100">
                <a:solidFill>
                  <a:schemeClr val="dk1"/>
                </a:solidFill>
                <a:latin typeface="Arial"/>
                <a:ea typeface="Arial"/>
                <a:cs typeface="Arial"/>
                <a:sym typeface="Arial"/>
              </a:rPr>
              <a:t>Angor (Tai Chi and Sing N Strum)</a:t>
            </a:r>
            <a:endParaRPr sz="105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100"/>
              <a:buFont typeface="Noto Sans Symbols"/>
              <a:buChar char="∙"/>
            </a:pPr>
            <a:r>
              <a:rPr lang="en-GB" sz="1100">
                <a:solidFill>
                  <a:schemeClr val="dk1"/>
                </a:solidFill>
                <a:latin typeface="Arial"/>
                <a:ea typeface="Arial"/>
                <a:cs typeface="Arial"/>
                <a:sym typeface="Arial"/>
              </a:rPr>
              <a:t>Alzheimer’s Society</a:t>
            </a:r>
            <a:endParaRPr sz="105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100"/>
              <a:buFont typeface="Noto Sans Symbols"/>
              <a:buChar char="∙"/>
            </a:pPr>
            <a:r>
              <a:rPr lang="en-GB" sz="1100">
                <a:solidFill>
                  <a:schemeClr val="dk1"/>
                </a:solidFill>
                <a:latin typeface="Arial"/>
                <a:ea typeface="Arial"/>
                <a:cs typeface="Arial"/>
                <a:sym typeface="Arial"/>
              </a:rPr>
              <a:t>Tenovus Cancer Care</a:t>
            </a:r>
            <a:endParaRPr sz="105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100"/>
              <a:buFont typeface="Noto Sans Symbols"/>
              <a:buChar char="∙"/>
            </a:pPr>
            <a:r>
              <a:rPr lang="en-GB" sz="1100">
                <a:solidFill>
                  <a:schemeClr val="dk1"/>
                </a:solidFill>
                <a:latin typeface="Arial"/>
                <a:ea typeface="Arial"/>
                <a:cs typeface="Arial"/>
                <a:sym typeface="Arial"/>
              </a:rPr>
              <a:t>Barclays Bank</a:t>
            </a:r>
            <a:endParaRPr sz="105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100"/>
              <a:buFont typeface="Noto Sans Symbols"/>
              <a:buChar char="∙"/>
            </a:pPr>
            <a:r>
              <a:rPr lang="en-GB" sz="1100">
                <a:solidFill>
                  <a:schemeClr val="dk1"/>
                </a:solidFill>
                <a:latin typeface="Arial"/>
                <a:ea typeface="Arial"/>
                <a:cs typeface="Arial"/>
                <a:sym typeface="Arial"/>
              </a:rPr>
              <a:t>Physical Empowerment (domestic abuse – self-defence)</a:t>
            </a:r>
            <a:endParaRPr sz="105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100"/>
              <a:buFont typeface="Noto Sans Symbols"/>
              <a:buChar char="∙"/>
            </a:pPr>
            <a:r>
              <a:rPr lang="en-GB" sz="1100">
                <a:solidFill>
                  <a:schemeClr val="dk1"/>
                </a:solidFill>
                <a:latin typeface="Arial"/>
                <a:ea typeface="Arial"/>
                <a:cs typeface="Arial"/>
                <a:sym typeface="Arial"/>
              </a:rPr>
              <a:t>Hywel Dda Be Well Service</a:t>
            </a:r>
            <a:endParaRPr sz="11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100"/>
              <a:buFont typeface="Noto Sans Symbols"/>
              <a:buChar char="∙"/>
            </a:pPr>
            <a:r>
              <a:rPr lang="en-GB" sz="1100">
                <a:solidFill>
                  <a:schemeClr val="dk1"/>
                </a:solidFill>
                <a:latin typeface="Arial"/>
                <a:ea typeface="Arial"/>
                <a:cs typeface="Arial"/>
                <a:sym typeface="Arial"/>
              </a:rPr>
              <a:t>Re-Engage</a:t>
            </a:r>
            <a:endParaRPr/>
          </a:p>
          <a:p>
            <a:pPr indent="-342900" lvl="0" marL="342900" marR="0" rtl="0" algn="l">
              <a:spcBef>
                <a:spcPts val="0"/>
              </a:spcBef>
              <a:spcAft>
                <a:spcPts val="0"/>
              </a:spcAft>
              <a:buClr>
                <a:schemeClr val="dk1"/>
              </a:buClr>
              <a:buSzPts val="1100"/>
              <a:buFont typeface="Noto Sans Symbols"/>
              <a:buChar char="∙"/>
            </a:pPr>
            <a:r>
              <a:rPr lang="en-GB" sz="1100">
                <a:solidFill>
                  <a:schemeClr val="dk1"/>
                </a:solidFill>
                <a:latin typeface="Arial"/>
                <a:ea typeface="Arial"/>
                <a:cs typeface="Arial"/>
                <a:sym typeface="Arial"/>
              </a:rPr>
              <a:t>Marie Curie</a:t>
            </a:r>
            <a:endParaRPr/>
          </a:p>
          <a:p>
            <a:pPr indent="-342900" lvl="0" marL="342900" marR="0" rtl="0" algn="l">
              <a:spcBef>
                <a:spcPts val="0"/>
              </a:spcBef>
              <a:spcAft>
                <a:spcPts val="0"/>
              </a:spcAft>
              <a:buClr>
                <a:schemeClr val="dk1"/>
              </a:buClr>
              <a:buSzPts val="1100"/>
              <a:buFont typeface="Noto Sans Symbols"/>
              <a:buChar char="∙"/>
            </a:pPr>
            <a:r>
              <a:rPr lang="en-GB" sz="1100">
                <a:solidFill>
                  <a:schemeClr val="dk1"/>
                </a:solidFill>
                <a:latin typeface="Arial"/>
                <a:ea typeface="Arial"/>
                <a:cs typeface="Arial"/>
                <a:sym typeface="Arial"/>
              </a:rPr>
              <a:t>Carmarthenshire Council Hwb</a:t>
            </a:r>
            <a:endParaRPr/>
          </a:p>
          <a:p>
            <a:pPr indent="-342900" lvl="0" marL="342900" marR="0" rtl="0" algn="l">
              <a:spcBef>
                <a:spcPts val="0"/>
              </a:spcBef>
              <a:spcAft>
                <a:spcPts val="0"/>
              </a:spcAft>
              <a:buClr>
                <a:schemeClr val="dk1"/>
              </a:buClr>
              <a:buSzPts val="1100"/>
              <a:buFont typeface="Noto Sans Symbols"/>
              <a:buChar char="∙"/>
            </a:pPr>
            <a:r>
              <a:rPr lang="en-GB" sz="1100">
                <a:solidFill>
                  <a:schemeClr val="dk1"/>
                </a:solidFill>
                <a:latin typeface="Arial"/>
                <a:ea typeface="Arial"/>
                <a:cs typeface="Arial"/>
                <a:sym typeface="Arial"/>
              </a:rPr>
              <a:t>Tumble Lindy Hop</a:t>
            </a:r>
            <a:endParaRPr/>
          </a:p>
          <a:p>
            <a:pPr indent="-342900" lvl="0" marL="342900" marR="0" rtl="0" algn="l">
              <a:spcBef>
                <a:spcPts val="0"/>
              </a:spcBef>
              <a:spcAft>
                <a:spcPts val="0"/>
              </a:spcAft>
              <a:buClr>
                <a:schemeClr val="dk1"/>
              </a:buClr>
              <a:buSzPts val="1100"/>
              <a:buFont typeface="Noto Sans Symbols"/>
              <a:buChar char="∙"/>
            </a:pPr>
            <a:r>
              <a:rPr lang="en-GB" sz="1100">
                <a:solidFill>
                  <a:schemeClr val="dk1"/>
                </a:solidFill>
                <a:latin typeface="Arial"/>
                <a:ea typeface="Arial"/>
                <a:cs typeface="Arial"/>
                <a:sym typeface="Arial"/>
              </a:rPr>
              <a:t>Be Well Service</a:t>
            </a:r>
            <a:endParaRPr/>
          </a:p>
          <a:p>
            <a:pPr indent="-342900" lvl="0" marL="342900" marR="0" rtl="0" algn="l">
              <a:spcBef>
                <a:spcPts val="0"/>
              </a:spcBef>
              <a:spcAft>
                <a:spcPts val="0"/>
              </a:spcAft>
              <a:buClr>
                <a:schemeClr val="dk1"/>
              </a:buClr>
              <a:buSzPts val="1100"/>
              <a:buFont typeface="Noto Sans Symbols"/>
              <a:buChar char="∙"/>
            </a:pPr>
            <a:r>
              <a:rPr lang="en-GB" sz="1100">
                <a:solidFill>
                  <a:schemeClr val="dk1"/>
                </a:solidFill>
                <a:latin typeface="Arial"/>
                <a:ea typeface="Arial"/>
                <a:cs typeface="Arial"/>
                <a:sym typeface="Arial"/>
              </a:rPr>
              <a:t>Local Motion</a:t>
            </a:r>
            <a:endParaRPr/>
          </a:p>
          <a:p>
            <a:pPr indent="-342900" lvl="0" marL="342900" marR="0" rtl="0" algn="l">
              <a:spcBef>
                <a:spcPts val="0"/>
              </a:spcBef>
              <a:spcAft>
                <a:spcPts val="0"/>
              </a:spcAft>
              <a:buClr>
                <a:schemeClr val="dk1"/>
              </a:buClr>
              <a:buSzPts val="1100"/>
              <a:buFont typeface="Noto Sans Symbols"/>
              <a:buChar char="∙"/>
            </a:pPr>
            <a:r>
              <a:rPr lang="en-GB" sz="1100">
                <a:solidFill>
                  <a:schemeClr val="dk1"/>
                </a:solidFill>
                <a:latin typeface="Arial"/>
                <a:ea typeface="Arial"/>
                <a:cs typeface="Arial"/>
                <a:sym typeface="Arial"/>
              </a:rPr>
              <a:t>Carmdas</a:t>
            </a:r>
            <a:endParaRPr sz="11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100"/>
              <a:buFont typeface="Noto Sans Symbols"/>
              <a:buChar char="∙"/>
            </a:pPr>
            <a:r>
              <a:rPr lang="en-GB" sz="1100">
                <a:solidFill>
                  <a:schemeClr val="dk1"/>
                </a:solidFill>
                <a:latin typeface="Arial"/>
                <a:ea typeface="Arial"/>
                <a:cs typeface="Arial"/>
                <a:sym typeface="Arial"/>
              </a:rPr>
              <a:t>Stroke Association</a:t>
            </a:r>
            <a:endParaRPr/>
          </a:p>
          <a:p>
            <a:pPr indent="-342900" lvl="0" marL="342900" marR="0" rtl="0" algn="l">
              <a:spcBef>
                <a:spcPts val="0"/>
              </a:spcBef>
              <a:spcAft>
                <a:spcPts val="0"/>
              </a:spcAft>
              <a:buClr>
                <a:schemeClr val="dk1"/>
              </a:buClr>
              <a:buSzPts val="1100"/>
              <a:buFont typeface="Noto Sans Symbols"/>
              <a:buChar char="∙"/>
            </a:pPr>
            <a:r>
              <a:rPr lang="en-GB" sz="1100">
                <a:solidFill>
                  <a:schemeClr val="dk1"/>
                </a:solidFill>
                <a:latin typeface="Arial"/>
                <a:ea typeface="Arial"/>
                <a:cs typeface="Arial"/>
                <a:sym typeface="Arial"/>
              </a:rPr>
              <a:t>Connect Carmarthenshire</a:t>
            </a:r>
            <a:endParaRPr/>
          </a:p>
          <a:p>
            <a:pPr indent="-342900" lvl="0" marL="342900" marR="0" rtl="0" algn="l">
              <a:spcBef>
                <a:spcPts val="0"/>
              </a:spcBef>
              <a:spcAft>
                <a:spcPts val="0"/>
              </a:spcAft>
              <a:buClr>
                <a:schemeClr val="dk1"/>
              </a:buClr>
              <a:buSzPts val="1100"/>
              <a:buFont typeface="Noto Sans Symbols"/>
              <a:buChar char="∙"/>
            </a:pPr>
            <a:r>
              <a:rPr lang="en-GB" sz="1100">
                <a:solidFill>
                  <a:schemeClr val="dk1"/>
                </a:solidFill>
                <a:latin typeface="Arial"/>
                <a:ea typeface="Arial"/>
                <a:cs typeface="Arial"/>
                <a:sym typeface="Arial"/>
              </a:rPr>
              <a:t>Hywel Dda Health Board (Primary Care) </a:t>
            </a:r>
            <a:endParaRPr/>
          </a:p>
          <a:p>
            <a:pPr indent="0" lvl="0" marL="0" marR="0" rtl="0" algn="l">
              <a:spcBef>
                <a:spcPts val="0"/>
              </a:spcBef>
              <a:spcAft>
                <a:spcPts val="0"/>
              </a:spcAft>
              <a:buNone/>
            </a:pPr>
            <a:r>
              <a:rPr i="1" lang="en-GB" sz="1100">
                <a:solidFill>
                  <a:schemeClr val="dk1"/>
                </a:solidFill>
                <a:latin typeface="Arial"/>
                <a:ea typeface="Arial"/>
                <a:cs typeface="Arial"/>
                <a:sym typeface="Arial"/>
              </a:rPr>
              <a:t>            (Smoking Cessation, Infant Feeding Group, Antenatal Clinic’s,  </a:t>
            </a:r>
            <a:endParaRPr/>
          </a:p>
          <a:p>
            <a:pPr indent="0" lvl="0" marL="0" marR="0" rtl="0" algn="l">
              <a:spcBef>
                <a:spcPts val="0"/>
              </a:spcBef>
              <a:spcAft>
                <a:spcPts val="0"/>
              </a:spcAft>
              <a:buNone/>
            </a:pPr>
            <a:r>
              <a:rPr i="1" lang="en-GB" sz="1100">
                <a:solidFill>
                  <a:schemeClr val="dk1"/>
                </a:solidFill>
                <a:latin typeface="Arial"/>
                <a:ea typeface="Arial"/>
                <a:cs typeface="Arial"/>
                <a:sym typeface="Arial"/>
              </a:rPr>
              <a:t>            Weight Management Clinic)</a:t>
            </a:r>
            <a:endParaRPr sz="1100">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5"/>
          <p:cNvSpPr txBox="1"/>
          <p:nvPr/>
        </p:nvSpPr>
        <p:spPr>
          <a:xfrm>
            <a:off x="589935" y="1371920"/>
            <a:ext cx="11257936"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GB" sz="1800" u="none" strike="noStrike">
                <a:solidFill>
                  <a:srgbClr val="000000"/>
                </a:solidFill>
                <a:latin typeface="Calibri"/>
                <a:ea typeface="Calibri"/>
                <a:cs typeface="Calibri"/>
                <a:sym typeface="Calibri"/>
              </a:rPr>
              <a:t>Currently we already have the following sessions operating from the Living Well Centre, with a mixture of weekly, fortnightly, and monthly sessions all freely delivered and offered by local, regional, and national partner organisations &amp; projects</a:t>
            </a:r>
            <a:endParaRPr sz="1800">
              <a:solidFill>
                <a:schemeClr val="dk1"/>
              </a:solidFill>
              <a:latin typeface="Arial"/>
              <a:ea typeface="Arial"/>
              <a:cs typeface="Arial"/>
              <a:sym typeface="Arial"/>
            </a:endParaRPr>
          </a:p>
        </p:txBody>
      </p:sp>
      <p:graphicFrame>
        <p:nvGraphicFramePr>
          <p:cNvPr id="754" name="Google Shape;754;p5"/>
          <p:cNvGraphicFramePr/>
          <p:nvPr/>
        </p:nvGraphicFramePr>
        <p:xfrm>
          <a:off x="511276" y="2675728"/>
          <a:ext cx="3000000" cy="3000000"/>
        </p:xfrm>
        <a:graphic>
          <a:graphicData uri="http://schemas.openxmlformats.org/drawingml/2006/table">
            <a:tbl>
              <a:tblPr bandRow="1" firstRow="1">
                <a:noFill/>
                <a:tableStyleId>{9F10936D-9908-4F9E-A567-35D81E99B94D}</a:tableStyleId>
              </a:tblPr>
              <a:tblGrid>
                <a:gridCol w="3778875"/>
                <a:gridCol w="3778875"/>
                <a:gridCol w="3778875"/>
              </a:tblGrid>
              <a:tr h="327750">
                <a:tc>
                  <a:txBody>
                    <a:bodyPr/>
                    <a:lstStyle/>
                    <a:p>
                      <a:pPr indent="0" lvl="0" marL="0" marR="0" rtl="0" algn="l">
                        <a:spcBef>
                          <a:spcPts val="0"/>
                        </a:spcBef>
                        <a:spcAft>
                          <a:spcPts val="0"/>
                        </a:spcAft>
                        <a:buNone/>
                      </a:pPr>
                      <a:r>
                        <a:rPr lang="en-GB" sz="1800" u="none" cap="none" strike="noStrike"/>
                        <a:t>Weekly Examples </a:t>
                      </a:r>
                      <a:endParaRPr/>
                    </a:p>
                  </a:txBody>
                  <a:tcPr marT="45725" marB="45725" marR="91450" marL="91450"/>
                </a:tc>
                <a:tc>
                  <a:txBody>
                    <a:bodyPr/>
                    <a:lstStyle/>
                    <a:p>
                      <a:pPr indent="0" lvl="0" marL="0" marR="0" rtl="0" algn="l">
                        <a:spcBef>
                          <a:spcPts val="0"/>
                        </a:spcBef>
                        <a:spcAft>
                          <a:spcPts val="0"/>
                        </a:spcAft>
                        <a:buNone/>
                      </a:pPr>
                      <a:r>
                        <a:rPr lang="en-GB" sz="1800"/>
                        <a:t>Fortnightly Examples </a:t>
                      </a:r>
                      <a:endParaRPr/>
                    </a:p>
                  </a:txBody>
                  <a:tcPr marT="45725" marB="45725" marR="91450" marL="91450"/>
                </a:tc>
                <a:tc>
                  <a:txBody>
                    <a:bodyPr/>
                    <a:lstStyle/>
                    <a:p>
                      <a:pPr indent="0" lvl="0" marL="0" marR="0" rtl="0" algn="l">
                        <a:spcBef>
                          <a:spcPts val="0"/>
                        </a:spcBef>
                        <a:spcAft>
                          <a:spcPts val="0"/>
                        </a:spcAft>
                        <a:buNone/>
                      </a:pPr>
                      <a:r>
                        <a:rPr lang="en-GB" sz="1800"/>
                        <a:t>Monthly Examples</a:t>
                      </a:r>
                      <a:endParaRPr/>
                    </a:p>
                  </a:txBody>
                  <a:tcPr marT="45725" marB="45725" marR="91450" marL="91450"/>
                </a:tc>
              </a:tr>
              <a:tr h="1932200">
                <a:tc>
                  <a:txBody>
                    <a:bodyPr/>
                    <a:lstStyle/>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Unpaid Carers (Via Carers Trust) – Community Outreach Discharge Team re pre or post hospital support </a:t>
                      </a:r>
                      <a:endParaRPr/>
                    </a:p>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General wellbeing advice from Delta Wellbeing </a:t>
                      </a:r>
                      <a:endParaRPr/>
                    </a:p>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Employment Support from Carmarthenshire Working </a:t>
                      </a:r>
                      <a:endParaRPr/>
                    </a:p>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Digital/Veterans/Dementia and other information &amp; befriending support from Age Cymru Dyfed </a:t>
                      </a:r>
                      <a:endParaRPr/>
                    </a:p>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Support for migrants and diverse communities </a:t>
                      </a:r>
                      <a:endParaRPr/>
                    </a:p>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Arty Afternoons </a:t>
                      </a:r>
                      <a:endParaRPr/>
                    </a:p>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Elevenses Dementia Group </a:t>
                      </a:r>
                      <a:endParaRPr/>
                    </a:p>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Infant Feeding Group </a:t>
                      </a:r>
                      <a:endParaRPr/>
                    </a:p>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Over 75’s seated exercises tai chi</a:t>
                      </a:r>
                      <a:endParaRPr/>
                    </a:p>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Antenatal clinics </a:t>
                      </a:r>
                      <a:endParaRPr/>
                    </a:p>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Smoking Cessation Support </a:t>
                      </a:r>
                      <a:endParaRPr/>
                    </a:p>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Weight Management Clinics </a:t>
                      </a:r>
                      <a:endParaRPr/>
                    </a:p>
                    <a:p>
                      <a:pPr indent="0" lvl="0" marL="0" marR="0" rtl="0" algn="l">
                        <a:spcBef>
                          <a:spcPts val="0"/>
                        </a:spcBef>
                        <a:spcAft>
                          <a:spcPts val="0"/>
                        </a:spcAft>
                        <a:buClr>
                          <a:schemeClr val="dk1"/>
                        </a:buClr>
                        <a:buSzPts val="1100"/>
                        <a:buFont typeface="Arial"/>
                        <a:buNone/>
                      </a:pPr>
                      <a:r>
                        <a:t/>
                      </a:r>
                      <a:endParaRPr b="0" i="0" sz="1100" u="none" strike="noStrike">
                        <a:solidFill>
                          <a:schemeClr val="dk1"/>
                        </a:solidFill>
                        <a:latin typeface="Arial"/>
                        <a:ea typeface="Arial"/>
                        <a:cs typeface="Arial"/>
                        <a:sym typeface="Arial"/>
                      </a:endParaRPr>
                    </a:p>
                  </a:txBody>
                  <a:tcPr marT="45725" marB="45725" marR="91450" marL="91450"/>
                </a:tc>
                <a:tc>
                  <a:txBody>
                    <a:bodyPr/>
                    <a:lstStyle/>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Life Limiting Disease Drop in Support Group (Angor) </a:t>
                      </a:r>
                      <a:endParaRPr/>
                    </a:p>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Energy Wellbeing Advice and Support (Foothold) </a:t>
                      </a:r>
                      <a:endParaRPr/>
                    </a:p>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Mental Health Advice, Support and Wellbeing (Shadows) </a:t>
                      </a:r>
                      <a:endParaRPr/>
                    </a:p>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Money management and debt advice, with support on completing forms etc </a:t>
                      </a:r>
                      <a:endParaRPr/>
                    </a:p>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Mental Health Support for individuals and families </a:t>
                      </a:r>
                      <a:endParaRPr/>
                    </a:p>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Therapeutic Dance Sessions for all ages </a:t>
                      </a:r>
                      <a:endParaRPr/>
                    </a:p>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Neuro Diverse Support Group and Advice </a:t>
                      </a:r>
                      <a:endParaRPr/>
                    </a:p>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Camera Club and Digital Visual Support &amp; Advice </a:t>
                      </a:r>
                      <a:endParaRPr/>
                    </a:p>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Money Matters Team – drop in support re advice for benefits etc </a:t>
                      </a:r>
                      <a:endParaRPr/>
                    </a:p>
                    <a:p>
                      <a:pPr indent="0" lvl="0" marL="0" marR="0" rtl="0" algn="l">
                        <a:spcBef>
                          <a:spcPts val="0"/>
                        </a:spcBef>
                        <a:spcAft>
                          <a:spcPts val="0"/>
                        </a:spcAft>
                        <a:buNone/>
                      </a:pPr>
                      <a:r>
                        <a:t/>
                      </a:r>
                      <a:endParaRPr sz="1200"/>
                    </a:p>
                  </a:txBody>
                  <a:tcPr marT="45725" marB="45725" marR="91450" marL="91450"/>
                </a:tc>
                <a:tc>
                  <a:txBody>
                    <a:bodyPr/>
                    <a:lstStyle/>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Tai Chi to improve physical and mental wellbeing </a:t>
                      </a:r>
                      <a:endParaRPr/>
                    </a:p>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Veterans Breakfast Club </a:t>
                      </a:r>
                      <a:endParaRPr/>
                    </a:p>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Craft workshops </a:t>
                      </a:r>
                      <a:endParaRPr/>
                    </a:p>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PTSD support group (Shadows) </a:t>
                      </a:r>
                      <a:endParaRPr/>
                    </a:p>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Chronic Illness Support Group</a:t>
                      </a:r>
                      <a:endParaRPr/>
                    </a:p>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Fibromyalgia Support Group </a:t>
                      </a:r>
                      <a:endParaRPr/>
                    </a:p>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Physical Empowerment classes promoting self defence classes and drop-in support and workshops (over 12 weeks)</a:t>
                      </a:r>
                      <a:endParaRPr/>
                    </a:p>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Community banking support sessions </a:t>
                      </a:r>
                      <a:endParaRPr/>
                    </a:p>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Ukulele Sing N Strum for wellbeing </a:t>
                      </a:r>
                      <a:endParaRPr/>
                    </a:p>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Collaboration Time For Me &amp; Time For You – Carers with Carers Trust and the cared in a facilitated session, different rooms</a:t>
                      </a:r>
                      <a:endParaRPr/>
                    </a:p>
                    <a:p>
                      <a:pPr indent="-285750" lvl="0" marL="285750" marR="0" rtl="0" algn="l">
                        <a:spcBef>
                          <a:spcPts val="0"/>
                        </a:spcBef>
                        <a:spcAft>
                          <a:spcPts val="0"/>
                        </a:spcAft>
                        <a:buClr>
                          <a:schemeClr val="dk1"/>
                        </a:buClr>
                        <a:buSzPts val="1200"/>
                        <a:buFont typeface="Arial"/>
                        <a:buChar char="•"/>
                      </a:pPr>
                      <a:r>
                        <a:rPr b="0" i="0" lang="en-GB" sz="1200" u="none" strike="noStrike">
                          <a:solidFill>
                            <a:schemeClr val="dk1"/>
                          </a:solidFill>
                          <a:latin typeface="Arial"/>
                          <a:ea typeface="Arial"/>
                          <a:cs typeface="Arial"/>
                          <a:sym typeface="Arial"/>
                        </a:rPr>
                        <a:t>Bereavement support group </a:t>
                      </a:r>
                      <a:endParaRPr/>
                    </a:p>
                    <a:p>
                      <a:pPr indent="-215900" lvl="0" marL="285750" marR="0" rtl="0" algn="l">
                        <a:spcBef>
                          <a:spcPts val="0"/>
                        </a:spcBef>
                        <a:spcAft>
                          <a:spcPts val="0"/>
                        </a:spcAft>
                        <a:buClr>
                          <a:schemeClr val="dk1"/>
                        </a:buClr>
                        <a:buSzPts val="1100"/>
                        <a:buFont typeface="Arial"/>
                        <a:buNone/>
                      </a:pPr>
                      <a:r>
                        <a:t/>
                      </a:r>
                      <a:endParaRPr b="0" i="0" sz="1100" u="none" strike="noStrike">
                        <a:solidFill>
                          <a:schemeClr val="dk1"/>
                        </a:solidFill>
                        <a:latin typeface="Arial"/>
                        <a:ea typeface="Arial"/>
                        <a:cs typeface="Arial"/>
                        <a:sym typeface="Arial"/>
                      </a:endParaRPr>
                    </a:p>
                  </a:txBody>
                  <a:tcPr marT="45725" marB="45725" marR="91450" marL="91450"/>
                </a:tc>
              </a:tr>
            </a:tbl>
          </a:graphicData>
        </a:graphic>
      </p:graphicFrame>
      <p:pic>
        <p:nvPicPr>
          <p:cNvPr descr="A heart in a circle&#10;&#10;AI-generated content may be incorrect." id="755" name="Google Shape;755;p5"/>
          <p:cNvPicPr preferRelativeResize="0"/>
          <p:nvPr/>
        </p:nvPicPr>
        <p:blipFill rotWithShape="1">
          <a:blip r:embed="rId3">
            <a:alphaModFix/>
          </a:blip>
          <a:srcRect b="0" l="0" r="0" t="0"/>
          <a:stretch/>
        </p:blipFill>
        <p:spPr>
          <a:xfrm>
            <a:off x="3314700" y="66680"/>
            <a:ext cx="6673590" cy="128174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9" name="Shape 759"/>
        <p:cNvGrpSpPr/>
        <p:nvPr/>
      </p:nvGrpSpPr>
      <p:grpSpPr>
        <a:xfrm>
          <a:off x="0" y="0"/>
          <a:ext cx="0" cy="0"/>
          <a:chOff x="0" y="0"/>
          <a:chExt cx="0" cy="0"/>
        </a:xfrm>
      </p:grpSpPr>
      <p:pic>
        <p:nvPicPr>
          <p:cNvPr descr="A calendar with a schedule&#10;&#10;AI-generated content may be incorrect." id="760" name="Google Shape;760;p6"/>
          <p:cNvPicPr preferRelativeResize="0"/>
          <p:nvPr/>
        </p:nvPicPr>
        <p:blipFill rotWithShape="1">
          <a:blip r:embed="rId3">
            <a:alphaModFix/>
          </a:blip>
          <a:srcRect b="0" l="0" r="0" t="0"/>
          <a:stretch/>
        </p:blipFill>
        <p:spPr>
          <a:xfrm>
            <a:off x="5016500" y="1704109"/>
            <a:ext cx="7175500" cy="5026647"/>
          </a:xfrm>
          <a:prstGeom prst="rect">
            <a:avLst/>
          </a:prstGeom>
          <a:noFill/>
          <a:ln>
            <a:noFill/>
          </a:ln>
        </p:spPr>
      </p:pic>
      <p:pic>
        <p:nvPicPr>
          <p:cNvPr descr="A calendar with writing on it&#10;&#10;AI-generated content may be incorrect." id="761" name="Google Shape;761;p6"/>
          <p:cNvPicPr preferRelativeResize="0"/>
          <p:nvPr/>
        </p:nvPicPr>
        <p:blipFill rotWithShape="1">
          <a:blip r:embed="rId4">
            <a:alphaModFix/>
          </a:blip>
          <a:srcRect b="0" l="0" r="0" t="0"/>
          <a:stretch/>
        </p:blipFill>
        <p:spPr>
          <a:xfrm>
            <a:off x="1" y="127245"/>
            <a:ext cx="5133108" cy="372933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pic>
        <p:nvPicPr>
          <p:cNvPr descr="A screenshot of a social media post&#10;&#10;AI-generated content may be incorrect." id="766" name="Google Shape;766;p7"/>
          <p:cNvPicPr preferRelativeResize="0"/>
          <p:nvPr/>
        </p:nvPicPr>
        <p:blipFill rotWithShape="1">
          <a:blip r:embed="rId3">
            <a:alphaModFix/>
          </a:blip>
          <a:srcRect b="0" l="0" r="0" t="0"/>
          <a:stretch/>
        </p:blipFill>
        <p:spPr>
          <a:xfrm>
            <a:off x="2025821" y="39076"/>
            <a:ext cx="1974679" cy="2323937"/>
          </a:xfrm>
          <a:prstGeom prst="rect">
            <a:avLst/>
          </a:prstGeom>
          <a:noFill/>
          <a:ln>
            <a:noFill/>
          </a:ln>
        </p:spPr>
      </p:pic>
      <p:pic>
        <p:nvPicPr>
          <p:cNvPr descr="A poster with text and images&#10;&#10;AI-generated content may be incorrect." id="767" name="Google Shape;767;p7"/>
          <p:cNvPicPr preferRelativeResize="0"/>
          <p:nvPr/>
        </p:nvPicPr>
        <p:blipFill rotWithShape="1">
          <a:blip r:embed="rId4">
            <a:alphaModFix/>
          </a:blip>
          <a:srcRect b="0" l="0" r="0" t="0"/>
          <a:stretch/>
        </p:blipFill>
        <p:spPr>
          <a:xfrm>
            <a:off x="7096512" y="17821"/>
            <a:ext cx="1716342" cy="2427640"/>
          </a:xfrm>
          <a:prstGeom prst="rect">
            <a:avLst/>
          </a:prstGeom>
          <a:noFill/>
          <a:ln>
            <a:noFill/>
          </a:ln>
        </p:spPr>
      </p:pic>
      <p:pic>
        <p:nvPicPr>
          <p:cNvPr descr="A flyer with a picture of a sunset&#10;&#10;AI-generated content may be incorrect." id="768" name="Google Shape;768;p7"/>
          <p:cNvPicPr preferRelativeResize="0"/>
          <p:nvPr/>
        </p:nvPicPr>
        <p:blipFill rotWithShape="1">
          <a:blip r:embed="rId5">
            <a:alphaModFix/>
          </a:blip>
          <a:srcRect b="0" l="0" r="0" t="0"/>
          <a:stretch/>
        </p:blipFill>
        <p:spPr>
          <a:xfrm>
            <a:off x="8846067" y="0"/>
            <a:ext cx="1469759" cy="2078182"/>
          </a:xfrm>
          <a:prstGeom prst="rect">
            <a:avLst/>
          </a:prstGeom>
          <a:noFill/>
          <a:ln>
            <a:noFill/>
          </a:ln>
        </p:spPr>
      </p:pic>
      <p:pic>
        <p:nvPicPr>
          <p:cNvPr descr="A poster with text and images of a person covering their head&#10;&#10;AI-generated content may be incorrect." id="769" name="Google Shape;769;p7"/>
          <p:cNvPicPr preferRelativeResize="0"/>
          <p:nvPr/>
        </p:nvPicPr>
        <p:blipFill rotWithShape="1">
          <a:blip r:embed="rId6">
            <a:alphaModFix/>
          </a:blip>
          <a:srcRect b="0" l="0" r="0" t="0"/>
          <a:stretch/>
        </p:blipFill>
        <p:spPr>
          <a:xfrm>
            <a:off x="121834" y="98713"/>
            <a:ext cx="1854709" cy="2623705"/>
          </a:xfrm>
          <a:prstGeom prst="rect">
            <a:avLst/>
          </a:prstGeom>
          <a:noFill/>
          <a:ln>
            <a:noFill/>
          </a:ln>
        </p:spPr>
      </p:pic>
      <p:pic>
        <p:nvPicPr>
          <p:cNvPr descr="A poster with text and buttons&#10;&#10;AI-generated content may be incorrect." id="770" name="Google Shape;770;p7"/>
          <p:cNvPicPr preferRelativeResize="0"/>
          <p:nvPr/>
        </p:nvPicPr>
        <p:blipFill rotWithShape="1">
          <a:blip r:embed="rId7">
            <a:alphaModFix/>
          </a:blip>
          <a:srcRect b="0" l="0" r="0" t="0"/>
          <a:stretch/>
        </p:blipFill>
        <p:spPr>
          <a:xfrm>
            <a:off x="10368660" y="-22224"/>
            <a:ext cx="1799861" cy="2545773"/>
          </a:xfrm>
          <a:prstGeom prst="rect">
            <a:avLst/>
          </a:prstGeom>
          <a:noFill/>
          <a:ln>
            <a:noFill/>
          </a:ln>
        </p:spPr>
      </p:pic>
      <p:pic>
        <p:nvPicPr>
          <p:cNvPr descr="A screenshot of a phone&#10;&#10;AI-generated content may be incorrect." id="771" name="Google Shape;771;p7"/>
          <p:cNvPicPr preferRelativeResize="0"/>
          <p:nvPr/>
        </p:nvPicPr>
        <p:blipFill rotWithShape="1">
          <a:blip r:embed="rId8">
            <a:alphaModFix/>
          </a:blip>
          <a:srcRect b="0" l="0" r="0" t="0"/>
          <a:stretch/>
        </p:blipFill>
        <p:spPr>
          <a:xfrm>
            <a:off x="49243" y="4475262"/>
            <a:ext cx="1753956" cy="2325071"/>
          </a:xfrm>
          <a:prstGeom prst="rect">
            <a:avLst/>
          </a:prstGeom>
          <a:noFill/>
          <a:ln>
            <a:noFill/>
          </a:ln>
        </p:spPr>
      </p:pic>
      <p:pic>
        <p:nvPicPr>
          <p:cNvPr descr="A close-up of a flyer&#10;&#10;AI-generated content may be incorrect." id="772" name="Google Shape;772;p7"/>
          <p:cNvPicPr preferRelativeResize="0"/>
          <p:nvPr/>
        </p:nvPicPr>
        <p:blipFill rotWithShape="1">
          <a:blip r:embed="rId9">
            <a:alphaModFix/>
          </a:blip>
          <a:srcRect b="0" l="0" r="0" t="0"/>
          <a:stretch/>
        </p:blipFill>
        <p:spPr>
          <a:xfrm>
            <a:off x="5246402" y="4532718"/>
            <a:ext cx="1817255" cy="2305828"/>
          </a:xfrm>
          <a:prstGeom prst="rect">
            <a:avLst/>
          </a:prstGeom>
          <a:noFill/>
          <a:ln>
            <a:noFill/>
          </a:ln>
        </p:spPr>
      </p:pic>
      <p:pic>
        <p:nvPicPr>
          <p:cNvPr descr="A poster of a baby feeding event&#10;&#10;AI-generated content may be incorrect." id="773" name="Google Shape;773;p7"/>
          <p:cNvPicPr preferRelativeResize="0"/>
          <p:nvPr/>
        </p:nvPicPr>
        <p:blipFill rotWithShape="1">
          <a:blip r:embed="rId10">
            <a:alphaModFix/>
          </a:blip>
          <a:srcRect b="0" l="0" r="0" t="0"/>
          <a:stretch/>
        </p:blipFill>
        <p:spPr>
          <a:xfrm>
            <a:off x="5168419" y="-351125"/>
            <a:ext cx="1901676" cy="2650115"/>
          </a:xfrm>
          <a:prstGeom prst="rect">
            <a:avLst/>
          </a:prstGeom>
          <a:noFill/>
          <a:ln>
            <a:noFill/>
          </a:ln>
        </p:spPr>
      </p:pic>
      <p:pic>
        <p:nvPicPr>
          <p:cNvPr descr="A red and blue sign with white text&#10;&#10;AI-generated content may be incorrect." id="774" name="Google Shape;774;p7"/>
          <p:cNvPicPr preferRelativeResize="0"/>
          <p:nvPr/>
        </p:nvPicPr>
        <p:blipFill rotWithShape="1">
          <a:blip r:embed="rId11">
            <a:alphaModFix/>
          </a:blip>
          <a:srcRect b="0" l="0" r="0" t="0"/>
          <a:stretch/>
        </p:blipFill>
        <p:spPr>
          <a:xfrm>
            <a:off x="8777176" y="4656268"/>
            <a:ext cx="1579863" cy="2234904"/>
          </a:xfrm>
          <a:prstGeom prst="rect">
            <a:avLst/>
          </a:prstGeom>
          <a:noFill/>
          <a:ln>
            <a:noFill/>
          </a:ln>
        </p:spPr>
      </p:pic>
      <p:pic>
        <p:nvPicPr>
          <p:cNvPr descr="A poster with a cup of coffee&#10;&#10;AI-generated content may be incorrect." id="775" name="Google Shape;775;p7"/>
          <p:cNvPicPr preferRelativeResize="0"/>
          <p:nvPr/>
        </p:nvPicPr>
        <p:blipFill rotWithShape="1">
          <a:blip r:embed="rId12">
            <a:alphaModFix/>
          </a:blip>
          <a:srcRect b="0" l="0" r="0" t="0"/>
          <a:stretch/>
        </p:blipFill>
        <p:spPr>
          <a:xfrm>
            <a:off x="10474984" y="4603643"/>
            <a:ext cx="1579863" cy="2234904"/>
          </a:xfrm>
          <a:prstGeom prst="rect">
            <a:avLst/>
          </a:prstGeom>
          <a:noFill/>
          <a:ln>
            <a:noFill/>
          </a:ln>
        </p:spPr>
      </p:pic>
      <p:pic>
        <p:nvPicPr>
          <p:cNvPr descr="A couple of posters with text&#10;&#10;AI-generated content may be incorrect." id="776" name="Google Shape;776;p7"/>
          <p:cNvPicPr preferRelativeResize="0"/>
          <p:nvPr/>
        </p:nvPicPr>
        <p:blipFill rotWithShape="1">
          <a:blip r:embed="rId13">
            <a:alphaModFix/>
          </a:blip>
          <a:srcRect b="0" l="0" r="0" t="0"/>
          <a:stretch/>
        </p:blipFill>
        <p:spPr>
          <a:xfrm>
            <a:off x="5936216" y="2482502"/>
            <a:ext cx="2538184" cy="1730580"/>
          </a:xfrm>
          <a:prstGeom prst="rect">
            <a:avLst/>
          </a:prstGeom>
          <a:noFill/>
          <a:ln>
            <a:noFill/>
          </a:ln>
        </p:spPr>
      </p:pic>
      <p:pic>
        <p:nvPicPr>
          <p:cNvPr descr="A brochure of a group of people&#10;&#10;AI-generated content may be incorrect." id="777" name="Google Shape;777;p7"/>
          <p:cNvPicPr preferRelativeResize="0"/>
          <p:nvPr/>
        </p:nvPicPr>
        <p:blipFill rotWithShape="1">
          <a:blip r:embed="rId14">
            <a:alphaModFix/>
          </a:blip>
          <a:srcRect b="0" l="0" r="0" t="0"/>
          <a:stretch/>
        </p:blipFill>
        <p:spPr>
          <a:xfrm>
            <a:off x="8619463" y="2215513"/>
            <a:ext cx="1749197" cy="2317205"/>
          </a:xfrm>
          <a:prstGeom prst="rect">
            <a:avLst/>
          </a:prstGeom>
          <a:noFill/>
          <a:ln>
            <a:noFill/>
          </a:ln>
        </p:spPr>
      </p:pic>
      <p:pic>
        <p:nvPicPr>
          <p:cNvPr descr="A poster with text on it&#10;&#10;AI-generated content may be incorrect." id="778" name="Google Shape;778;p7"/>
          <p:cNvPicPr preferRelativeResize="0"/>
          <p:nvPr/>
        </p:nvPicPr>
        <p:blipFill rotWithShape="1">
          <a:blip r:embed="rId15">
            <a:alphaModFix/>
          </a:blip>
          <a:srcRect b="0" l="0" r="0" t="0"/>
          <a:stretch/>
        </p:blipFill>
        <p:spPr>
          <a:xfrm>
            <a:off x="3461165" y="4544914"/>
            <a:ext cx="1780229" cy="2258270"/>
          </a:xfrm>
          <a:prstGeom prst="rect">
            <a:avLst/>
          </a:prstGeom>
          <a:noFill/>
          <a:ln>
            <a:noFill/>
          </a:ln>
        </p:spPr>
      </p:pic>
      <p:pic>
        <p:nvPicPr>
          <p:cNvPr descr="A poster for a support group&#10;&#10;AI-generated content may be incorrect." id="779" name="Google Shape;779;p7"/>
          <p:cNvPicPr preferRelativeResize="0"/>
          <p:nvPr/>
        </p:nvPicPr>
        <p:blipFill rotWithShape="1">
          <a:blip r:embed="rId16">
            <a:alphaModFix/>
          </a:blip>
          <a:srcRect b="0" l="0" r="0" t="0"/>
          <a:stretch/>
        </p:blipFill>
        <p:spPr>
          <a:xfrm>
            <a:off x="7063459" y="4493853"/>
            <a:ext cx="1643602" cy="2325071"/>
          </a:xfrm>
          <a:prstGeom prst="rect">
            <a:avLst/>
          </a:prstGeom>
          <a:noFill/>
          <a:ln>
            <a:noFill/>
          </a:ln>
        </p:spPr>
      </p:pic>
      <p:pic>
        <p:nvPicPr>
          <p:cNvPr descr="A poster for a music event&#10;&#10;AI-generated content may be incorrect." id="780" name="Google Shape;780;p7"/>
          <p:cNvPicPr preferRelativeResize="0"/>
          <p:nvPr/>
        </p:nvPicPr>
        <p:blipFill rotWithShape="1">
          <a:blip r:embed="rId17">
            <a:alphaModFix/>
          </a:blip>
          <a:srcRect b="0" l="0" r="0" t="0"/>
          <a:stretch/>
        </p:blipFill>
        <p:spPr>
          <a:xfrm>
            <a:off x="10574017" y="2523549"/>
            <a:ext cx="1531058" cy="2147442"/>
          </a:xfrm>
          <a:prstGeom prst="rect">
            <a:avLst/>
          </a:prstGeom>
          <a:noFill/>
          <a:ln>
            <a:noFill/>
          </a:ln>
        </p:spPr>
      </p:pic>
      <p:pic>
        <p:nvPicPr>
          <p:cNvPr descr="A calendar with a date and text&#10;&#10;AI-generated content may be incorrect." id="781" name="Google Shape;781;p7"/>
          <p:cNvPicPr preferRelativeResize="0"/>
          <p:nvPr/>
        </p:nvPicPr>
        <p:blipFill rotWithShape="1">
          <a:blip r:embed="rId18">
            <a:alphaModFix/>
          </a:blip>
          <a:srcRect b="0" l="0" r="0" t="0"/>
          <a:stretch/>
        </p:blipFill>
        <p:spPr>
          <a:xfrm>
            <a:off x="86925" y="2774674"/>
            <a:ext cx="2597728" cy="1688165"/>
          </a:xfrm>
          <a:prstGeom prst="rect">
            <a:avLst/>
          </a:prstGeom>
          <a:noFill/>
          <a:ln>
            <a:noFill/>
          </a:ln>
        </p:spPr>
      </p:pic>
      <p:pic>
        <p:nvPicPr>
          <p:cNvPr descr="A poster for a mental health support drop in&#10;&#10;AI-generated content may be incorrect." id="782" name="Google Shape;782;p7"/>
          <p:cNvPicPr preferRelativeResize="0"/>
          <p:nvPr/>
        </p:nvPicPr>
        <p:blipFill rotWithShape="1">
          <a:blip r:embed="rId19">
            <a:alphaModFix/>
          </a:blip>
          <a:srcRect b="0" l="0" r="0" t="0"/>
          <a:stretch/>
        </p:blipFill>
        <p:spPr>
          <a:xfrm>
            <a:off x="4262070" y="2458808"/>
            <a:ext cx="1604031" cy="2110951"/>
          </a:xfrm>
          <a:prstGeom prst="rect">
            <a:avLst/>
          </a:prstGeom>
          <a:noFill/>
          <a:ln>
            <a:noFill/>
          </a:ln>
        </p:spPr>
      </p:pic>
      <p:pic>
        <p:nvPicPr>
          <p:cNvPr descr="A person in a red shirt&#10;&#10;AI-generated content may be incorrect." id="783" name="Google Shape;783;p7"/>
          <p:cNvPicPr preferRelativeResize="0"/>
          <p:nvPr/>
        </p:nvPicPr>
        <p:blipFill rotWithShape="1">
          <a:blip r:embed="rId20">
            <a:alphaModFix/>
          </a:blip>
          <a:srcRect b="0" l="0" r="0" t="0"/>
          <a:stretch/>
        </p:blipFill>
        <p:spPr>
          <a:xfrm>
            <a:off x="2663377" y="2364147"/>
            <a:ext cx="1583296" cy="2245350"/>
          </a:xfrm>
          <a:prstGeom prst="rect">
            <a:avLst/>
          </a:prstGeom>
          <a:noFill/>
          <a:ln>
            <a:noFill/>
          </a:ln>
        </p:spPr>
      </p:pic>
      <p:pic>
        <p:nvPicPr>
          <p:cNvPr descr="A person and person dancing&#10;&#10;AI-generated content may be incorrect." id="784" name="Google Shape;784;p7"/>
          <p:cNvPicPr preferRelativeResize="0"/>
          <p:nvPr/>
        </p:nvPicPr>
        <p:blipFill rotWithShape="1">
          <a:blip r:embed="rId21">
            <a:alphaModFix/>
          </a:blip>
          <a:srcRect b="0" l="0" r="0" t="0"/>
          <a:stretch/>
        </p:blipFill>
        <p:spPr>
          <a:xfrm>
            <a:off x="1873314" y="4569759"/>
            <a:ext cx="1592738" cy="2249165"/>
          </a:xfrm>
          <a:prstGeom prst="rect">
            <a:avLst/>
          </a:prstGeom>
          <a:noFill/>
          <a:ln>
            <a:noFill/>
          </a:ln>
        </p:spPr>
      </p:pic>
      <p:pic>
        <p:nvPicPr>
          <p:cNvPr descr="A screenshot of a cell phone&#10;&#10;AI-generated content may be incorrect." id="785" name="Google Shape;785;p7"/>
          <p:cNvPicPr preferRelativeResize="0"/>
          <p:nvPr/>
        </p:nvPicPr>
        <p:blipFill rotWithShape="1">
          <a:blip r:embed="rId22">
            <a:alphaModFix/>
          </a:blip>
          <a:srcRect b="0" l="0" r="0" t="0"/>
          <a:stretch/>
        </p:blipFill>
        <p:spPr>
          <a:xfrm>
            <a:off x="3634401" y="8183"/>
            <a:ext cx="1577961" cy="2362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9" name="Shape 789"/>
        <p:cNvGrpSpPr/>
        <p:nvPr/>
      </p:nvGrpSpPr>
      <p:grpSpPr>
        <a:xfrm>
          <a:off x="0" y="0"/>
          <a:ext cx="0" cy="0"/>
          <a:chOff x="0" y="0"/>
          <a:chExt cx="0" cy="0"/>
        </a:xfrm>
      </p:grpSpPr>
      <p:pic>
        <p:nvPicPr>
          <p:cNvPr descr="A poster for a electrical safety roadshow&#10;&#10;AI-generated content may be incorrect." id="790" name="Google Shape;790;p8"/>
          <p:cNvPicPr preferRelativeResize="0"/>
          <p:nvPr/>
        </p:nvPicPr>
        <p:blipFill rotWithShape="1">
          <a:blip r:embed="rId3">
            <a:alphaModFix/>
          </a:blip>
          <a:srcRect b="0" l="0" r="0" t="0"/>
          <a:stretch/>
        </p:blipFill>
        <p:spPr>
          <a:xfrm>
            <a:off x="9581762" y="3692483"/>
            <a:ext cx="2360363" cy="3011549"/>
          </a:xfrm>
          <a:prstGeom prst="rect">
            <a:avLst/>
          </a:prstGeom>
          <a:noFill/>
          <a:ln>
            <a:noFill/>
          </a:ln>
        </p:spPr>
      </p:pic>
      <p:pic>
        <p:nvPicPr>
          <p:cNvPr descr="A group of men laughing&#10;&#10;AI-generated content may be incorrect." id="791" name="Google Shape;791;p8"/>
          <p:cNvPicPr preferRelativeResize="0"/>
          <p:nvPr/>
        </p:nvPicPr>
        <p:blipFill rotWithShape="1">
          <a:blip r:embed="rId4">
            <a:alphaModFix/>
          </a:blip>
          <a:srcRect b="0" l="0" r="0" t="0"/>
          <a:stretch/>
        </p:blipFill>
        <p:spPr>
          <a:xfrm>
            <a:off x="3825458" y="-27522"/>
            <a:ext cx="2691245" cy="3923322"/>
          </a:xfrm>
          <a:prstGeom prst="rect">
            <a:avLst/>
          </a:prstGeom>
          <a:noFill/>
          <a:ln>
            <a:noFill/>
          </a:ln>
        </p:spPr>
      </p:pic>
      <p:pic>
        <p:nvPicPr>
          <p:cNvPr descr="A poster for women's day&#10;&#10;AI-generated content may be incorrect." id="792" name="Google Shape;792;p8"/>
          <p:cNvPicPr preferRelativeResize="0"/>
          <p:nvPr/>
        </p:nvPicPr>
        <p:blipFill rotWithShape="1">
          <a:blip r:embed="rId5">
            <a:alphaModFix/>
          </a:blip>
          <a:srcRect b="0" l="0" r="0" t="0"/>
          <a:stretch/>
        </p:blipFill>
        <p:spPr>
          <a:xfrm>
            <a:off x="263794" y="3047626"/>
            <a:ext cx="3191802" cy="3683929"/>
          </a:xfrm>
          <a:prstGeom prst="rect">
            <a:avLst/>
          </a:prstGeom>
          <a:noFill/>
          <a:ln>
            <a:noFill/>
          </a:ln>
        </p:spPr>
      </p:pic>
      <p:pic>
        <p:nvPicPr>
          <p:cNvPr descr="A poster with several images of people&#10;&#10;AI-generated content may be incorrect." id="793" name="Google Shape;793;p8"/>
          <p:cNvPicPr preferRelativeResize="0"/>
          <p:nvPr/>
        </p:nvPicPr>
        <p:blipFill rotWithShape="1">
          <a:blip r:embed="rId6">
            <a:alphaModFix/>
          </a:blip>
          <a:srcRect b="0" l="0" r="0" t="0"/>
          <a:stretch/>
        </p:blipFill>
        <p:spPr>
          <a:xfrm>
            <a:off x="6784522" y="141387"/>
            <a:ext cx="2443151" cy="3302555"/>
          </a:xfrm>
          <a:prstGeom prst="rect">
            <a:avLst/>
          </a:prstGeom>
          <a:noFill/>
          <a:ln>
            <a:noFill/>
          </a:ln>
        </p:spPr>
      </p:pic>
      <p:pic>
        <p:nvPicPr>
          <p:cNvPr descr="A purple and gold text on a white background&#10;&#10;AI-generated content may be incorrect." id="794" name="Google Shape;794;p8"/>
          <p:cNvPicPr preferRelativeResize="0"/>
          <p:nvPr/>
        </p:nvPicPr>
        <p:blipFill rotWithShape="1">
          <a:blip r:embed="rId7">
            <a:alphaModFix/>
          </a:blip>
          <a:srcRect b="0" l="0" r="0" t="0"/>
          <a:stretch/>
        </p:blipFill>
        <p:spPr>
          <a:xfrm>
            <a:off x="9458440" y="-27522"/>
            <a:ext cx="2607005" cy="3692483"/>
          </a:xfrm>
          <a:prstGeom prst="rect">
            <a:avLst/>
          </a:prstGeom>
          <a:noFill/>
          <a:ln>
            <a:noFill/>
          </a:ln>
        </p:spPr>
      </p:pic>
      <p:pic>
        <p:nvPicPr>
          <p:cNvPr descr="A poster of a person being punched by a fist&#10;&#10;AI-generated content may be incorrect." id="795" name="Google Shape;795;p8"/>
          <p:cNvPicPr preferRelativeResize="0"/>
          <p:nvPr/>
        </p:nvPicPr>
        <p:blipFill rotWithShape="1">
          <a:blip r:embed="rId8">
            <a:alphaModFix/>
          </a:blip>
          <a:srcRect b="0" l="0" r="0" t="0"/>
          <a:stretch/>
        </p:blipFill>
        <p:spPr>
          <a:xfrm>
            <a:off x="3608616" y="3788735"/>
            <a:ext cx="2949999" cy="2989449"/>
          </a:xfrm>
          <a:prstGeom prst="rect">
            <a:avLst/>
          </a:prstGeom>
          <a:noFill/>
          <a:ln>
            <a:noFill/>
          </a:ln>
        </p:spPr>
      </p:pic>
      <p:pic>
        <p:nvPicPr>
          <p:cNvPr descr="A group of people standing in a room&#10;&#10;AI-generated content may be incorrect." id="796" name="Google Shape;796;p8"/>
          <p:cNvPicPr preferRelativeResize="0"/>
          <p:nvPr/>
        </p:nvPicPr>
        <p:blipFill rotWithShape="1">
          <a:blip r:embed="rId9">
            <a:alphaModFix/>
          </a:blip>
          <a:srcRect b="0" l="0" r="0" t="0"/>
          <a:stretch/>
        </p:blipFill>
        <p:spPr>
          <a:xfrm>
            <a:off x="6669723" y="3692483"/>
            <a:ext cx="2735094" cy="3039072"/>
          </a:xfrm>
          <a:prstGeom prst="rect">
            <a:avLst/>
          </a:prstGeom>
          <a:noFill/>
          <a:ln>
            <a:noFill/>
          </a:ln>
        </p:spPr>
      </p:pic>
      <p:sp>
        <p:nvSpPr>
          <p:cNvPr id="797" name="Google Shape;797;p8"/>
          <p:cNvSpPr txBox="1"/>
          <p:nvPr/>
        </p:nvSpPr>
        <p:spPr>
          <a:xfrm>
            <a:off x="-104109" y="1447500"/>
            <a:ext cx="3895840"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GB" sz="2400" u="none" strike="noStrike">
                <a:solidFill>
                  <a:srgbClr val="000000"/>
                </a:solidFill>
                <a:latin typeface="Calibri"/>
                <a:ea typeface="Calibri"/>
                <a:cs typeface="Calibri"/>
                <a:sym typeface="Calibri"/>
              </a:rPr>
              <a:t>EVENTS AND WORKSHOPS AVAILABLE FROM THE CENTRE</a:t>
            </a:r>
            <a:endParaRPr/>
          </a:p>
        </p:txBody>
      </p:sp>
      <p:pic>
        <p:nvPicPr>
          <p:cNvPr descr="A heart in a circle&#10;&#10;AI-generated content may be incorrect." id="798" name="Google Shape;798;p8"/>
          <p:cNvPicPr preferRelativeResize="0"/>
          <p:nvPr/>
        </p:nvPicPr>
        <p:blipFill rotWithShape="1">
          <a:blip r:embed="rId10">
            <a:alphaModFix/>
          </a:blip>
          <a:srcRect b="0" l="0" r="0" t="0"/>
          <a:stretch/>
        </p:blipFill>
        <p:spPr>
          <a:xfrm>
            <a:off x="256137" y="153967"/>
            <a:ext cx="3563730" cy="68445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sp>
        <p:nvSpPr>
          <p:cNvPr id="803" name="Google Shape;803;p9"/>
          <p:cNvSpPr txBox="1"/>
          <p:nvPr>
            <p:ph idx="11" type="ftr"/>
          </p:nvPr>
        </p:nvSpPr>
        <p:spPr>
          <a:xfrm>
            <a:off x="2211245" y="279758"/>
            <a:ext cx="198668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b="1" lang="en-GB" sz="2800">
                <a:solidFill>
                  <a:schemeClr val="dk1"/>
                </a:solidFill>
              </a:rPr>
              <a:t>IMPACT</a:t>
            </a:r>
            <a:r>
              <a:rPr b="1" lang="en-GB" sz="2000">
                <a:solidFill>
                  <a:schemeClr val="dk1"/>
                </a:solidFill>
              </a:rPr>
              <a:t> </a:t>
            </a:r>
            <a:endParaRPr/>
          </a:p>
        </p:txBody>
      </p:sp>
      <p:sp>
        <p:nvSpPr>
          <p:cNvPr id="804" name="Google Shape;804;p9"/>
          <p:cNvSpPr txBox="1"/>
          <p:nvPr/>
        </p:nvSpPr>
        <p:spPr>
          <a:xfrm>
            <a:off x="211827" y="644883"/>
            <a:ext cx="5655573" cy="60324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0" i="0" sz="1800" u="none" strike="noStrike">
              <a:solidFill>
                <a:srgbClr val="000000"/>
              </a:solidFill>
              <a:latin typeface="Calibri"/>
              <a:ea typeface="Calibri"/>
              <a:cs typeface="Calibri"/>
              <a:sym typeface="Calibri"/>
            </a:endParaRPr>
          </a:p>
          <a:p>
            <a:pPr indent="-285750" lvl="0" marL="285750" marR="0" rtl="0" algn="l">
              <a:spcBef>
                <a:spcPts val="0"/>
              </a:spcBef>
              <a:spcAft>
                <a:spcPts val="0"/>
              </a:spcAft>
              <a:buClr>
                <a:srgbClr val="000000"/>
              </a:buClr>
              <a:buSzPts val="1600"/>
              <a:buFont typeface="Arial"/>
              <a:buChar char="•"/>
            </a:pPr>
            <a:r>
              <a:rPr b="0" i="0" lang="en-GB" sz="1600" u="none" strike="noStrike">
                <a:solidFill>
                  <a:srgbClr val="000000"/>
                </a:solidFill>
                <a:latin typeface="Calibri"/>
                <a:ea typeface="Calibri"/>
                <a:cs typeface="Calibri"/>
                <a:sym typeface="Calibri"/>
              </a:rPr>
              <a:t>The impact of the centre, which with funding can be further developed, to reach even more members of our communities, and collaborate and co-locate with partners, is demonstrated by a number of key outputs and headlines.</a:t>
            </a:r>
            <a:endParaRPr/>
          </a:p>
          <a:p>
            <a:pPr indent="0" lvl="0" marL="0" marR="0" rtl="0" algn="l">
              <a:spcBef>
                <a:spcPts val="0"/>
              </a:spcBef>
              <a:spcAft>
                <a:spcPts val="0"/>
              </a:spcAft>
              <a:buNone/>
            </a:pPr>
            <a:r>
              <a:t/>
            </a:r>
            <a:endParaRPr b="0" i="0" sz="1600" u="none" strike="noStrike">
              <a:solidFill>
                <a:srgbClr val="000000"/>
              </a:solidFill>
              <a:latin typeface="Calibri"/>
              <a:ea typeface="Calibri"/>
              <a:cs typeface="Calibri"/>
              <a:sym typeface="Calibri"/>
            </a:endParaRPr>
          </a:p>
          <a:p>
            <a:pPr indent="-285750" lvl="0" marL="285750" marR="0" rtl="0" algn="l">
              <a:spcBef>
                <a:spcPts val="0"/>
              </a:spcBef>
              <a:spcAft>
                <a:spcPts val="0"/>
              </a:spcAft>
              <a:buClr>
                <a:srgbClr val="000000"/>
              </a:buClr>
              <a:buSzPts val="1600"/>
              <a:buFont typeface="Arial"/>
              <a:buChar char="•"/>
            </a:pPr>
            <a:r>
              <a:rPr b="0" i="0" lang="en-GB" sz="1600" u="none" strike="noStrike">
                <a:solidFill>
                  <a:srgbClr val="000000"/>
                </a:solidFill>
                <a:latin typeface="Calibri"/>
                <a:ea typeface="Calibri"/>
                <a:cs typeface="Calibri"/>
                <a:sym typeface="Calibri"/>
              </a:rPr>
              <a:t>In addition to the collated evidence </a:t>
            </a:r>
            <a:r>
              <a:rPr b="1" i="0" lang="en-GB" sz="1600" u="none" strike="noStrike">
                <a:solidFill>
                  <a:srgbClr val="FF0000"/>
                </a:solidFill>
                <a:latin typeface="Calibri"/>
                <a:ea typeface="Calibri"/>
                <a:cs typeface="Calibri"/>
                <a:sym typeface="Calibri"/>
              </a:rPr>
              <a:t>of circa 1,200 people accessing the centre for activities, support, advice and training since December 2024, (9 weeks) </a:t>
            </a:r>
            <a:r>
              <a:rPr b="0" i="0" lang="en-GB" sz="1600" u="none" strike="noStrike">
                <a:solidFill>
                  <a:srgbClr val="000000"/>
                </a:solidFill>
                <a:latin typeface="Calibri"/>
                <a:ea typeface="Calibri"/>
                <a:cs typeface="Calibri"/>
                <a:sym typeface="Calibri"/>
              </a:rPr>
              <a:t>there are activities and events happening which would not be realised, would it not be for the Living Well Centre.  </a:t>
            </a:r>
            <a:endParaRPr/>
          </a:p>
          <a:p>
            <a:pPr indent="-184150" lvl="0" marL="285750" marR="0" rtl="0" algn="l">
              <a:spcBef>
                <a:spcPts val="0"/>
              </a:spcBef>
              <a:spcAft>
                <a:spcPts val="0"/>
              </a:spcAft>
              <a:buClr>
                <a:schemeClr val="dk1"/>
              </a:buClr>
              <a:buSzPts val="1600"/>
              <a:buFont typeface="Arial"/>
              <a:buNone/>
            </a:pPr>
            <a:r>
              <a:t/>
            </a:r>
            <a:endParaRPr sz="1600">
              <a:solidFill>
                <a:srgbClr val="000000"/>
              </a:solidFill>
              <a:latin typeface="Calibri"/>
              <a:ea typeface="Calibri"/>
              <a:cs typeface="Calibri"/>
              <a:sym typeface="Calibri"/>
            </a:endParaRPr>
          </a:p>
          <a:p>
            <a:pPr indent="-285750" lvl="0" marL="285750" marR="0" rtl="0" algn="l">
              <a:spcBef>
                <a:spcPts val="0"/>
              </a:spcBef>
              <a:spcAft>
                <a:spcPts val="0"/>
              </a:spcAft>
              <a:buClr>
                <a:srgbClr val="000000"/>
              </a:buClr>
              <a:buSzPts val="1600"/>
              <a:buFont typeface="Arial"/>
              <a:buChar char="•"/>
            </a:pPr>
            <a:r>
              <a:rPr b="0" i="0" lang="en-GB" sz="1600" u="none" strike="noStrike">
                <a:solidFill>
                  <a:srgbClr val="000000"/>
                </a:solidFill>
                <a:latin typeface="Calibri"/>
                <a:ea typeface="Calibri"/>
                <a:cs typeface="Calibri"/>
                <a:sym typeface="Calibri"/>
              </a:rPr>
              <a:t>Prior to the Centre coming into being, there was no recent infant feeding group in Carmarthen, due to a lack of space and availability. Thanks to the Living Well Centre being available, the NHS are now able to offer this vital support with ourselves on a weekly basis. </a:t>
            </a:r>
            <a:endParaRPr sz="1600">
              <a:solidFill>
                <a:srgbClr val="000000"/>
              </a:solidFill>
              <a:latin typeface="Calibri"/>
              <a:ea typeface="Calibri"/>
              <a:cs typeface="Calibri"/>
              <a:sym typeface="Calibri"/>
            </a:endParaRPr>
          </a:p>
          <a:p>
            <a:pPr indent="-184150" lvl="0" marL="285750" marR="0" rtl="0" algn="l">
              <a:spcBef>
                <a:spcPts val="0"/>
              </a:spcBef>
              <a:spcAft>
                <a:spcPts val="0"/>
              </a:spcAft>
              <a:buClr>
                <a:schemeClr val="dk1"/>
              </a:buClr>
              <a:buSzPts val="1600"/>
              <a:buFont typeface="Arial"/>
              <a:buNone/>
            </a:pPr>
            <a:r>
              <a:t/>
            </a:r>
            <a:endParaRPr b="0" i="0" sz="1600" u="none" strike="noStrike">
              <a:solidFill>
                <a:srgbClr val="000000"/>
              </a:solidFill>
              <a:latin typeface="Calibri"/>
              <a:ea typeface="Calibri"/>
              <a:cs typeface="Calibri"/>
              <a:sym typeface="Calibri"/>
            </a:endParaRPr>
          </a:p>
          <a:p>
            <a:pPr indent="-285750" lvl="0" marL="285750" marR="0" rtl="0" algn="l">
              <a:spcBef>
                <a:spcPts val="0"/>
              </a:spcBef>
              <a:spcAft>
                <a:spcPts val="0"/>
              </a:spcAft>
              <a:buClr>
                <a:srgbClr val="000000"/>
              </a:buClr>
              <a:buSzPts val="1600"/>
              <a:buFont typeface="Arial"/>
              <a:buChar char="•"/>
            </a:pPr>
            <a:r>
              <a:rPr b="0" i="0" lang="en-GB" sz="1600" u="none" strike="noStrike">
                <a:solidFill>
                  <a:srgbClr val="000000"/>
                </a:solidFill>
                <a:latin typeface="Calibri"/>
                <a:ea typeface="Calibri"/>
                <a:cs typeface="Calibri"/>
                <a:sym typeface="Calibri"/>
              </a:rPr>
              <a:t>The Neuro Diverse group initially support by Mencap no longer had premises within Carmarthen within which to meet with clients and families, and the group was therefore at risk of disbanding. Thanks to the Living Well Centre, they are able to continue to meet for free, and with our support, increase the number of sessions from monthly to fortnightly. </a:t>
            </a:r>
            <a:endParaRPr sz="1800">
              <a:solidFill>
                <a:srgbClr val="000000"/>
              </a:solidFill>
              <a:latin typeface="Calibri"/>
              <a:ea typeface="Calibri"/>
              <a:cs typeface="Calibri"/>
              <a:sym typeface="Calibri"/>
            </a:endParaRPr>
          </a:p>
        </p:txBody>
      </p:sp>
      <p:sp>
        <p:nvSpPr>
          <p:cNvPr id="805" name="Google Shape;805;p9"/>
          <p:cNvSpPr txBox="1"/>
          <p:nvPr/>
        </p:nvSpPr>
        <p:spPr>
          <a:xfrm>
            <a:off x="6024213" y="657634"/>
            <a:ext cx="5985457" cy="6001643"/>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1600"/>
              <a:buFont typeface="Arial"/>
              <a:buChar char="•"/>
            </a:pPr>
            <a:r>
              <a:rPr b="0" i="0" lang="en-GB" sz="1600" u="none" strike="noStrike">
                <a:solidFill>
                  <a:srgbClr val="000000"/>
                </a:solidFill>
                <a:latin typeface="Calibri"/>
                <a:ea typeface="Calibri"/>
                <a:cs typeface="Calibri"/>
                <a:sym typeface="Calibri"/>
              </a:rPr>
              <a:t>The waiting times for clients and individuals looking to engage the services of Carmarthenshire Counselling Service has decreased thanks to the space and capacity provided for free by the Living Well Centre. They are now able to operate sessions weekly at no cost, which enables people to seen sooner, and cross-refer to other projects within the Centre as required and identified. </a:t>
            </a:r>
            <a:endParaRPr/>
          </a:p>
          <a:p>
            <a:pPr indent="-184150" lvl="0" marL="285750" marR="0" rtl="0" algn="l">
              <a:spcBef>
                <a:spcPts val="0"/>
              </a:spcBef>
              <a:spcAft>
                <a:spcPts val="0"/>
              </a:spcAft>
              <a:buClr>
                <a:schemeClr val="dk1"/>
              </a:buClr>
              <a:buSzPts val="1600"/>
              <a:buFont typeface="Arial"/>
              <a:buNone/>
            </a:pPr>
            <a:r>
              <a:t/>
            </a:r>
            <a:endParaRPr sz="1600">
              <a:solidFill>
                <a:srgbClr val="000000"/>
              </a:solidFill>
              <a:latin typeface="Calibri"/>
              <a:ea typeface="Calibri"/>
              <a:cs typeface="Calibri"/>
              <a:sym typeface="Calibri"/>
            </a:endParaRPr>
          </a:p>
          <a:p>
            <a:pPr indent="-285750" lvl="0" marL="285750" marR="0" rtl="0" algn="l">
              <a:spcBef>
                <a:spcPts val="0"/>
              </a:spcBef>
              <a:spcAft>
                <a:spcPts val="0"/>
              </a:spcAft>
              <a:buClr>
                <a:srgbClr val="000000"/>
              </a:buClr>
              <a:buSzPts val="1600"/>
              <a:buFont typeface="Arial"/>
              <a:buChar char="•"/>
            </a:pPr>
            <a:r>
              <a:rPr b="0" i="0" lang="en-GB" sz="1600" u="none" strike="noStrike">
                <a:solidFill>
                  <a:srgbClr val="000000"/>
                </a:solidFill>
                <a:latin typeface="Calibri"/>
                <a:ea typeface="Calibri"/>
                <a:cs typeface="Calibri"/>
                <a:sym typeface="Calibri"/>
              </a:rPr>
              <a:t>Recently of what would have taken two weeks on average for a cross-project/service referral, only took 30 minutes, due to projects being co-located and over-riding lengthy administrative processes by sharing applicable information to the benefit of the clients and individuals. </a:t>
            </a:r>
            <a:endParaRPr/>
          </a:p>
          <a:p>
            <a:pPr indent="-184150" lvl="0" marL="285750" marR="0" rtl="0" algn="l">
              <a:spcBef>
                <a:spcPts val="0"/>
              </a:spcBef>
              <a:spcAft>
                <a:spcPts val="0"/>
              </a:spcAft>
              <a:buClr>
                <a:schemeClr val="dk1"/>
              </a:buClr>
              <a:buSzPts val="1600"/>
              <a:buFont typeface="Arial"/>
              <a:buNone/>
            </a:pPr>
            <a:r>
              <a:t/>
            </a:r>
            <a:endParaRPr b="0" i="0" sz="1600" u="none" strike="noStrike">
              <a:solidFill>
                <a:srgbClr val="000000"/>
              </a:solidFill>
              <a:latin typeface="Calibri"/>
              <a:ea typeface="Calibri"/>
              <a:cs typeface="Calibri"/>
              <a:sym typeface="Calibri"/>
            </a:endParaRPr>
          </a:p>
          <a:p>
            <a:pPr indent="-285750" lvl="0" marL="285750" marR="0" rtl="0" algn="l">
              <a:spcBef>
                <a:spcPts val="0"/>
              </a:spcBef>
              <a:spcAft>
                <a:spcPts val="0"/>
              </a:spcAft>
              <a:buClr>
                <a:srgbClr val="000000"/>
              </a:buClr>
              <a:buSzPts val="1600"/>
              <a:buFont typeface="Arial"/>
              <a:buChar char="•"/>
            </a:pPr>
            <a:r>
              <a:rPr b="0" i="0" lang="en-GB" sz="1600" u="none" strike="noStrike">
                <a:solidFill>
                  <a:srgbClr val="000000"/>
                </a:solidFill>
                <a:latin typeface="Calibri"/>
                <a:ea typeface="Calibri"/>
                <a:cs typeface="Calibri"/>
                <a:sym typeface="Calibri"/>
              </a:rPr>
              <a:t>Since pre-COVID, the Weight Management Clinic has now been able to operate an in-person service for various reasons. Now thanks to the Living Well Centre, members of the community can access the service on a weekly basis, thanks to the free clinical space we provide. </a:t>
            </a:r>
            <a:endParaRPr/>
          </a:p>
          <a:p>
            <a:pPr indent="-184150" lvl="0" marL="285750" marR="0" rtl="0" algn="l">
              <a:spcBef>
                <a:spcPts val="0"/>
              </a:spcBef>
              <a:spcAft>
                <a:spcPts val="0"/>
              </a:spcAft>
              <a:buClr>
                <a:schemeClr val="dk1"/>
              </a:buClr>
              <a:buSzPts val="1600"/>
              <a:buFont typeface="Arial"/>
              <a:buNone/>
            </a:pPr>
            <a:r>
              <a:t/>
            </a:r>
            <a:endParaRPr b="0" i="0" sz="1600" u="none" strike="noStrike">
              <a:solidFill>
                <a:srgbClr val="000000"/>
              </a:solidFill>
              <a:latin typeface="Calibri"/>
              <a:ea typeface="Calibri"/>
              <a:cs typeface="Calibri"/>
              <a:sym typeface="Calibri"/>
            </a:endParaRPr>
          </a:p>
          <a:p>
            <a:pPr indent="-285750" lvl="0" marL="285750" marR="0" rtl="0" algn="l">
              <a:spcBef>
                <a:spcPts val="0"/>
              </a:spcBef>
              <a:spcAft>
                <a:spcPts val="0"/>
              </a:spcAft>
              <a:buClr>
                <a:srgbClr val="000000"/>
              </a:buClr>
              <a:buSzPts val="1600"/>
              <a:buFont typeface="Arial"/>
              <a:buChar char="•"/>
            </a:pPr>
            <a:r>
              <a:rPr b="0" i="0" lang="en-GB" sz="1600" u="none" strike="noStrike">
                <a:solidFill>
                  <a:srgbClr val="000000"/>
                </a:solidFill>
                <a:latin typeface="Calibri"/>
                <a:ea typeface="Calibri"/>
                <a:cs typeface="Calibri"/>
                <a:sym typeface="Calibri"/>
              </a:rPr>
              <a:t>We are able to also support 2 full antenatal clinics at the Living Well Centre each week, due to the additional capacity we can provide, and the wider benefits of co-location with other services and projects to provide additional benefit to the members of the public engaged. </a:t>
            </a:r>
            <a:endParaRPr/>
          </a:p>
        </p:txBody>
      </p:sp>
      <p:pic>
        <p:nvPicPr>
          <p:cNvPr descr="A heart in a circle&#10;&#10;AI-generated content may be incorrect." id="806" name="Google Shape;806;p9"/>
          <p:cNvPicPr preferRelativeResize="0"/>
          <p:nvPr/>
        </p:nvPicPr>
        <p:blipFill rotWithShape="1">
          <a:blip r:embed="rId3">
            <a:alphaModFix/>
          </a:blip>
          <a:srcRect b="0" l="0" r="0" t="0"/>
          <a:stretch/>
        </p:blipFill>
        <p:spPr>
          <a:xfrm>
            <a:off x="6869601" y="0"/>
            <a:ext cx="3762220" cy="60385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11" name="Shape 811"/>
        <p:cNvGrpSpPr/>
        <p:nvPr/>
      </p:nvGrpSpPr>
      <p:grpSpPr>
        <a:xfrm>
          <a:off x="0" y="0"/>
          <a:ext cx="0" cy="0"/>
          <a:chOff x="0" y="0"/>
          <a:chExt cx="0" cy="0"/>
        </a:xfrm>
      </p:grpSpPr>
      <p:sp>
        <p:nvSpPr>
          <p:cNvPr id="812" name="Google Shape;812;p10"/>
          <p:cNvSpPr/>
          <p:nvPr/>
        </p:nvSpPr>
        <p:spPr>
          <a:xfrm>
            <a:off x="0" y="-1"/>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A room with a brick floor and a door&#10;&#10;AI-generated content may be incorrect." id="813" name="Google Shape;813;p10"/>
          <p:cNvPicPr preferRelativeResize="0"/>
          <p:nvPr/>
        </p:nvPicPr>
        <p:blipFill rotWithShape="1">
          <a:blip r:embed="rId3">
            <a:alphaModFix/>
          </a:blip>
          <a:srcRect b="2332" l="0" r="2" t="17315"/>
          <a:stretch/>
        </p:blipFill>
        <p:spPr>
          <a:xfrm>
            <a:off x="2295" y="10"/>
            <a:ext cx="7493441" cy="4515944"/>
          </a:xfrm>
          <a:prstGeom prst="rect">
            <a:avLst/>
          </a:prstGeom>
          <a:noFill/>
          <a:ln>
            <a:noFill/>
          </a:ln>
        </p:spPr>
      </p:pic>
      <p:pic>
        <p:nvPicPr>
          <p:cNvPr descr="A room with a table and chairs&#10;&#10;AI-generated content may be incorrect." id="814" name="Google Shape;814;p10"/>
          <p:cNvPicPr preferRelativeResize="0"/>
          <p:nvPr/>
        </p:nvPicPr>
        <p:blipFill rotWithShape="1">
          <a:blip r:embed="rId4">
            <a:alphaModFix/>
          </a:blip>
          <a:srcRect b="6098" l="0" r="-2" t="30721"/>
          <a:stretch/>
        </p:blipFill>
        <p:spPr>
          <a:xfrm>
            <a:off x="7581163" y="-1"/>
            <a:ext cx="4607118" cy="2183054"/>
          </a:xfrm>
          <a:prstGeom prst="rect">
            <a:avLst/>
          </a:prstGeom>
          <a:noFill/>
          <a:ln>
            <a:noFill/>
          </a:ln>
        </p:spPr>
      </p:pic>
      <p:pic>
        <p:nvPicPr>
          <p:cNvPr descr="A room with windows and a light on the ceiling&#10;&#10;AI-generated content may be incorrect." id="815" name="Google Shape;815;p10"/>
          <p:cNvPicPr preferRelativeResize="0"/>
          <p:nvPr/>
        </p:nvPicPr>
        <p:blipFill rotWithShape="1">
          <a:blip r:embed="rId5">
            <a:alphaModFix/>
          </a:blip>
          <a:srcRect b="13953" l="0" r="-3" t="21091"/>
          <a:stretch/>
        </p:blipFill>
        <p:spPr>
          <a:xfrm>
            <a:off x="7581165" y="2274491"/>
            <a:ext cx="4601105" cy="2241463"/>
          </a:xfrm>
          <a:prstGeom prst="rect">
            <a:avLst/>
          </a:prstGeom>
          <a:noFill/>
          <a:ln>
            <a:noFill/>
          </a:ln>
        </p:spPr>
      </p:pic>
      <p:pic>
        <p:nvPicPr>
          <p:cNvPr descr="A room with a door and a door&#10;&#10;AI-generated content may be incorrect." id="816" name="Google Shape;816;p10"/>
          <p:cNvPicPr preferRelativeResize="0"/>
          <p:nvPr/>
        </p:nvPicPr>
        <p:blipFill rotWithShape="1">
          <a:blip r:embed="rId6">
            <a:alphaModFix/>
          </a:blip>
          <a:srcRect b="25946" l="0" r="1" t="28371"/>
          <a:stretch/>
        </p:blipFill>
        <p:spPr>
          <a:xfrm>
            <a:off x="3794735" y="4607393"/>
            <a:ext cx="3694988" cy="2250608"/>
          </a:xfrm>
          <a:prstGeom prst="rect">
            <a:avLst/>
          </a:prstGeom>
          <a:noFill/>
          <a:ln>
            <a:noFill/>
          </a:ln>
        </p:spPr>
      </p:pic>
      <p:pic>
        <p:nvPicPr>
          <p:cNvPr descr="A hallway with windows and a chair&#10;&#10;AI-generated content may be incorrect." id="817" name="Google Shape;817;p10"/>
          <p:cNvPicPr preferRelativeResize="0"/>
          <p:nvPr/>
        </p:nvPicPr>
        <p:blipFill rotWithShape="1">
          <a:blip r:embed="rId7">
            <a:alphaModFix/>
          </a:blip>
          <a:srcRect b="14647" l="0" r="2" t="20049"/>
          <a:stretch/>
        </p:blipFill>
        <p:spPr>
          <a:xfrm>
            <a:off x="7581164" y="4607392"/>
            <a:ext cx="4595097" cy="2250608"/>
          </a:xfrm>
          <a:prstGeom prst="rect">
            <a:avLst/>
          </a:prstGeom>
          <a:noFill/>
          <a:ln>
            <a:noFill/>
          </a:ln>
        </p:spPr>
      </p:pic>
      <p:pic>
        <p:nvPicPr>
          <p:cNvPr descr="A logo for a living well centre&#10;&#10;AI-generated content may be incorrect." id="818" name="Google Shape;818;p10"/>
          <p:cNvPicPr preferRelativeResize="0"/>
          <p:nvPr/>
        </p:nvPicPr>
        <p:blipFill rotWithShape="1">
          <a:blip r:embed="rId8">
            <a:alphaModFix/>
          </a:blip>
          <a:srcRect b="0" l="0" r="0" t="0"/>
          <a:stretch/>
        </p:blipFill>
        <p:spPr>
          <a:xfrm>
            <a:off x="15738" y="4591443"/>
            <a:ext cx="3687555" cy="2250607"/>
          </a:xfrm>
          <a:prstGeom prst="rect">
            <a:avLst/>
          </a:prstGeom>
          <a:noFill/>
          <a:ln>
            <a:noFill/>
          </a:ln>
        </p:spPr>
      </p:pic>
      <p:pic>
        <p:nvPicPr>
          <p:cNvPr descr="A heart in a circle&#10;&#10;AI-generated content may be incorrect." id="819" name="Google Shape;819;p10"/>
          <p:cNvPicPr preferRelativeResize="0"/>
          <p:nvPr/>
        </p:nvPicPr>
        <p:blipFill rotWithShape="1">
          <a:blip r:embed="rId9">
            <a:alphaModFix/>
          </a:blip>
          <a:srcRect b="0" l="0" r="0" t="0"/>
          <a:stretch/>
        </p:blipFill>
        <p:spPr>
          <a:xfrm>
            <a:off x="9730" y="3301770"/>
            <a:ext cx="7479993" cy="121418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3" name="Shape 823"/>
        <p:cNvGrpSpPr/>
        <p:nvPr/>
      </p:nvGrpSpPr>
      <p:grpSpPr>
        <a:xfrm>
          <a:off x="0" y="0"/>
          <a:ext cx="0" cy="0"/>
          <a:chOff x="0" y="0"/>
          <a:chExt cx="0" cy="0"/>
        </a:xfrm>
      </p:grpSpPr>
      <p:sp>
        <p:nvSpPr>
          <p:cNvPr id="824" name="Google Shape;824;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pic>
        <p:nvPicPr>
          <p:cNvPr descr="A room with a table and chairs&#10;&#10;AI-generated content may be incorrect." id="825" name="Google Shape;825;p11"/>
          <p:cNvPicPr preferRelativeResize="0"/>
          <p:nvPr/>
        </p:nvPicPr>
        <p:blipFill rotWithShape="1">
          <a:blip r:embed="rId3">
            <a:alphaModFix/>
          </a:blip>
          <a:srcRect b="0" l="0" r="0" t="0"/>
          <a:stretch/>
        </p:blipFill>
        <p:spPr>
          <a:xfrm>
            <a:off x="128933" y="4733970"/>
            <a:ext cx="2667503" cy="1934140"/>
          </a:xfrm>
          <a:prstGeom prst="rect">
            <a:avLst/>
          </a:prstGeom>
          <a:noFill/>
          <a:ln>
            <a:noFill/>
          </a:ln>
        </p:spPr>
      </p:pic>
      <p:pic>
        <p:nvPicPr>
          <p:cNvPr descr="A room with chairs and a table&#10;&#10;AI-generated content may be incorrect." id="826" name="Google Shape;826;p11"/>
          <p:cNvPicPr preferRelativeResize="0"/>
          <p:nvPr/>
        </p:nvPicPr>
        <p:blipFill rotWithShape="1">
          <a:blip r:embed="rId4">
            <a:alphaModFix/>
          </a:blip>
          <a:srcRect b="0" l="0" r="0" t="0"/>
          <a:stretch/>
        </p:blipFill>
        <p:spPr>
          <a:xfrm>
            <a:off x="9301657" y="4724137"/>
            <a:ext cx="2720608" cy="1979970"/>
          </a:xfrm>
          <a:prstGeom prst="rect">
            <a:avLst/>
          </a:prstGeom>
          <a:noFill/>
          <a:ln>
            <a:noFill/>
          </a:ln>
        </p:spPr>
      </p:pic>
      <p:pic>
        <p:nvPicPr>
          <p:cNvPr descr="A hallway with chairs and tables&#10;&#10;AI-generated content may be incorrect." id="827" name="Google Shape;827;p11"/>
          <p:cNvPicPr preferRelativeResize="0"/>
          <p:nvPr/>
        </p:nvPicPr>
        <p:blipFill rotWithShape="1">
          <a:blip r:embed="rId5">
            <a:alphaModFix/>
          </a:blip>
          <a:srcRect b="0" l="0" r="0" t="0"/>
          <a:stretch/>
        </p:blipFill>
        <p:spPr>
          <a:xfrm>
            <a:off x="3085220" y="4733969"/>
            <a:ext cx="2712712" cy="1932150"/>
          </a:xfrm>
          <a:prstGeom prst="rect">
            <a:avLst/>
          </a:prstGeom>
          <a:noFill/>
          <a:ln>
            <a:noFill/>
          </a:ln>
        </p:spPr>
      </p:pic>
      <p:pic>
        <p:nvPicPr>
          <p:cNvPr descr="A room with a desk and a table&#10;&#10;AI-generated content may be incorrect." id="828" name="Google Shape;828;p11"/>
          <p:cNvPicPr preferRelativeResize="0"/>
          <p:nvPr/>
        </p:nvPicPr>
        <p:blipFill rotWithShape="1">
          <a:blip r:embed="rId6">
            <a:alphaModFix/>
          </a:blip>
          <a:srcRect b="0" l="0" r="0" t="0"/>
          <a:stretch/>
        </p:blipFill>
        <p:spPr>
          <a:xfrm>
            <a:off x="103657" y="143264"/>
            <a:ext cx="2691121" cy="1995989"/>
          </a:xfrm>
          <a:prstGeom prst="rect">
            <a:avLst/>
          </a:prstGeom>
          <a:noFill/>
          <a:ln>
            <a:noFill/>
          </a:ln>
        </p:spPr>
      </p:pic>
      <p:pic>
        <p:nvPicPr>
          <p:cNvPr descr="A room with tables and chairs&#10;&#10;AI-generated content may be incorrect." id="829" name="Google Shape;829;p11"/>
          <p:cNvPicPr preferRelativeResize="0"/>
          <p:nvPr/>
        </p:nvPicPr>
        <p:blipFill rotWithShape="1">
          <a:blip r:embed="rId7">
            <a:alphaModFix/>
          </a:blip>
          <a:srcRect b="0" l="0" r="0" t="0"/>
          <a:stretch/>
        </p:blipFill>
        <p:spPr>
          <a:xfrm>
            <a:off x="6115665" y="4733969"/>
            <a:ext cx="2887152" cy="1970105"/>
          </a:xfrm>
          <a:prstGeom prst="rect">
            <a:avLst/>
          </a:prstGeom>
          <a:noFill/>
          <a:ln>
            <a:noFill/>
          </a:ln>
        </p:spPr>
      </p:pic>
      <p:pic>
        <p:nvPicPr>
          <p:cNvPr descr="A conference room with a television and a table&#10;&#10;AI-generated content may be incorrect." id="830" name="Google Shape;830;p11"/>
          <p:cNvPicPr preferRelativeResize="0"/>
          <p:nvPr/>
        </p:nvPicPr>
        <p:blipFill rotWithShape="1">
          <a:blip r:embed="rId8">
            <a:alphaModFix/>
          </a:blip>
          <a:srcRect b="0" l="0" r="0" t="0"/>
          <a:stretch/>
        </p:blipFill>
        <p:spPr>
          <a:xfrm>
            <a:off x="6115664" y="183422"/>
            <a:ext cx="2887152" cy="1955831"/>
          </a:xfrm>
          <a:prstGeom prst="rect">
            <a:avLst/>
          </a:prstGeom>
          <a:noFill/>
          <a:ln>
            <a:noFill/>
          </a:ln>
        </p:spPr>
      </p:pic>
      <p:pic>
        <p:nvPicPr>
          <p:cNvPr descr="A long hallway with paintings on the wall&#10;&#10;AI-generated content may be incorrect." id="831" name="Google Shape;831;p11"/>
          <p:cNvPicPr preferRelativeResize="0"/>
          <p:nvPr/>
        </p:nvPicPr>
        <p:blipFill rotWithShape="1">
          <a:blip r:embed="rId9">
            <a:alphaModFix/>
          </a:blip>
          <a:srcRect b="0" l="0" r="0" t="0"/>
          <a:stretch/>
        </p:blipFill>
        <p:spPr>
          <a:xfrm>
            <a:off x="3016646" y="153882"/>
            <a:ext cx="2712712" cy="1985372"/>
          </a:xfrm>
          <a:prstGeom prst="rect">
            <a:avLst/>
          </a:prstGeom>
          <a:noFill/>
          <a:ln>
            <a:noFill/>
          </a:ln>
        </p:spPr>
      </p:pic>
      <p:pic>
        <p:nvPicPr>
          <p:cNvPr descr="Long hallway with paintings on the wall&#10;&#10;AI-generated content may be incorrect." id="832" name="Google Shape;832;p11"/>
          <p:cNvPicPr preferRelativeResize="0"/>
          <p:nvPr/>
        </p:nvPicPr>
        <p:blipFill rotWithShape="1">
          <a:blip r:embed="rId10">
            <a:alphaModFix/>
          </a:blip>
          <a:srcRect b="0" l="0" r="0" t="0"/>
          <a:stretch/>
        </p:blipFill>
        <p:spPr>
          <a:xfrm>
            <a:off x="3086769" y="2357935"/>
            <a:ext cx="2712712" cy="1881617"/>
          </a:xfrm>
          <a:prstGeom prst="rect">
            <a:avLst/>
          </a:prstGeom>
          <a:noFill/>
          <a:ln>
            <a:noFill/>
          </a:ln>
        </p:spPr>
      </p:pic>
      <p:pic>
        <p:nvPicPr>
          <p:cNvPr descr="A group of people sitting around a table&#10;&#10;AI-generated content may be incorrect." id="833" name="Google Shape;833;p11"/>
          <p:cNvPicPr preferRelativeResize="0"/>
          <p:nvPr/>
        </p:nvPicPr>
        <p:blipFill rotWithShape="1">
          <a:blip r:embed="rId11">
            <a:alphaModFix/>
          </a:blip>
          <a:srcRect b="0" l="0" r="0" t="0"/>
          <a:stretch/>
        </p:blipFill>
        <p:spPr>
          <a:xfrm>
            <a:off x="133154" y="2338271"/>
            <a:ext cx="2661624" cy="1928037"/>
          </a:xfrm>
          <a:prstGeom prst="rect">
            <a:avLst/>
          </a:prstGeom>
          <a:noFill/>
          <a:ln>
            <a:noFill/>
          </a:ln>
        </p:spPr>
      </p:pic>
      <p:pic>
        <p:nvPicPr>
          <p:cNvPr descr="A painting on a wall&#10;&#10;AI-generated content may be incorrect." id="834" name="Google Shape;834;p11"/>
          <p:cNvPicPr preferRelativeResize="0"/>
          <p:nvPr/>
        </p:nvPicPr>
        <p:blipFill rotWithShape="1">
          <a:blip r:embed="rId12">
            <a:alphaModFix/>
          </a:blip>
          <a:srcRect b="0" l="0" r="0" t="0"/>
          <a:stretch/>
        </p:blipFill>
        <p:spPr>
          <a:xfrm>
            <a:off x="6091472" y="2338271"/>
            <a:ext cx="2931007" cy="1955830"/>
          </a:xfrm>
          <a:prstGeom prst="rect">
            <a:avLst/>
          </a:prstGeom>
          <a:noFill/>
          <a:ln>
            <a:noFill/>
          </a:ln>
        </p:spPr>
      </p:pic>
      <p:pic>
        <p:nvPicPr>
          <p:cNvPr descr="A long hallway with a painting on the wall&#10;&#10;AI-generated content may be incorrect." id="835" name="Google Shape;835;p11"/>
          <p:cNvPicPr preferRelativeResize="0"/>
          <p:nvPr/>
        </p:nvPicPr>
        <p:blipFill rotWithShape="1">
          <a:blip r:embed="rId13">
            <a:alphaModFix/>
          </a:blip>
          <a:srcRect b="0" l="0" r="0" t="0"/>
          <a:stretch/>
        </p:blipFill>
        <p:spPr>
          <a:xfrm>
            <a:off x="9301656" y="2319883"/>
            <a:ext cx="2641961" cy="1971871"/>
          </a:xfrm>
          <a:prstGeom prst="rect">
            <a:avLst/>
          </a:prstGeom>
          <a:noFill/>
          <a:ln>
            <a:noFill/>
          </a:ln>
        </p:spPr>
      </p:pic>
      <p:pic>
        <p:nvPicPr>
          <p:cNvPr descr="A desk in a room&#10;&#10;AI-generated content may be incorrect." id="836" name="Google Shape;836;p11"/>
          <p:cNvPicPr preferRelativeResize="0"/>
          <p:nvPr/>
        </p:nvPicPr>
        <p:blipFill rotWithShape="1">
          <a:blip r:embed="rId14">
            <a:alphaModFix/>
          </a:blip>
          <a:srcRect b="0" l="0" r="0" t="0"/>
          <a:stretch/>
        </p:blipFill>
        <p:spPr>
          <a:xfrm>
            <a:off x="9301656" y="192198"/>
            <a:ext cx="2661625" cy="1947056"/>
          </a:xfrm>
          <a:prstGeom prst="rect">
            <a:avLst/>
          </a:prstGeom>
          <a:noFill/>
          <a:ln>
            <a:noFill/>
          </a:ln>
        </p:spPr>
      </p:pic>
      <p:pic>
        <p:nvPicPr>
          <p:cNvPr descr="A heart in a circle&#10;&#10;AI-generated content may be incorrect." id="837" name="Google Shape;837;p11"/>
          <p:cNvPicPr preferRelativeResize="0"/>
          <p:nvPr/>
        </p:nvPicPr>
        <p:blipFill rotWithShape="1">
          <a:blip r:embed="rId15">
            <a:alphaModFix/>
          </a:blip>
          <a:srcRect b="0" l="0" r="0" t="0"/>
          <a:stretch/>
        </p:blipFill>
        <p:spPr>
          <a:xfrm>
            <a:off x="3073955" y="4062347"/>
            <a:ext cx="5948523" cy="95477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1" name="Shape 841"/>
        <p:cNvGrpSpPr/>
        <p:nvPr/>
      </p:nvGrpSpPr>
      <p:grpSpPr>
        <a:xfrm>
          <a:off x="0" y="0"/>
          <a:ext cx="0" cy="0"/>
          <a:chOff x="0" y="0"/>
          <a:chExt cx="0" cy="0"/>
        </a:xfrm>
      </p:grpSpPr>
      <p:pic>
        <p:nvPicPr>
          <p:cNvPr descr="A group of people standing in a room&#10;&#10;AI-generated content may be incorrect." id="842" name="Google Shape;842;p12"/>
          <p:cNvPicPr preferRelativeResize="0"/>
          <p:nvPr/>
        </p:nvPicPr>
        <p:blipFill rotWithShape="1">
          <a:blip r:embed="rId3">
            <a:alphaModFix/>
          </a:blip>
          <a:srcRect b="0" l="0" r="0" t="0"/>
          <a:stretch/>
        </p:blipFill>
        <p:spPr>
          <a:xfrm>
            <a:off x="554976" y="706390"/>
            <a:ext cx="3459240" cy="2464319"/>
          </a:xfrm>
          <a:prstGeom prst="rect">
            <a:avLst/>
          </a:prstGeom>
          <a:noFill/>
          <a:ln>
            <a:noFill/>
          </a:ln>
        </p:spPr>
      </p:pic>
      <p:pic>
        <p:nvPicPr>
          <p:cNvPr descr="A person standing in a room with a group of people&#10;&#10;AI-generated content may be incorrect." id="843" name="Google Shape;843;p12"/>
          <p:cNvPicPr preferRelativeResize="0"/>
          <p:nvPr/>
        </p:nvPicPr>
        <p:blipFill rotWithShape="1">
          <a:blip r:embed="rId4">
            <a:alphaModFix/>
          </a:blip>
          <a:srcRect b="0" l="0" r="0" t="0"/>
          <a:stretch/>
        </p:blipFill>
        <p:spPr>
          <a:xfrm>
            <a:off x="4243493" y="706391"/>
            <a:ext cx="3743538" cy="2498811"/>
          </a:xfrm>
          <a:prstGeom prst="rect">
            <a:avLst/>
          </a:prstGeom>
          <a:noFill/>
          <a:ln>
            <a:noFill/>
          </a:ln>
        </p:spPr>
      </p:pic>
      <p:pic>
        <p:nvPicPr>
          <p:cNvPr descr="A group of people in a room&#10;&#10;AI-generated content may be incorrect." id="844" name="Google Shape;844;p12"/>
          <p:cNvPicPr preferRelativeResize="0"/>
          <p:nvPr/>
        </p:nvPicPr>
        <p:blipFill rotWithShape="1">
          <a:blip r:embed="rId5">
            <a:alphaModFix/>
          </a:blip>
          <a:srcRect b="0" l="0" r="0" t="0"/>
          <a:stretch/>
        </p:blipFill>
        <p:spPr>
          <a:xfrm>
            <a:off x="8308764" y="740884"/>
            <a:ext cx="3239769" cy="2429826"/>
          </a:xfrm>
          <a:prstGeom prst="rect">
            <a:avLst/>
          </a:prstGeom>
          <a:noFill/>
          <a:ln>
            <a:noFill/>
          </a:ln>
        </p:spPr>
      </p:pic>
      <p:pic>
        <p:nvPicPr>
          <p:cNvPr descr="A person standing next to a person wearing a garment&#10;&#10;AI-generated content may be incorrect." id="845" name="Google Shape;845;p12"/>
          <p:cNvPicPr preferRelativeResize="0"/>
          <p:nvPr/>
        </p:nvPicPr>
        <p:blipFill rotWithShape="1">
          <a:blip r:embed="rId6">
            <a:alphaModFix/>
          </a:blip>
          <a:srcRect b="0" l="0" r="0" t="0"/>
          <a:stretch/>
        </p:blipFill>
        <p:spPr>
          <a:xfrm>
            <a:off x="643467" y="3671069"/>
            <a:ext cx="3278292" cy="2464319"/>
          </a:xfrm>
          <a:prstGeom prst="rect">
            <a:avLst/>
          </a:prstGeom>
          <a:noFill/>
          <a:ln>
            <a:noFill/>
          </a:ln>
        </p:spPr>
      </p:pic>
      <p:pic>
        <p:nvPicPr>
          <p:cNvPr descr="A group of people in a room&#10;&#10;AI-generated content may be incorrect." id="846" name="Google Shape;846;p12"/>
          <p:cNvPicPr preferRelativeResize="0"/>
          <p:nvPr/>
        </p:nvPicPr>
        <p:blipFill rotWithShape="1">
          <a:blip r:embed="rId7">
            <a:alphaModFix/>
          </a:blip>
          <a:srcRect b="0" l="0" r="0" t="0"/>
          <a:stretch/>
        </p:blipFill>
        <p:spPr>
          <a:xfrm>
            <a:off x="4243494" y="3662454"/>
            <a:ext cx="3743538" cy="2498811"/>
          </a:xfrm>
          <a:prstGeom prst="rect">
            <a:avLst/>
          </a:prstGeom>
          <a:noFill/>
          <a:ln>
            <a:noFill/>
          </a:ln>
        </p:spPr>
      </p:pic>
      <p:pic>
        <p:nvPicPr>
          <p:cNvPr id="847" name="Google Shape;847;p12"/>
          <p:cNvPicPr preferRelativeResize="0"/>
          <p:nvPr/>
        </p:nvPicPr>
        <p:blipFill rotWithShape="1">
          <a:blip r:embed="rId8">
            <a:alphaModFix/>
          </a:blip>
          <a:srcRect b="0" l="0" r="0" t="0"/>
          <a:stretch/>
        </p:blipFill>
        <p:spPr>
          <a:xfrm>
            <a:off x="8308763" y="3688329"/>
            <a:ext cx="3239769" cy="2447059"/>
          </a:xfrm>
          <a:prstGeom prst="rect">
            <a:avLst/>
          </a:prstGeom>
          <a:noFill/>
          <a:ln>
            <a:noFill/>
          </a:ln>
        </p:spPr>
      </p:pic>
      <p:pic>
        <p:nvPicPr>
          <p:cNvPr descr="A logo for a living well centre&#10;&#10;AI-generated content may be incorrect." id="848" name="Google Shape;848;p12"/>
          <p:cNvPicPr preferRelativeResize="0"/>
          <p:nvPr/>
        </p:nvPicPr>
        <p:blipFill rotWithShape="1">
          <a:blip r:embed="rId9">
            <a:alphaModFix/>
          </a:blip>
          <a:srcRect b="0" l="0" r="0" t="0"/>
          <a:stretch/>
        </p:blipFill>
        <p:spPr>
          <a:xfrm>
            <a:off x="88591" y="6256551"/>
            <a:ext cx="1365392" cy="543981"/>
          </a:xfrm>
          <a:prstGeom prst="rect">
            <a:avLst/>
          </a:prstGeom>
          <a:noFill/>
          <a:ln>
            <a:noFill/>
          </a:ln>
        </p:spPr>
      </p:pic>
      <p:pic>
        <p:nvPicPr>
          <p:cNvPr descr="A heart in a circle&#10;&#10;AI-generated content may be incorrect." id="849" name="Google Shape;849;p12"/>
          <p:cNvPicPr preferRelativeResize="0"/>
          <p:nvPr/>
        </p:nvPicPr>
        <p:blipFill rotWithShape="1">
          <a:blip r:embed="rId10">
            <a:alphaModFix/>
          </a:blip>
          <a:srcRect b="0" l="0" r="0" t="0"/>
          <a:stretch/>
        </p:blipFill>
        <p:spPr>
          <a:xfrm>
            <a:off x="3121738" y="2742017"/>
            <a:ext cx="5948523" cy="95477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4" name="Shape 854"/>
        <p:cNvGrpSpPr/>
        <p:nvPr/>
      </p:nvGrpSpPr>
      <p:grpSpPr>
        <a:xfrm>
          <a:off x="0" y="0"/>
          <a:ext cx="0" cy="0"/>
          <a:chOff x="0" y="0"/>
          <a:chExt cx="0" cy="0"/>
        </a:xfrm>
      </p:grpSpPr>
      <p:pic>
        <p:nvPicPr>
          <p:cNvPr descr="A person and person standing next to a sign&#10;&#10;AI-generated content may be incorrect." id="855" name="Google Shape;855;p13"/>
          <p:cNvPicPr preferRelativeResize="0"/>
          <p:nvPr/>
        </p:nvPicPr>
        <p:blipFill rotWithShape="1">
          <a:blip r:embed="rId3">
            <a:alphaModFix/>
          </a:blip>
          <a:srcRect b="0" l="0" r="0" t="0"/>
          <a:stretch/>
        </p:blipFill>
        <p:spPr>
          <a:xfrm>
            <a:off x="2714381" y="1983219"/>
            <a:ext cx="2071296" cy="2761728"/>
          </a:xfrm>
          <a:prstGeom prst="rect">
            <a:avLst/>
          </a:prstGeom>
          <a:noFill/>
          <a:ln>
            <a:noFill/>
          </a:ln>
        </p:spPr>
      </p:pic>
      <p:pic>
        <p:nvPicPr>
          <p:cNvPr descr="A group of people sitting around a table&#10;&#10;AI-generated content may be incorrect." id="856" name="Google Shape;856;p13"/>
          <p:cNvPicPr preferRelativeResize="0"/>
          <p:nvPr/>
        </p:nvPicPr>
        <p:blipFill rotWithShape="1">
          <a:blip r:embed="rId4">
            <a:alphaModFix/>
          </a:blip>
          <a:srcRect b="0" l="0" r="0" t="0"/>
          <a:stretch/>
        </p:blipFill>
        <p:spPr>
          <a:xfrm>
            <a:off x="4930108" y="4329616"/>
            <a:ext cx="2471158" cy="2517228"/>
          </a:xfrm>
          <a:prstGeom prst="rect">
            <a:avLst/>
          </a:prstGeom>
          <a:noFill/>
          <a:ln>
            <a:noFill/>
          </a:ln>
        </p:spPr>
      </p:pic>
      <p:pic>
        <p:nvPicPr>
          <p:cNvPr descr="A group of people sitting on the floor with a group of babies&#10;&#10;AI-generated content may be incorrect." id="857" name="Google Shape;857;p13"/>
          <p:cNvPicPr preferRelativeResize="0"/>
          <p:nvPr/>
        </p:nvPicPr>
        <p:blipFill rotWithShape="1">
          <a:blip r:embed="rId5">
            <a:alphaModFix/>
          </a:blip>
          <a:srcRect b="0" l="0" r="0" t="0"/>
          <a:stretch/>
        </p:blipFill>
        <p:spPr>
          <a:xfrm>
            <a:off x="4554819" y="2068113"/>
            <a:ext cx="3350793" cy="2513095"/>
          </a:xfrm>
          <a:prstGeom prst="rect">
            <a:avLst/>
          </a:prstGeom>
          <a:noFill/>
          <a:ln>
            <a:noFill/>
          </a:ln>
        </p:spPr>
      </p:pic>
      <p:sp>
        <p:nvSpPr>
          <p:cNvPr id="858" name="Google Shape;858;p13"/>
          <p:cNvSpPr txBox="1"/>
          <p:nvPr>
            <p:ph type="title"/>
          </p:nvPr>
        </p:nvSpPr>
        <p:spPr>
          <a:xfrm>
            <a:off x="928800" y="472822"/>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GB"/>
              <a:t>PICTURE SLIDE</a:t>
            </a:r>
            <a:endParaRPr/>
          </a:p>
        </p:txBody>
      </p:sp>
      <p:sp>
        <p:nvSpPr>
          <p:cNvPr id="859" name="Google Shape;859;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GB"/>
              <a:t>Presentation Title</a:t>
            </a:r>
            <a:endParaRPr/>
          </a:p>
        </p:txBody>
      </p:sp>
      <p:sp>
        <p:nvSpPr>
          <p:cNvPr id="860" name="Google Shape;860;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
        <p:nvSpPr>
          <p:cNvPr id="861" name="Google Shape;861;p13"/>
          <p:cNvSpPr txBox="1"/>
          <p:nvPr>
            <p:ph idx="1" type="body"/>
          </p:nvPr>
        </p:nvSpPr>
        <p:spPr>
          <a:xfrm>
            <a:off x="11083583" y="837333"/>
            <a:ext cx="610772" cy="328893"/>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2"/>
              </a:buClr>
              <a:buSzPts val="1200"/>
              <a:buNone/>
            </a:pPr>
            <a:r>
              <a:rPr lang="en-GB"/>
              <a:t>20XX</a:t>
            </a:r>
            <a:endParaRPr/>
          </a:p>
        </p:txBody>
      </p:sp>
      <p:pic>
        <p:nvPicPr>
          <p:cNvPr descr="A folded book on a table&#10;&#10;AI-generated content may be incorrect." id="862" name="Google Shape;862;p13"/>
          <p:cNvPicPr preferRelativeResize="0"/>
          <p:nvPr/>
        </p:nvPicPr>
        <p:blipFill rotWithShape="1">
          <a:blip r:embed="rId6">
            <a:alphaModFix/>
          </a:blip>
          <a:srcRect b="0" l="0" r="0" t="0"/>
          <a:stretch/>
        </p:blipFill>
        <p:spPr>
          <a:xfrm>
            <a:off x="3070541" y="-18870"/>
            <a:ext cx="1324253" cy="1570249"/>
          </a:xfrm>
          <a:prstGeom prst="rect">
            <a:avLst/>
          </a:prstGeom>
          <a:noFill/>
          <a:ln>
            <a:noFill/>
          </a:ln>
        </p:spPr>
      </p:pic>
      <p:pic>
        <p:nvPicPr>
          <p:cNvPr descr="A person and a child sitting at a table&#10;&#10;AI-generated content may be incorrect." id="863" name="Google Shape;863;p13"/>
          <p:cNvPicPr preferRelativeResize="0"/>
          <p:nvPr/>
        </p:nvPicPr>
        <p:blipFill rotWithShape="1">
          <a:blip r:embed="rId7">
            <a:alphaModFix/>
          </a:blip>
          <a:srcRect b="0" l="0" r="0" t="0"/>
          <a:stretch/>
        </p:blipFill>
        <p:spPr>
          <a:xfrm>
            <a:off x="9154127" y="4333559"/>
            <a:ext cx="3037874" cy="2513285"/>
          </a:xfrm>
          <a:prstGeom prst="rect">
            <a:avLst/>
          </a:prstGeom>
          <a:noFill/>
          <a:ln>
            <a:noFill/>
          </a:ln>
        </p:spPr>
      </p:pic>
      <p:pic>
        <p:nvPicPr>
          <p:cNvPr descr="A table with drawings on it&#10;&#10;AI-generated content may be incorrect." id="864" name="Google Shape;864;p13"/>
          <p:cNvPicPr preferRelativeResize="0"/>
          <p:nvPr/>
        </p:nvPicPr>
        <p:blipFill rotWithShape="1">
          <a:blip r:embed="rId8">
            <a:alphaModFix/>
          </a:blip>
          <a:srcRect b="0" l="0" r="0" t="0"/>
          <a:stretch/>
        </p:blipFill>
        <p:spPr>
          <a:xfrm>
            <a:off x="1933086" y="4599344"/>
            <a:ext cx="3037873" cy="2247500"/>
          </a:xfrm>
          <a:prstGeom prst="rect">
            <a:avLst/>
          </a:prstGeom>
          <a:noFill/>
          <a:ln>
            <a:noFill/>
          </a:ln>
        </p:spPr>
      </p:pic>
      <p:pic>
        <p:nvPicPr>
          <p:cNvPr descr="A cup of coffee and a heart made of flowers&#10;&#10;AI-generated content may be incorrect." id="865" name="Google Shape;865;p13"/>
          <p:cNvPicPr preferRelativeResize="0"/>
          <p:nvPr/>
        </p:nvPicPr>
        <p:blipFill rotWithShape="1">
          <a:blip r:embed="rId9">
            <a:alphaModFix/>
          </a:blip>
          <a:srcRect b="0" l="0" r="0" t="0"/>
          <a:stretch/>
        </p:blipFill>
        <p:spPr>
          <a:xfrm>
            <a:off x="9911487" y="1798385"/>
            <a:ext cx="2280513" cy="2652822"/>
          </a:xfrm>
          <a:prstGeom prst="rect">
            <a:avLst/>
          </a:prstGeom>
          <a:noFill/>
          <a:ln>
            <a:noFill/>
          </a:ln>
        </p:spPr>
      </p:pic>
      <p:pic>
        <p:nvPicPr>
          <p:cNvPr descr="A group of women sitting at a table&#10;&#10;AI-generated content may be incorrect." id="866" name="Google Shape;866;p13"/>
          <p:cNvPicPr preferRelativeResize="0"/>
          <p:nvPr/>
        </p:nvPicPr>
        <p:blipFill rotWithShape="1">
          <a:blip r:embed="rId10">
            <a:alphaModFix/>
          </a:blip>
          <a:srcRect b="0" l="0" r="0" t="0"/>
          <a:stretch/>
        </p:blipFill>
        <p:spPr>
          <a:xfrm>
            <a:off x="-108266" y="1615442"/>
            <a:ext cx="3156266" cy="2376483"/>
          </a:xfrm>
          <a:prstGeom prst="rect">
            <a:avLst/>
          </a:prstGeom>
          <a:noFill/>
          <a:ln>
            <a:noFill/>
          </a:ln>
        </p:spPr>
      </p:pic>
      <p:pic>
        <p:nvPicPr>
          <p:cNvPr descr="A group of women sitting at a table&#10;&#10;AI-generated content may be incorrect." id="867" name="Google Shape;867;p13"/>
          <p:cNvPicPr preferRelativeResize="0"/>
          <p:nvPr/>
        </p:nvPicPr>
        <p:blipFill rotWithShape="1">
          <a:blip r:embed="rId11">
            <a:alphaModFix/>
          </a:blip>
          <a:srcRect b="0" l="0" r="0" t="0"/>
          <a:stretch/>
        </p:blipFill>
        <p:spPr>
          <a:xfrm>
            <a:off x="9595978" y="0"/>
            <a:ext cx="2596022" cy="1954652"/>
          </a:xfrm>
          <a:prstGeom prst="rect">
            <a:avLst/>
          </a:prstGeom>
          <a:noFill/>
          <a:ln>
            <a:noFill/>
          </a:ln>
        </p:spPr>
      </p:pic>
      <p:pic>
        <p:nvPicPr>
          <p:cNvPr descr="A drawing of a bird on a log&#10;&#10;AI-generated content may be incorrect." id="868" name="Google Shape;868;p13"/>
          <p:cNvPicPr preferRelativeResize="0"/>
          <p:nvPr/>
        </p:nvPicPr>
        <p:blipFill rotWithShape="1">
          <a:blip r:embed="rId12">
            <a:alphaModFix/>
          </a:blip>
          <a:srcRect b="0" l="0" r="0" t="0"/>
          <a:stretch/>
        </p:blipFill>
        <p:spPr>
          <a:xfrm>
            <a:off x="-108267" y="5231402"/>
            <a:ext cx="2100011" cy="1615442"/>
          </a:xfrm>
          <a:prstGeom prst="rect">
            <a:avLst/>
          </a:prstGeom>
          <a:noFill/>
          <a:ln>
            <a:noFill/>
          </a:ln>
        </p:spPr>
      </p:pic>
      <p:pic>
        <p:nvPicPr>
          <p:cNvPr descr="A group of people sitting around a table&#10;&#10;AI-generated content may be incorrect." id="869" name="Google Shape;869;p13"/>
          <p:cNvPicPr preferRelativeResize="0"/>
          <p:nvPr/>
        </p:nvPicPr>
        <p:blipFill rotWithShape="1">
          <a:blip r:embed="rId13">
            <a:alphaModFix/>
          </a:blip>
          <a:srcRect b="0" l="0" r="0" t="0"/>
          <a:stretch/>
        </p:blipFill>
        <p:spPr>
          <a:xfrm>
            <a:off x="-108267" y="-33599"/>
            <a:ext cx="3156267" cy="2286000"/>
          </a:xfrm>
          <a:prstGeom prst="rect">
            <a:avLst/>
          </a:prstGeom>
          <a:noFill/>
          <a:ln>
            <a:noFill/>
          </a:ln>
        </p:spPr>
      </p:pic>
      <p:pic>
        <p:nvPicPr>
          <p:cNvPr descr="A heart shaped decoration with music notes and flowers&#10;&#10;AI-generated content may be incorrect." id="870" name="Google Shape;870;p13"/>
          <p:cNvPicPr preferRelativeResize="0"/>
          <p:nvPr/>
        </p:nvPicPr>
        <p:blipFill rotWithShape="1">
          <a:blip r:embed="rId14">
            <a:alphaModFix/>
          </a:blip>
          <a:srcRect b="0" l="0" r="0" t="0"/>
          <a:stretch/>
        </p:blipFill>
        <p:spPr>
          <a:xfrm>
            <a:off x="2293652" y="3951591"/>
            <a:ext cx="1553777" cy="1372187"/>
          </a:xfrm>
          <a:prstGeom prst="rect">
            <a:avLst/>
          </a:prstGeom>
          <a:noFill/>
          <a:ln>
            <a:noFill/>
          </a:ln>
        </p:spPr>
      </p:pic>
      <p:pic>
        <p:nvPicPr>
          <p:cNvPr descr="A group of people in a cafeteria&#10;&#10;AI-generated content may be incorrect." id="871" name="Google Shape;871;p13"/>
          <p:cNvPicPr preferRelativeResize="0"/>
          <p:nvPr/>
        </p:nvPicPr>
        <p:blipFill rotWithShape="1">
          <a:blip r:embed="rId15">
            <a:alphaModFix/>
          </a:blip>
          <a:srcRect b="0" l="0" r="0" t="0"/>
          <a:stretch/>
        </p:blipFill>
        <p:spPr>
          <a:xfrm>
            <a:off x="6337687" y="0"/>
            <a:ext cx="3323845" cy="2517228"/>
          </a:xfrm>
          <a:prstGeom prst="rect">
            <a:avLst/>
          </a:prstGeom>
          <a:noFill/>
          <a:ln>
            <a:noFill/>
          </a:ln>
        </p:spPr>
      </p:pic>
      <p:pic>
        <p:nvPicPr>
          <p:cNvPr descr="A group of people sitting at a table&#10;&#10;AI-generated content may be incorrect." id="872" name="Google Shape;872;p13"/>
          <p:cNvPicPr preferRelativeResize="0"/>
          <p:nvPr/>
        </p:nvPicPr>
        <p:blipFill rotWithShape="1">
          <a:blip r:embed="rId16">
            <a:alphaModFix/>
          </a:blip>
          <a:srcRect b="0" l="0" r="0" t="0"/>
          <a:stretch/>
        </p:blipFill>
        <p:spPr>
          <a:xfrm>
            <a:off x="7389628" y="4371371"/>
            <a:ext cx="1872258" cy="2486630"/>
          </a:xfrm>
          <a:prstGeom prst="rect">
            <a:avLst/>
          </a:prstGeom>
          <a:noFill/>
          <a:ln>
            <a:noFill/>
          </a:ln>
        </p:spPr>
      </p:pic>
      <p:pic>
        <p:nvPicPr>
          <p:cNvPr descr="A group of people sitting at a table&#10;&#10;AI-generated content may be incorrect." id="873" name="Google Shape;873;p13"/>
          <p:cNvPicPr preferRelativeResize="0"/>
          <p:nvPr/>
        </p:nvPicPr>
        <p:blipFill rotWithShape="1">
          <a:blip r:embed="rId17">
            <a:alphaModFix/>
          </a:blip>
          <a:srcRect b="0" l="0" r="0" t="0"/>
          <a:stretch/>
        </p:blipFill>
        <p:spPr>
          <a:xfrm>
            <a:off x="7901901" y="1893068"/>
            <a:ext cx="2071296" cy="2540129"/>
          </a:xfrm>
          <a:prstGeom prst="rect">
            <a:avLst/>
          </a:prstGeom>
          <a:noFill/>
          <a:ln>
            <a:noFill/>
          </a:ln>
        </p:spPr>
      </p:pic>
      <p:pic>
        <p:nvPicPr>
          <p:cNvPr descr="A group of people sitting at a table with laptops&#10;&#10;AI-generated content may be incorrect." id="874" name="Google Shape;874;p13"/>
          <p:cNvPicPr preferRelativeResize="0"/>
          <p:nvPr/>
        </p:nvPicPr>
        <p:blipFill rotWithShape="1">
          <a:blip r:embed="rId18">
            <a:alphaModFix/>
          </a:blip>
          <a:srcRect b="0" l="0" r="0" t="0"/>
          <a:stretch/>
        </p:blipFill>
        <p:spPr>
          <a:xfrm>
            <a:off x="4357999" y="-33599"/>
            <a:ext cx="2024493" cy="2117582"/>
          </a:xfrm>
          <a:prstGeom prst="rect">
            <a:avLst/>
          </a:prstGeom>
          <a:noFill/>
          <a:ln>
            <a:noFill/>
          </a:ln>
        </p:spPr>
      </p:pic>
      <p:pic>
        <p:nvPicPr>
          <p:cNvPr descr="A group of people standing in a room&#10;&#10;AI-generated content may be incorrect." id="875" name="Google Shape;875;p13"/>
          <p:cNvPicPr preferRelativeResize="0"/>
          <p:nvPr/>
        </p:nvPicPr>
        <p:blipFill rotWithShape="1">
          <a:blip r:embed="rId19">
            <a:alphaModFix/>
          </a:blip>
          <a:srcRect b="0" l="0" r="0" t="0"/>
          <a:stretch/>
        </p:blipFill>
        <p:spPr>
          <a:xfrm>
            <a:off x="3060624" y="1230564"/>
            <a:ext cx="2541203" cy="1581899"/>
          </a:xfrm>
          <a:prstGeom prst="rect">
            <a:avLst/>
          </a:prstGeom>
          <a:noFill/>
          <a:ln>
            <a:noFill/>
          </a:ln>
        </p:spPr>
      </p:pic>
      <p:pic>
        <p:nvPicPr>
          <p:cNvPr id="876" name="Google Shape;876;p13"/>
          <p:cNvPicPr preferRelativeResize="0"/>
          <p:nvPr/>
        </p:nvPicPr>
        <p:blipFill rotWithShape="1">
          <a:blip r:embed="rId20">
            <a:alphaModFix/>
          </a:blip>
          <a:srcRect b="0" l="0" r="0" t="0"/>
          <a:stretch/>
        </p:blipFill>
        <p:spPr>
          <a:xfrm>
            <a:off x="-125017" y="3916582"/>
            <a:ext cx="2483730" cy="1455546"/>
          </a:xfrm>
          <a:prstGeom prst="rect">
            <a:avLst/>
          </a:prstGeom>
          <a:noFill/>
          <a:ln>
            <a:noFill/>
          </a:ln>
        </p:spPr>
      </p:pic>
      <p:pic>
        <p:nvPicPr>
          <p:cNvPr descr="A heart in a circle&#10;&#10;AI-generated content may be incorrect." id="877" name="Google Shape;877;p13"/>
          <p:cNvPicPr preferRelativeResize="0"/>
          <p:nvPr/>
        </p:nvPicPr>
        <p:blipFill rotWithShape="1">
          <a:blip r:embed="rId21">
            <a:alphaModFix/>
          </a:blip>
          <a:srcRect b="0" l="0" r="0" t="0"/>
          <a:stretch/>
        </p:blipFill>
        <p:spPr>
          <a:xfrm>
            <a:off x="3185375" y="6022385"/>
            <a:ext cx="5319151" cy="85375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81" name="Shape 881"/>
        <p:cNvGrpSpPr/>
        <p:nvPr/>
      </p:nvGrpSpPr>
      <p:grpSpPr>
        <a:xfrm>
          <a:off x="0" y="0"/>
          <a:ext cx="0" cy="0"/>
          <a:chOff x="0" y="0"/>
          <a:chExt cx="0" cy="0"/>
        </a:xfrm>
      </p:grpSpPr>
      <p:sp>
        <p:nvSpPr>
          <p:cNvPr id="882" name="Google Shape;882;p14"/>
          <p:cNvSpPr/>
          <p:nvPr/>
        </p:nvSpPr>
        <p:spPr>
          <a:xfrm>
            <a:off x="0" y="-1"/>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A group of people sitting around a table&#10;&#10;AI-generated content may be incorrect." id="883" name="Google Shape;883;p14"/>
          <p:cNvPicPr preferRelativeResize="0"/>
          <p:nvPr/>
        </p:nvPicPr>
        <p:blipFill rotWithShape="1">
          <a:blip r:embed="rId3">
            <a:alphaModFix/>
          </a:blip>
          <a:srcRect b="1687" l="0" r="0" t="34748"/>
          <a:stretch/>
        </p:blipFill>
        <p:spPr>
          <a:xfrm>
            <a:off x="191084" y="171715"/>
            <a:ext cx="7812386" cy="3724422"/>
          </a:xfrm>
          <a:prstGeom prst="rect">
            <a:avLst/>
          </a:prstGeom>
          <a:noFill/>
          <a:ln>
            <a:noFill/>
          </a:ln>
        </p:spPr>
      </p:pic>
      <p:pic>
        <p:nvPicPr>
          <p:cNvPr descr="A group of people sitting around a round table&#10;&#10;AI-generated content may be incorrect." id="884" name="Google Shape;884;p14"/>
          <p:cNvPicPr preferRelativeResize="0"/>
          <p:nvPr/>
        </p:nvPicPr>
        <p:blipFill rotWithShape="1">
          <a:blip r:embed="rId4">
            <a:alphaModFix/>
          </a:blip>
          <a:srcRect b="20411" l="0" r="2" t="7600"/>
          <a:stretch/>
        </p:blipFill>
        <p:spPr>
          <a:xfrm>
            <a:off x="8195999" y="169254"/>
            <a:ext cx="3826711" cy="2066161"/>
          </a:xfrm>
          <a:prstGeom prst="rect">
            <a:avLst/>
          </a:prstGeom>
          <a:noFill/>
          <a:ln>
            <a:noFill/>
          </a:ln>
        </p:spPr>
      </p:pic>
      <p:pic>
        <p:nvPicPr>
          <p:cNvPr descr="A group of people standing in a room&#10;&#10;AI-generated content may be incorrect." id="885" name="Google Shape;885;p14"/>
          <p:cNvPicPr preferRelativeResize="0"/>
          <p:nvPr/>
        </p:nvPicPr>
        <p:blipFill rotWithShape="1">
          <a:blip r:embed="rId5">
            <a:alphaModFix/>
          </a:blip>
          <a:srcRect b="3" l="0" r="3" t="8135"/>
          <a:stretch/>
        </p:blipFill>
        <p:spPr>
          <a:xfrm>
            <a:off x="191087" y="4070780"/>
            <a:ext cx="3808694" cy="2624098"/>
          </a:xfrm>
          <a:prstGeom prst="rect">
            <a:avLst/>
          </a:prstGeom>
          <a:noFill/>
          <a:ln>
            <a:noFill/>
          </a:ln>
        </p:spPr>
      </p:pic>
      <p:pic>
        <p:nvPicPr>
          <p:cNvPr descr="A group of women standing next to a table&#10;&#10;AI-generated content may be incorrect." id="886" name="Google Shape;886;p14"/>
          <p:cNvPicPr preferRelativeResize="0"/>
          <p:nvPr/>
        </p:nvPicPr>
        <p:blipFill rotWithShape="1">
          <a:blip r:embed="rId6">
            <a:alphaModFix/>
          </a:blip>
          <a:srcRect b="8789" l="0" r="-4" t="139"/>
          <a:stretch/>
        </p:blipFill>
        <p:spPr>
          <a:xfrm>
            <a:off x="4185626" y="4074509"/>
            <a:ext cx="3814183" cy="2605117"/>
          </a:xfrm>
          <a:prstGeom prst="rect">
            <a:avLst/>
          </a:prstGeom>
          <a:noFill/>
          <a:ln>
            <a:noFill/>
          </a:ln>
        </p:spPr>
      </p:pic>
      <p:pic>
        <p:nvPicPr>
          <p:cNvPr descr="A group of people standing around a table with a table with a tablecloth and a table with a table with a table with a table with a table with a table with a table with a table&#10;&#10;AI-generated content may be incorrect." id="887" name="Google Shape;887;p14"/>
          <p:cNvPicPr preferRelativeResize="0"/>
          <p:nvPr/>
        </p:nvPicPr>
        <p:blipFill rotWithShape="1">
          <a:blip r:embed="rId7">
            <a:alphaModFix/>
          </a:blip>
          <a:srcRect b="25362" l="0" r="2" t="2674"/>
          <a:stretch/>
        </p:blipFill>
        <p:spPr>
          <a:xfrm>
            <a:off x="8179442" y="2391883"/>
            <a:ext cx="3826711" cy="2072296"/>
          </a:xfrm>
          <a:prstGeom prst="rect">
            <a:avLst/>
          </a:prstGeom>
          <a:noFill/>
          <a:ln>
            <a:noFill/>
          </a:ln>
        </p:spPr>
      </p:pic>
      <p:pic>
        <p:nvPicPr>
          <p:cNvPr descr="A group of people in a room&#10;&#10;AI-generated content may be incorrect." id="888" name="Google Shape;888;p14"/>
          <p:cNvPicPr preferRelativeResize="0"/>
          <p:nvPr/>
        </p:nvPicPr>
        <p:blipFill rotWithShape="1">
          <a:blip r:embed="rId8">
            <a:alphaModFix/>
          </a:blip>
          <a:srcRect b="925" l="0" r="2" t="27059"/>
          <a:stretch/>
        </p:blipFill>
        <p:spPr>
          <a:xfrm>
            <a:off x="8193994" y="4620643"/>
            <a:ext cx="3826711" cy="2066908"/>
          </a:xfrm>
          <a:prstGeom prst="rect">
            <a:avLst/>
          </a:prstGeom>
          <a:noFill/>
          <a:ln>
            <a:noFill/>
          </a:ln>
        </p:spPr>
      </p:pic>
      <p:sp>
        <p:nvSpPr>
          <p:cNvPr id="889" name="Google Shape;889;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None/>
            </a:pPr>
            <a:fld id="{00000000-1234-1234-1234-123412341234}" type="slidenum">
              <a:rPr lang="en-GB">
                <a:solidFill>
                  <a:srgbClr val="FFFFFF"/>
                </a:solidFill>
              </a:rPr>
              <a:t>‹#›</a:t>
            </a:fld>
            <a:endParaRPr>
              <a:solidFill>
                <a:srgbClr val="FFFFFF"/>
              </a:solidFill>
            </a:endParaRPr>
          </a:p>
        </p:txBody>
      </p:sp>
      <p:pic>
        <p:nvPicPr>
          <p:cNvPr descr="A logo for a living well centre&#10;&#10;AI-generated content may be incorrect." id="890" name="Google Shape;890;p14"/>
          <p:cNvPicPr preferRelativeResize="0"/>
          <p:nvPr/>
        </p:nvPicPr>
        <p:blipFill rotWithShape="1">
          <a:blip r:embed="rId9">
            <a:alphaModFix/>
          </a:blip>
          <a:srcRect b="0" l="0" r="0" t="0"/>
          <a:stretch/>
        </p:blipFill>
        <p:spPr>
          <a:xfrm>
            <a:off x="-39229" y="6316035"/>
            <a:ext cx="1365392" cy="543981"/>
          </a:xfrm>
          <a:prstGeom prst="rect">
            <a:avLst/>
          </a:prstGeom>
          <a:noFill/>
          <a:ln>
            <a:noFill/>
          </a:ln>
        </p:spPr>
      </p:pic>
      <p:pic>
        <p:nvPicPr>
          <p:cNvPr descr="A heart in a circle&#10;&#10;AI-generated content may be incorrect." id="891" name="Google Shape;891;p14"/>
          <p:cNvPicPr preferRelativeResize="0"/>
          <p:nvPr/>
        </p:nvPicPr>
        <p:blipFill rotWithShape="1">
          <a:blip r:embed="rId10">
            <a:alphaModFix/>
          </a:blip>
          <a:srcRect b="0" l="0" r="0" t="0"/>
          <a:stretch/>
        </p:blipFill>
        <p:spPr>
          <a:xfrm>
            <a:off x="2048120" y="3479913"/>
            <a:ext cx="5948523" cy="95477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95" name="Shape 895"/>
        <p:cNvGrpSpPr/>
        <p:nvPr/>
      </p:nvGrpSpPr>
      <p:grpSpPr>
        <a:xfrm>
          <a:off x="0" y="0"/>
          <a:ext cx="0" cy="0"/>
          <a:chOff x="0" y="0"/>
          <a:chExt cx="0" cy="0"/>
        </a:xfrm>
      </p:grpSpPr>
      <p:sp>
        <p:nvSpPr>
          <p:cNvPr id="896" name="Google Shape;896;p1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97" name="Google Shape;897;p17"/>
          <p:cNvSpPr/>
          <p:nvPr/>
        </p:nvSpPr>
        <p:spPr>
          <a:xfrm flipH="1" rot="3967198">
            <a:off x="8631348" y="490493"/>
            <a:ext cx="2987899" cy="2987899"/>
          </a:xfrm>
          <a:prstGeom prst="arc">
            <a:avLst>
              <a:gd fmla="val 14441841"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98" name="Google Shape;898;p17"/>
          <p:cNvSpPr txBox="1"/>
          <p:nvPr>
            <p:ph type="title"/>
          </p:nvPr>
        </p:nvSpPr>
        <p:spPr>
          <a:xfrm>
            <a:off x="5894962" y="479493"/>
            <a:ext cx="5458838"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GB"/>
              <a:t>NEXT STEPS……</a:t>
            </a:r>
            <a:endParaRPr/>
          </a:p>
        </p:txBody>
      </p:sp>
      <p:sp>
        <p:nvSpPr>
          <p:cNvPr id="899" name="Google Shape;899;p17"/>
          <p:cNvSpPr/>
          <p:nvPr/>
        </p:nvSpPr>
        <p:spPr>
          <a:xfrm flipH="1">
            <a:off x="0" y="5486400"/>
            <a:ext cx="2672863" cy="1371600"/>
          </a:xfrm>
          <a:custGeom>
            <a:rect b="b" l="l" r="r" t="t"/>
            <a:pathLst>
              <a:path extrusionOk="0" h="1371600" w="2672863">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A heart in a circle&#10;&#10;AI-generated content may be incorrect." id="900" name="Google Shape;900;p17"/>
          <p:cNvPicPr preferRelativeResize="0"/>
          <p:nvPr/>
        </p:nvPicPr>
        <p:blipFill rotWithShape="1">
          <a:blip r:embed="rId3">
            <a:alphaModFix/>
          </a:blip>
          <a:srcRect b="0" l="0" r="0" t="0"/>
          <a:stretch/>
        </p:blipFill>
        <p:spPr>
          <a:xfrm>
            <a:off x="703182" y="2884305"/>
            <a:ext cx="4777381" cy="919645"/>
          </a:xfrm>
          <a:custGeom>
            <a:rect b="b" l="l" r="r" t="t"/>
            <a:pathLst>
              <a:path extrusionOk="0" h="5643794" w="4777381">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ln>
            <a:noFill/>
          </a:ln>
        </p:spPr>
      </p:pic>
      <p:sp>
        <p:nvSpPr>
          <p:cNvPr id="901" name="Google Shape;901;p17"/>
          <p:cNvSpPr txBox="1"/>
          <p:nvPr>
            <p:ph idx="1" type="body"/>
          </p:nvPr>
        </p:nvSpPr>
        <p:spPr>
          <a:xfrm>
            <a:off x="5894950" y="1805050"/>
            <a:ext cx="5458800" cy="43719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spcBef>
                <a:spcPts val="1000"/>
              </a:spcBef>
              <a:spcAft>
                <a:spcPts val="0"/>
              </a:spcAft>
              <a:buNone/>
            </a:pPr>
            <a:r>
              <a:rPr lang="en-GB" sz="2400"/>
              <a:t>•</a:t>
            </a:r>
            <a:r>
              <a:rPr b="1" lang="en-GB" sz="2400"/>
              <a:t>Develop groups / tenants/events (Hwb/Marie Curie/Walking Group)</a:t>
            </a:r>
            <a:endParaRPr b="1" sz="2400"/>
          </a:p>
          <a:p>
            <a:pPr indent="0" lvl="0" marL="0" rtl="0" algn="l">
              <a:spcBef>
                <a:spcPts val="1000"/>
              </a:spcBef>
              <a:spcAft>
                <a:spcPts val="0"/>
              </a:spcAft>
              <a:buNone/>
            </a:pPr>
            <a:r>
              <a:rPr lang="en-GB" sz="2400"/>
              <a:t>•</a:t>
            </a:r>
            <a:r>
              <a:rPr b="1" lang="en-GB" sz="2400"/>
              <a:t>Day Opportunities</a:t>
            </a:r>
            <a:endParaRPr b="1" sz="2400"/>
          </a:p>
          <a:p>
            <a:pPr indent="0" lvl="0" marL="0" rtl="0" algn="l">
              <a:spcBef>
                <a:spcPts val="1000"/>
              </a:spcBef>
              <a:spcAft>
                <a:spcPts val="0"/>
              </a:spcAft>
              <a:buNone/>
            </a:pPr>
            <a:r>
              <a:rPr lang="en-GB" sz="2400"/>
              <a:t>•</a:t>
            </a:r>
            <a:r>
              <a:rPr b="1" lang="en-GB" sz="2400"/>
              <a:t>Develop garden project</a:t>
            </a:r>
            <a:endParaRPr b="1" sz="2400"/>
          </a:p>
          <a:p>
            <a:pPr indent="0" lvl="0" marL="228600" rtl="0" algn="l">
              <a:lnSpc>
                <a:spcPct val="90000"/>
              </a:lnSpc>
              <a:spcBef>
                <a:spcPts val="1000"/>
              </a:spcBef>
              <a:spcAft>
                <a:spcPts val="0"/>
              </a:spcAft>
              <a:buNone/>
            </a:pPr>
            <a:r>
              <a:rPr lang="en-GB" sz="2200"/>
              <a:t>Facilitated sessions to learn skills – build a shed, benches, make planters</a:t>
            </a:r>
            <a:endParaRPr/>
          </a:p>
          <a:p>
            <a:pPr indent="0" lvl="0" marL="228600" rtl="0" algn="l">
              <a:lnSpc>
                <a:spcPct val="90000"/>
              </a:lnSpc>
              <a:spcBef>
                <a:spcPts val="1000"/>
              </a:spcBef>
              <a:spcAft>
                <a:spcPts val="0"/>
              </a:spcAft>
              <a:buNone/>
            </a:pPr>
            <a:r>
              <a:rPr lang="en-GB" sz="2200"/>
              <a:t>Learn how to grow food and be sustainable – keep produce</a:t>
            </a:r>
            <a:endParaRPr/>
          </a:p>
          <a:p>
            <a:pPr indent="0" lvl="0" marL="228600" rtl="0" algn="l">
              <a:lnSpc>
                <a:spcPct val="90000"/>
              </a:lnSpc>
              <a:spcBef>
                <a:spcPts val="1000"/>
              </a:spcBef>
              <a:spcAft>
                <a:spcPts val="0"/>
              </a:spcAft>
              <a:buNone/>
            </a:pPr>
            <a:r>
              <a:rPr lang="en-GB" sz="2200"/>
              <a:t>Learn how to cook healthy meals (café – cooking sessions)</a:t>
            </a:r>
            <a:endParaRPr/>
          </a:p>
          <a:p>
            <a:pPr indent="0" lvl="0" marL="228600" rtl="0" algn="l">
              <a:lnSpc>
                <a:spcPct val="90000"/>
              </a:lnSpc>
              <a:spcBef>
                <a:spcPts val="1000"/>
              </a:spcBef>
              <a:spcAft>
                <a:spcPts val="0"/>
              </a:spcAft>
              <a:buNone/>
            </a:pPr>
            <a:r>
              <a:rPr lang="en-GB" sz="2200"/>
              <a:t>Nutrition advice and courses</a:t>
            </a:r>
            <a:endParaRPr/>
          </a:p>
          <a:p>
            <a:pPr indent="0" lvl="0" marL="228600" rtl="0" algn="l">
              <a:lnSpc>
                <a:spcPct val="90000"/>
              </a:lnSpc>
              <a:spcBef>
                <a:spcPts val="1000"/>
              </a:spcBef>
              <a:spcAft>
                <a:spcPts val="0"/>
              </a:spcAft>
              <a:buNone/>
            </a:pPr>
            <a:r>
              <a:rPr lang="en-GB" sz="2200"/>
              <a:t>How to cook on a budget / manage money</a:t>
            </a:r>
            <a:endParaRPr/>
          </a:p>
          <a:p>
            <a:pPr indent="-88900" lvl="0" marL="228600" rtl="0" algn="l">
              <a:lnSpc>
                <a:spcPct val="90000"/>
              </a:lnSpc>
              <a:spcBef>
                <a:spcPts val="1000"/>
              </a:spcBef>
              <a:spcAft>
                <a:spcPts val="0"/>
              </a:spcAft>
              <a:buClr>
                <a:schemeClr val="dk1"/>
              </a:buClr>
              <a:buSzPct val="100000"/>
              <a:buNone/>
            </a:pPr>
            <a:r>
              <a:t/>
            </a:r>
            <a:endParaRPr sz="22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5" name="Shape 905"/>
        <p:cNvGrpSpPr/>
        <p:nvPr/>
      </p:nvGrpSpPr>
      <p:grpSpPr>
        <a:xfrm>
          <a:off x="0" y="0"/>
          <a:ext cx="0" cy="0"/>
          <a:chOff x="0" y="0"/>
          <a:chExt cx="0" cy="0"/>
        </a:xfrm>
      </p:grpSpPr>
      <p:sp>
        <p:nvSpPr>
          <p:cNvPr id="906" name="Google Shape;906;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t/>
            </a:r>
            <a:endParaRPr/>
          </a:p>
        </p:txBody>
      </p:sp>
      <p:pic>
        <p:nvPicPr>
          <p:cNvPr descr="A aerial view of a town&#10;&#10;AI-generated content may be incorrect." id="907" name="Google Shape;907;p18"/>
          <p:cNvPicPr preferRelativeResize="0"/>
          <p:nvPr>
            <p:ph idx="1" type="body"/>
          </p:nvPr>
        </p:nvPicPr>
        <p:blipFill rotWithShape="1">
          <a:blip r:embed="rId3">
            <a:alphaModFix/>
          </a:blip>
          <a:srcRect b="0" l="0" r="0" t="0"/>
          <a:stretch/>
        </p:blipFill>
        <p:spPr>
          <a:xfrm>
            <a:off x="19469" y="0"/>
            <a:ext cx="2968262" cy="3376115"/>
          </a:xfrm>
          <a:prstGeom prst="rect">
            <a:avLst/>
          </a:prstGeom>
          <a:noFill/>
          <a:ln>
            <a:noFill/>
          </a:ln>
        </p:spPr>
      </p:pic>
      <p:pic>
        <p:nvPicPr>
          <p:cNvPr descr="A walkway and grass field&#10;&#10;AI-generated content may be incorrect." id="908" name="Google Shape;908;p18"/>
          <p:cNvPicPr preferRelativeResize="0"/>
          <p:nvPr/>
        </p:nvPicPr>
        <p:blipFill rotWithShape="1">
          <a:blip r:embed="rId4">
            <a:alphaModFix/>
          </a:blip>
          <a:srcRect b="0" l="0" r="0" t="0"/>
          <a:stretch/>
        </p:blipFill>
        <p:spPr>
          <a:xfrm>
            <a:off x="7312255" y="0"/>
            <a:ext cx="4852946" cy="3626427"/>
          </a:xfrm>
          <a:prstGeom prst="rect">
            <a:avLst/>
          </a:prstGeom>
          <a:noFill/>
          <a:ln>
            <a:noFill/>
          </a:ln>
        </p:spPr>
      </p:pic>
      <p:pic>
        <p:nvPicPr>
          <p:cNvPr descr="A building with a lawn and a walkway&#10;&#10;AI-generated content may be incorrect." id="909" name="Google Shape;909;p18"/>
          <p:cNvPicPr preferRelativeResize="0"/>
          <p:nvPr/>
        </p:nvPicPr>
        <p:blipFill rotWithShape="1">
          <a:blip r:embed="rId5">
            <a:alphaModFix/>
          </a:blip>
          <a:srcRect b="0" l="0" r="0" t="0"/>
          <a:stretch/>
        </p:blipFill>
        <p:spPr>
          <a:xfrm>
            <a:off x="2945831" y="-13250"/>
            <a:ext cx="4366424" cy="2624816"/>
          </a:xfrm>
          <a:prstGeom prst="rect">
            <a:avLst/>
          </a:prstGeom>
          <a:noFill/>
          <a:ln>
            <a:noFill/>
          </a:ln>
        </p:spPr>
      </p:pic>
      <p:pic>
        <p:nvPicPr>
          <p:cNvPr descr="A green plant growing in a garden&#10;&#10;AI-generated content may be incorrect." id="910" name="Google Shape;910;p18"/>
          <p:cNvPicPr preferRelativeResize="0"/>
          <p:nvPr/>
        </p:nvPicPr>
        <p:blipFill rotWithShape="1">
          <a:blip r:embed="rId6">
            <a:alphaModFix/>
          </a:blip>
          <a:srcRect b="0" l="0" r="0" t="0"/>
          <a:stretch/>
        </p:blipFill>
        <p:spPr>
          <a:xfrm>
            <a:off x="4770388" y="2431346"/>
            <a:ext cx="2619375" cy="1743075"/>
          </a:xfrm>
          <a:prstGeom prst="rect">
            <a:avLst/>
          </a:prstGeom>
          <a:noFill/>
          <a:ln>
            <a:noFill/>
          </a:ln>
        </p:spPr>
      </p:pic>
      <p:pic>
        <p:nvPicPr>
          <p:cNvPr descr="A child playing in a garden&#10;&#10;AI-generated content may be incorrect." id="911" name="Google Shape;911;p18"/>
          <p:cNvPicPr preferRelativeResize="0"/>
          <p:nvPr/>
        </p:nvPicPr>
        <p:blipFill rotWithShape="1">
          <a:blip r:embed="rId7">
            <a:alphaModFix/>
          </a:blip>
          <a:srcRect b="0" l="0" r="0" t="0"/>
          <a:stretch/>
        </p:blipFill>
        <p:spPr>
          <a:xfrm>
            <a:off x="-23226" y="3884684"/>
            <a:ext cx="4495041" cy="3007591"/>
          </a:xfrm>
          <a:prstGeom prst="rect">
            <a:avLst/>
          </a:prstGeom>
          <a:noFill/>
          <a:ln>
            <a:noFill/>
          </a:ln>
        </p:spPr>
      </p:pic>
      <p:pic>
        <p:nvPicPr>
          <p:cNvPr descr="A garden with a bench and flowers&#10;&#10;AI-generated content may be incorrect." id="912" name="Google Shape;912;p18"/>
          <p:cNvPicPr preferRelativeResize="0"/>
          <p:nvPr/>
        </p:nvPicPr>
        <p:blipFill rotWithShape="1">
          <a:blip r:embed="rId8">
            <a:alphaModFix/>
          </a:blip>
          <a:srcRect b="0" l="0" r="0" t="0"/>
          <a:stretch/>
        </p:blipFill>
        <p:spPr>
          <a:xfrm>
            <a:off x="9563536" y="3549073"/>
            <a:ext cx="2619375" cy="1743075"/>
          </a:xfrm>
          <a:prstGeom prst="rect">
            <a:avLst/>
          </a:prstGeom>
          <a:noFill/>
          <a:ln>
            <a:noFill/>
          </a:ln>
        </p:spPr>
      </p:pic>
      <p:pic>
        <p:nvPicPr>
          <p:cNvPr descr="A planter box with plants in it&#10;&#10;AI-generated content may be incorrect." id="913" name="Google Shape;913;p18"/>
          <p:cNvPicPr preferRelativeResize="0"/>
          <p:nvPr/>
        </p:nvPicPr>
        <p:blipFill rotWithShape="1">
          <a:blip r:embed="rId9">
            <a:alphaModFix/>
          </a:blip>
          <a:srcRect b="0" l="0" r="0" t="0"/>
          <a:stretch/>
        </p:blipFill>
        <p:spPr>
          <a:xfrm>
            <a:off x="4197710" y="4174548"/>
            <a:ext cx="2143125" cy="2717727"/>
          </a:xfrm>
          <a:prstGeom prst="rect">
            <a:avLst/>
          </a:prstGeom>
          <a:noFill/>
          <a:ln>
            <a:noFill/>
          </a:ln>
        </p:spPr>
      </p:pic>
      <p:pic>
        <p:nvPicPr>
          <p:cNvPr descr="A pile of vegetables&#10;&#10;AI-generated content may be incorrect." id="914" name="Google Shape;914;p18"/>
          <p:cNvPicPr preferRelativeResize="0"/>
          <p:nvPr/>
        </p:nvPicPr>
        <p:blipFill rotWithShape="1">
          <a:blip r:embed="rId10">
            <a:alphaModFix/>
          </a:blip>
          <a:srcRect b="0" l="0" r="0" t="0"/>
          <a:stretch/>
        </p:blipFill>
        <p:spPr>
          <a:xfrm>
            <a:off x="9189937" y="5239762"/>
            <a:ext cx="3028950" cy="1602002"/>
          </a:xfrm>
          <a:prstGeom prst="rect">
            <a:avLst/>
          </a:prstGeom>
          <a:noFill/>
          <a:ln>
            <a:noFill/>
          </a:ln>
        </p:spPr>
      </p:pic>
      <p:pic>
        <p:nvPicPr>
          <p:cNvPr descr="A wooden planter box with flowers&#10;&#10;AI-generated content may be incorrect." id="915" name="Google Shape;915;p18"/>
          <p:cNvPicPr preferRelativeResize="0"/>
          <p:nvPr/>
        </p:nvPicPr>
        <p:blipFill rotWithShape="1">
          <a:blip r:embed="rId11">
            <a:alphaModFix/>
          </a:blip>
          <a:srcRect b="0" l="0" r="0" t="0"/>
          <a:stretch/>
        </p:blipFill>
        <p:spPr>
          <a:xfrm>
            <a:off x="6964939" y="3626427"/>
            <a:ext cx="2619374" cy="3250604"/>
          </a:xfrm>
          <a:prstGeom prst="rect">
            <a:avLst/>
          </a:prstGeom>
          <a:noFill/>
          <a:ln>
            <a:noFill/>
          </a:ln>
        </p:spPr>
      </p:pic>
      <p:pic>
        <p:nvPicPr>
          <p:cNvPr descr="A sign on a bench&#10;&#10;AI-generated content may be incorrect." id="916" name="Google Shape;916;p18"/>
          <p:cNvPicPr preferRelativeResize="0"/>
          <p:nvPr/>
        </p:nvPicPr>
        <p:blipFill rotWithShape="1">
          <a:blip r:embed="rId12">
            <a:alphaModFix/>
          </a:blip>
          <a:srcRect b="0" l="0" r="0" t="0"/>
          <a:stretch/>
        </p:blipFill>
        <p:spPr>
          <a:xfrm>
            <a:off x="2447205" y="2576435"/>
            <a:ext cx="2403410" cy="1599360"/>
          </a:xfrm>
          <a:prstGeom prst="rect">
            <a:avLst/>
          </a:prstGeom>
          <a:noFill/>
          <a:ln>
            <a:noFill/>
          </a:ln>
        </p:spPr>
      </p:pic>
      <p:pic>
        <p:nvPicPr>
          <p:cNvPr descr="A person and person sitting on a bench&#10;&#10;AI-generated content may be incorrect." id="917" name="Google Shape;917;p18"/>
          <p:cNvPicPr preferRelativeResize="0"/>
          <p:nvPr/>
        </p:nvPicPr>
        <p:blipFill rotWithShape="1">
          <a:blip r:embed="rId13">
            <a:alphaModFix/>
          </a:blip>
          <a:srcRect b="0" l="0" r="0" t="0"/>
          <a:stretch/>
        </p:blipFill>
        <p:spPr>
          <a:xfrm>
            <a:off x="-64156" y="2551977"/>
            <a:ext cx="2466975" cy="1847850"/>
          </a:xfrm>
          <a:prstGeom prst="rect">
            <a:avLst/>
          </a:prstGeom>
          <a:noFill/>
          <a:ln>
            <a:noFill/>
          </a:ln>
        </p:spPr>
      </p:pic>
      <p:pic>
        <p:nvPicPr>
          <p:cNvPr descr="A room with a variety of tools and plants&#10;&#10;AI-generated content may be incorrect." id="918" name="Google Shape;918;p18"/>
          <p:cNvPicPr preferRelativeResize="0"/>
          <p:nvPr/>
        </p:nvPicPr>
        <p:blipFill rotWithShape="1">
          <a:blip r:embed="rId14">
            <a:alphaModFix/>
          </a:blip>
          <a:srcRect b="0" l="0" r="0" t="0"/>
          <a:stretch/>
        </p:blipFill>
        <p:spPr>
          <a:xfrm>
            <a:off x="5812150" y="4174421"/>
            <a:ext cx="2143125" cy="2702483"/>
          </a:xfrm>
          <a:prstGeom prst="rect">
            <a:avLst/>
          </a:prstGeom>
          <a:noFill/>
          <a:ln>
            <a:noFill/>
          </a:ln>
        </p:spPr>
      </p:pic>
      <p:pic>
        <p:nvPicPr>
          <p:cNvPr descr="A heart in a circle&#10;&#10;AI-generated content may be incorrect." id="919" name="Google Shape;919;p18"/>
          <p:cNvPicPr preferRelativeResize="0"/>
          <p:nvPr/>
        </p:nvPicPr>
        <p:blipFill rotWithShape="1">
          <a:blip r:embed="rId15">
            <a:alphaModFix/>
          </a:blip>
          <a:srcRect b="0" l="0" r="0" t="0"/>
          <a:stretch/>
        </p:blipFill>
        <p:spPr>
          <a:xfrm>
            <a:off x="5812150" y="3587704"/>
            <a:ext cx="5097052" cy="81810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24" name="Shape 924"/>
        <p:cNvGrpSpPr/>
        <p:nvPr/>
      </p:nvGrpSpPr>
      <p:grpSpPr>
        <a:xfrm>
          <a:off x="0" y="0"/>
          <a:ext cx="0" cy="0"/>
          <a:chOff x="0" y="0"/>
          <a:chExt cx="0" cy="0"/>
        </a:xfrm>
      </p:grpSpPr>
      <p:sp>
        <p:nvSpPr>
          <p:cNvPr id="925" name="Google Shape;925;p19"/>
          <p:cNvSpPr txBox="1"/>
          <p:nvPr>
            <p:ph type="ctrTitle"/>
          </p:nvPr>
        </p:nvSpPr>
        <p:spPr>
          <a:xfrm>
            <a:off x="1860883" y="4735970"/>
            <a:ext cx="8807100" cy="9159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5500"/>
              <a:buFont typeface="Play"/>
              <a:buNone/>
            </a:pPr>
            <a:r>
              <a:rPr lang="en-GB"/>
              <a:t>THANK YOU!</a:t>
            </a:r>
            <a:endParaRPr/>
          </a:p>
        </p:txBody>
      </p:sp>
      <p:sp>
        <p:nvSpPr>
          <p:cNvPr id="926" name="Google Shape;926;p19"/>
          <p:cNvSpPr txBox="1"/>
          <p:nvPr>
            <p:ph idx="1" type="subTitle"/>
          </p:nvPr>
        </p:nvSpPr>
        <p:spPr>
          <a:xfrm>
            <a:off x="1524008" y="6085825"/>
            <a:ext cx="9144000" cy="6018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2"/>
              </a:buClr>
              <a:buSzPts val="3000"/>
              <a:buNone/>
            </a:pPr>
            <a:r>
              <a:rPr lang="en-GB"/>
              <a:t>Lucy Cummings</a:t>
            </a:r>
            <a:endParaRPr/>
          </a:p>
        </p:txBody>
      </p:sp>
      <p:pic>
        <p:nvPicPr>
          <p:cNvPr id="927" name="Google Shape;927;p19"/>
          <p:cNvPicPr preferRelativeResize="0"/>
          <p:nvPr/>
        </p:nvPicPr>
        <p:blipFill>
          <a:blip r:embed="rId3">
            <a:alphaModFix/>
          </a:blip>
          <a:stretch>
            <a:fillRect/>
          </a:stretch>
        </p:blipFill>
        <p:spPr>
          <a:xfrm>
            <a:off x="0" y="0"/>
            <a:ext cx="12192000" cy="42252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2E0FEAC8AF55D40BBD0C2A6BE706EF5" ma:contentTypeVersion="13" ma:contentTypeDescription="Create a new document." ma:contentTypeScope="" ma:versionID="cdbc4767394a6ee8193d93908801765a">
  <xsd:schema xmlns:xsd="http://www.w3.org/2001/XMLSchema" xmlns:xs="http://www.w3.org/2001/XMLSchema" xmlns:p="http://schemas.microsoft.com/office/2006/metadata/properties" xmlns:ns2="6711dcb8-0948-48ba-becf-db507fce5399" xmlns:ns3="2c08e349-7a29-4d64-a3b6-0130ea3da21d" targetNamespace="http://schemas.microsoft.com/office/2006/metadata/properties" ma:root="true" ma:fieldsID="b8ae8b91c8a9d0e4f801120a76123592" ns2:_="" ns3:_="">
    <xsd:import namespace="6711dcb8-0948-48ba-becf-db507fce5399"/>
    <xsd:import namespace="2c08e349-7a29-4d64-a3b6-0130ea3da21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11dcb8-0948-48ba-becf-db507fce53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4209d77-98a3-48c0-86ad-3473f77b2c7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c08e349-7a29-4d64-a3b6-0130ea3da21d"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8fc7696e-e492-4927-98cd-7ee140e80038}" ma:internalName="TaxCatchAll" ma:showField="CatchAllData" ma:web="2c08e349-7a29-4d64-a3b6-0130ea3da21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711dcb8-0948-48ba-becf-db507fce5399">
      <Terms xmlns="http://schemas.microsoft.com/office/infopath/2007/PartnerControls"/>
    </lcf76f155ced4ddcb4097134ff3c332f>
    <TaxCatchAll xmlns="2c08e349-7a29-4d64-a3b6-0130ea3da21d" xsi:nil="true"/>
  </documentManagement>
</p:properties>
</file>

<file path=customXml/itemProps1.xml><?xml version="1.0" encoding="utf-8"?>
<ds:datastoreItem xmlns:ds="http://schemas.openxmlformats.org/officeDocument/2006/customXml" ds:itemID="{50B72D58-5144-45B4-B875-A79796DFCDF1}"/>
</file>

<file path=customXml/itemProps2.xml><?xml version="1.0" encoding="utf-8"?>
<ds:datastoreItem xmlns:ds="http://schemas.openxmlformats.org/officeDocument/2006/customXml" ds:itemID="{D4B2AEC3-FF71-4B8C-A13E-124A4BF99EB9}"/>
</file>

<file path=customXml/itemProps3.xml><?xml version="1.0" encoding="utf-8"?>
<ds:datastoreItem xmlns:ds="http://schemas.openxmlformats.org/officeDocument/2006/customXml" ds:itemID="{497B0CDF-C7FB-4DA7-9EE4-35554A6CB8E1}"/>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Lucy Cummings</dc:creator>
  <dcterms:created xsi:type="dcterms:W3CDTF">2025-03-04T21:37:46Z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0x010100C2E0FEAC8AF55D40BBD0C2A6BE706EF5</vt:lpwstr>
  </property>
  <property fmtid="{D5CDD505-2E9C-101B-9397-08002B2CF9AE}" pid="3" name="MediaServiceImageTags">
    <vt:lpwstr/>
  </property>
</Properties>
</file>