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 id="2147483660" r:id="rId5"/>
  </p:sldMasterIdLst>
  <p:notesMasterIdLst>
    <p:notesMasterId r:id="rId14"/>
  </p:notesMasterIdLst>
  <p:sldIdLst>
    <p:sldId id="256" r:id="rId6"/>
    <p:sldId id="260" r:id="rId7"/>
    <p:sldId id="301" r:id="rId8"/>
    <p:sldId id="300" r:id="rId9"/>
    <p:sldId id="305" r:id="rId10"/>
    <p:sldId id="302" r:id="rId11"/>
    <p:sldId id="303" r:id="rId12"/>
    <p:sldId id="304" r:id="rId13"/>
  </p:sldIdLst>
  <p:sldSz cx="9753600" cy="7315200"/>
  <p:notesSz cx="6858000" cy="9144000"/>
  <p:embeddedFontLst>
    <p:embeddedFont>
      <p:font typeface="Georgia" panose="02040502050405020303" pitchFamily="18" charset="0"/>
      <p:regular r:id="rId15"/>
      <p:bold r:id="rId16"/>
      <p:italic r:id="rId17"/>
      <p:boldItalic r:id="rId18"/>
    </p:embeddedFont>
    <p:embeddedFont>
      <p:font typeface="Montserrat" panose="00000500000000000000" pitchFamily="2" charset="0"/>
      <p:regular r:id="rId19"/>
      <p:bold r:id="rId20"/>
      <p:italic r:id="rId21"/>
      <p:boldItalic r:id="rId22"/>
    </p:embeddedFont>
    <p:embeddedFont>
      <p:font typeface="Montserrat Bold" panose="00000800000000000000" charset="0"/>
      <p:regular r:id="rId23"/>
      <p:bold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46543E-7AEE-4592-8E9F-9D4140D44DAB}" v="25" dt="2026-07-02T07:24:43.7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autoAdjust="0"/>
    <p:restoredTop sz="95033" autoAdjust="0"/>
  </p:normalViewPr>
  <p:slideViewPr>
    <p:cSldViewPr>
      <p:cViewPr varScale="1">
        <p:scale>
          <a:sx n="77" d="100"/>
          <a:sy n="77" d="100"/>
        </p:scale>
        <p:origin x="1474"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4.fntdata"/><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7.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font" Target="fonts/font3.fntdata"/><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font" Target="fonts/font6.fntdata"/><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10.fntdata"/><Relationship Id="rId5" Type="http://schemas.openxmlformats.org/officeDocument/2006/relationships/slideMaster" Target="slideMasters/slideMaster2.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svg"/><Relationship Id="rId1" Type="http://schemas.openxmlformats.org/officeDocument/2006/relationships/image" Target="../media/image29.svg"/><Relationship Id="rId5" Type="http://schemas.openxmlformats.org/officeDocument/2006/relationships/image" Target="../media/image33.svg"/><Relationship Id="rId4" Type="http://schemas.openxmlformats.org/officeDocument/2006/relationships/image" Target="../media/image3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svg"/><Relationship Id="rId1" Type="http://schemas.openxmlformats.org/officeDocument/2006/relationships/image" Target="../media/image29.svg"/><Relationship Id="rId5" Type="http://schemas.openxmlformats.org/officeDocument/2006/relationships/image" Target="../media/image33.svg"/><Relationship Id="rId4" Type="http://schemas.openxmlformats.org/officeDocument/2006/relationships/image" Target="../media/image3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FFF17F-6635-46D2-B46C-C7E79DE3A881}"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8D26EA9E-E196-4F1D-82D0-F0BFCDB2962F}">
      <dgm:prSet custT="1"/>
      <dgm:spPr/>
      <dgm:t>
        <a:bodyPr/>
        <a:lstStyle/>
        <a:p>
          <a:pPr>
            <a:lnSpc>
              <a:spcPct val="100000"/>
            </a:lnSpc>
          </a:pPr>
          <a:r>
            <a:rPr lang="en-GB" sz="1800" dirty="0">
              <a:latin typeface="Arial" panose="020B0604020202020204" pitchFamily="34" charset="0"/>
              <a:cs typeface="Arial" panose="020B0604020202020204" pitchFamily="34" charset="0"/>
            </a:rPr>
            <a:t>Rural isolation</a:t>
          </a:r>
          <a:endParaRPr lang="en-US" sz="1800" dirty="0">
            <a:latin typeface="Arial" panose="020B0604020202020204" pitchFamily="34" charset="0"/>
            <a:cs typeface="Arial" panose="020B0604020202020204" pitchFamily="34" charset="0"/>
          </a:endParaRPr>
        </a:p>
      </dgm:t>
    </dgm:pt>
    <dgm:pt modelId="{CDCFE1A1-032A-4431-99CA-5564AACCB817}" type="parTrans" cxnId="{6910A1C7-BB04-4DD8-BE80-BE0A96E97CC6}">
      <dgm:prSet/>
      <dgm:spPr/>
      <dgm:t>
        <a:bodyPr/>
        <a:lstStyle/>
        <a:p>
          <a:endParaRPr lang="en-US" sz="1800">
            <a:latin typeface="Arial" panose="020B0604020202020204" pitchFamily="34" charset="0"/>
            <a:cs typeface="Arial" panose="020B0604020202020204" pitchFamily="34" charset="0"/>
          </a:endParaRPr>
        </a:p>
      </dgm:t>
    </dgm:pt>
    <dgm:pt modelId="{50752BDC-EC86-46FA-B986-E588A6ADB008}" type="sibTrans" cxnId="{6910A1C7-BB04-4DD8-BE80-BE0A96E97CC6}">
      <dgm:prSet/>
      <dgm:spPr/>
      <dgm:t>
        <a:bodyPr/>
        <a:lstStyle/>
        <a:p>
          <a:endParaRPr lang="en-US" sz="1800">
            <a:latin typeface="Arial" panose="020B0604020202020204" pitchFamily="34" charset="0"/>
            <a:cs typeface="Arial" panose="020B0604020202020204" pitchFamily="34" charset="0"/>
          </a:endParaRPr>
        </a:p>
      </dgm:t>
    </dgm:pt>
    <dgm:pt modelId="{84F3356C-E291-4009-B56F-4B612BEDA1A9}">
      <dgm:prSet custT="1"/>
      <dgm:spPr/>
      <dgm:t>
        <a:bodyPr/>
        <a:lstStyle/>
        <a:p>
          <a:pPr>
            <a:lnSpc>
              <a:spcPct val="100000"/>
            </a:lnSpc>
          </a:pPr>
          <a:r>
            <a:rPr lang="en-GB" sz="1800">
              <a:latin typeface="Arial" panose="020B0604020202020204" pitchFamily="34" charset="0"/>
              <a:cs typeface="Arial" panose="020B0604020202020204" pitchFamily="34" charset="0"/>
            </a:rPr>
            <a:t>Transport barriers</a:t>
          </a:r>
          <a:endParaRPr lang="en-US" sz="1800">
            <a:latin typeface="Arial" panose="020B0604020202020204" pitchFamily="34" charset="0"/>
            <a:cs typeface="Arial" panose="020B0604020202020204" pitchFamily="34" charset="0"/>
          </a:endParaRPr>
        </a:p>
      </dgm:t>
    </dgm:pt>
    <dgm:pt modelId="{A3492CAF-4FD5-4669-B7E5-A8D74E1E8DA7}" type="parTrans" cxnId="{B405D1C0-A4D7-49AC-9C16-B5513F6D5883}">
      <dgm:prSet/>
      <dgm:spPr/>
      <dgm:t>
        <a:bodyPr/>
        <a:lstStyle/>
        <a:p>
          <a:endParaRPr lang="en-US" sz="1800">
            <a:latin typeface="Arial" panose="020B0604020202020204" pitchFamily="34" charset="0"/>
            <a:cs typeface="Arial" panose="020B0604020202020204" pitchFamily="34" charset="0"/>
          </a:endParaRPr>
        </a:p>
      </dgm:t>
    </dgm:pt>
    <dgm:pt modelId="{512E39A7-2490-4A4C-878E-2C263A2E702A}" type="sibTrans" cxnId="{B405D1C0-A4D7-49AC-9C16-B5513F6D5883}">
      <dgm:prSet/>
      <dgm:spPr/>
      <dgm:t>
        <a:bodyPr/>
        <a:lstStyle/>
        <a:p>
          <a:endParaRPr lang="en-US" sz="1800">
            <a:latin typeface="Arial" panose="020B0604020202020204" pitchFamily="34" charset="0"/>
            <a:cs typeface="Arial" panose="020B0604020202020204" pitchFamily="34" charset="0"/>
          </a:endParaRPr>
        </a:p>
      </dgm:t>
    </dgm:pt>
    <dgm:pt modelId="{2CCCC26B-176E-4083-91EF-12A89378C8A6}">
      <dgm:prSet custT="1"/>
      <dgm:spPr/>
      <dgm:t>
        <a:bodyPr/>
        <a:lstStyle/>
        <a:p>
          <a:pPr>
            <a:lnSpc>
              <a:spcPct val="100000"/>
            </a:lnSpc>
          </a:pPr>
          <a:r>
            <a:rPr lang="en-GB" sz="1800">
              <a:latin typeface="Arial" panose="020B0604020202020204" pitchFamily="34" charset="0"/>
              <a:cs typeface="Arial" panose="020B0604020202020204" pitchFamily="34" charset="0"/>
            </a:rPr>
            <a:t>Awareness gaps</a:t>
          </a:r>
          <a:endParaRPr lang="en-US" sz="1800">
            <a:latin typeface="Arial" panose="020B0604020202020204" pitchFamily="34" charset="0"/>
            <a:cs typeface="Arial" panose="020B0604020202020204" pitchFamily="34" charset="0"/>
          </a:endParaRPr>
        </a:p>
      </dgm:t>
    </dgm:pt>
    <dgm:pt modelId="{AE40192B-1D48-42C9-A19B-754BCE2F8980}" type="parTrans" cxnId="{CA77AD46-AA15-4678-9690-2A482D345708}">
      <dgm:prSet/>
      <dgm:spPr/>
      <dgm:t>
        <a:bodyPr/>
        <a:lstStyle/>
        <a:p>
          <a:endParaRPr lang="en-US" sz="1800">
            <a:latin typeface="Arial" panose="020B0604020202020204" pitchFamily="34" charset="0"/>
            <a:cs typeface="Arial" panose="020B0604020202020204" pitchFamily="34" charset="0"/>
          </a:endParaRPr>
        </a:p>
      </dgm:t>
    </dgm:pt>
    <dgm:pt modelId="{D15023E3-5CD9-4D8C-A7D6-879EFAD02568}" type="sibTrans" cxnId="{CA77AD46-AA15-4678-9690-2A482D345708}">
      <dgm:prSet/>
      <dgm:spPr/>
      <dgm:t>
        <a:bodyPr/>
        <a:lstStyle/>
        <a:p>
          <a:endParaRPr lang="en-US" sz="1800">
            <a:latin typeface="Arial" panose="020B0604020202020204" pitchFamily="34" charset="0"/>
            <a:cs typeface="Arial" panose="020B0604020202020204" pitchFamily="34" charset="0"/>
          </a:endParaRPr>
        </a:p>
      </dgm:t>
    </dgm:pt>
    <dgm:pt modelId="{7BC3C0C2-8FB6-4AD4-AD6E-A7B420479723}">
      <dgm:prSet custT="1"/>
      <dgm:spPr/>
      <dgm:t>
        <a:bodyPr/>
        <a:lstStyle/>
        <a:p>
          <a:pPr>
            <a:lnSpc>
              <a:spcPct val="100000"/>
            </a:lnSpc>
          </a:pPr>
          <a:r>
            <a:rPr lang="en-GB" sz="1800">
              <a:latin typeface="Arial" panose="020B0604020202020204" pitchFamily="34" charset="0"/>
              <a:cs typeface="Arial" panose="020B0604020202020204" pitchFamily="34" charset="0"/>
            </a:rPr>
            <a:t>Funding</a:t>
          </a:r>
          <a:endParaRPr lang="en-US" sz="1800">
            <a:latin typeface="Arial" panose="020B0604020202020204" pitchFamily="34" charset="0"/>
            <a:cs typeface="Arial" panose="020B0604020202020204" pitchFamily="34" charset="0"/>
          </a:endParaRPr>
        </a:p>
      </dgm:t>
    </dgm:pt>
    <dgm:pt modelId="{12C0AD38-BA40-49E4-B318-4715029ECE1B}" type="parTrans" cxnId="{96FF1BD8-5B9A-440D-977D-7DE8953E6FFD}">
      <dgm:prSet/>
      <dgm:spPr/>
      <dgm:t>
        <a:bodyPr/>
        <a:lstStyle/>
        <a:p>
          <a:endParaRPr lang="en-US" sz="1800">
            <a:latin typeface="Arial" panose="020B0604020202020204" pitchFamily="34" charset="0"/>
            <a:cs typeface="Arial" panose="020B0604020202020204" pitchFamily="34" charset="0"/>
          </a:endParaRPr>
        </a:p>
      </dgm:t>
    </dgm:pt>
    <dgm:pt modelId="{6E607AA0-82E8-4050-949D-5BE122897797}" type="sibTrans" cxnId="{96FF1BD8-5B9A-440D-977D-7DE8953E6FFD}">
      <dgm:prSet/>
      <dgm:spPr/>
      <dgm:t>
        <a:bodyPr/>
        <a:lstStyle/>
        <a:p>
          <a:endParaRPr lang="en-US" sz="1800">
            <a:latin typeface="Arial" panose="020B0604020202020204" pitchFamily="34" charset="0"/>
            <a:cs typeface="Arial" panose="020B0604020202020204" pitchFamily="34" charset="0"/>
          </a:endParaRPr>
        </a:p>
      </dgm:t>
    </dgm:pt>
    <dgm:pt modelId="{825FA1EB-7F26-48CB-A1D6-E8DEC141647F}">
      <dgm:prSet custT="1"/>
      <dgm:spPr/>
      <dgm:t>
        <a:bodyPr/>
        <a:lstStyle/>
        <a:p>
          <a:pPr>
            <a:lnSpc>
              <a:spcPct val="100000"/>
            </a:lnSpc>
          </a:pPr>
          <a:r>
            <a:rPr lang="en-GB" sz="1800">
              <a:latin typeface="Arial" panose="020B0604020202020204" pitchFamily="34" charset="0"/>
              <a:cs typeface="Arial" panose="020B0604020202020204" pitchFamily="34" charset="0"/>
            </a:rPr>
            <a:t>Fragmentation between services</a:t>
          </a:r>
          <a:endParaRPr lang="en-US" sz="1800">
            <a:latin typeface="Arial" panose="020B0604020202020204" pitchFamily="34" charset="0"/>
            <a:cs typeface="Arial" panose="020B0604020202020204" pitchFamily="34" charset="0"/>
          </a:endParaRPr>
        </a:p>
      </dgm:t>
    </dgm:pt>
    <dgm:pt modelId="{4BFB8918-C946-4BAB-A980-B06BDFB5305C}" type="parTrans" cxnId="{F42716FF-2C35-401C-8D94-CA41169A9FDA}">
      <dgm:prSet/>
      <dgm:spPr/>
      <dgm:t>
        <a:bodyPr/>
        <a:lstStyle/>
        <a:p>
          <a:endParaRPr lang="en-US" sz="1800">
            <a:latin typeface="Arial" panose="020B0604020202020204" pitchFamily="34" charset="0"/>
            <a:cs typeface="Arial" panose="020B0604020202020204" pitchFamily="34" charset="0"/>
          </a:endParaRPr>
        </a:p>
      </dgm:t>
    </dgm:pt>
    <dgm:pt modelId="{1BCA6812-2C81-4E95-8F09-8B17981C7C78}" type="sibTrans" cxnId="{F42716FF-2C35-401C-8D94-CA41169A9FDA}">
      <dgm:prSet/>
      <dgm:spPr/>
      <dgm:t>
        <a:bodyPr/>
        <a:lstStyle/>
        <a:p>
          <a:endParaRPr lang="en-US" sz="1800">
            <a:latin typeface="Arial" panose="020B0604020202020204" pitchFamily="34" charset="0"/>
            <a:cs typeface="Arial" panose="020B0604020202020204" pitchFamily="34" charset="0"/>
          </a:endParaRPr>
        </a:p>
      </dgm:t>
    </dgm:pt>
    <dgm:pt modelId="{ADFC0ABB-D607-428D-AA5F-56BD96B9F685}" type="pres">
      <dgm:prSet presAssocID="{4BFFF17F-6635-46D2-B46C-C7E79DE3A881}" presName="root" presStyleCnt="0">
        <dgm:presLayoutVars>
          <dgm:dir/>
          <dgm:resizeHandles val="exact"/>
        </dgm:presLayoutVars>
      </dgm:prSet>
      <dgm:spPr/>
    </dgm:pt>
    <dgm:pt modelId="{A01AB6E3-9E11-4073-B071-B3AD5DDD6035}" type="pres">
      <dgm:prSet presAssocID="{8D26EA9E-E196-4F1D-82D0-F0BFCDB2962F}" presName="compNode" presStyleCnt="0"/>
      <dgm:spPr/>
    </dgm:pt>
    <dgm:pt modelId="{7A194A73-4D8E-4B3D-83DC-A0D4308A18FF}" type="pres">
      <dgm:prSet presAssocID="{8D26EA9E-E196-4F1D-82D0-F0BFCDB2962F}" presName="bgRect" presStyleLbl="bgShp" presStyleIdx="0" presStyleCnt="5"/>
      <dgm:spPr/>
    </dgm:pt>
    <dgm:pt modelId="{8273EA35-5710-4110-AF7A-A69AF150BB27}" type="pres">
      <dgm:prSet presAssocID="{8D26EA9E-E196-4F1D-82D0-F0BFCDB2962F}"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Barn"/>
        </a:ext>
      </dgm:extLst>
    </dgm:pt>
    <dgm:pt modelId="{896667BD-3034-4033-B183-6746BD53669F}" type="pres">
      <dgm:prSet presAssocID="{8D26EA9E-E196-4F1D-82D0-F0BFCDB2962F}" presName="spaceRect" presStyleCnt="0"/>
      <dgm:spPr/>
    </dgm:pt>
    <dgm:pt modelId="{2BE0C611-5594-465B-8542-02FE22CFE2E6}" type="pres">
      <dgm:prSet presAssocID="{8D26EA9E-E196-4F1D-82D0-F0BFCDB2962F}" presName="parTx" presStyleLbl="revTx" presStyleIdx="0" presStyleCnt="5">
        <dgm:presLayoutVars>
          <dgm:chMax val="0"/>
          <dgm:chPref val="0"/>
        </dgm:presLayoutVars>
      </dgm:prSet>
      <dgm:spPr/>
    </dgm:pt>
    <dgm:pt modelId="{A2B9FF0D-0C35-4810-B9E1-DC3CF68716FE}" type="pres">
      <dgm:prSet presAssocID="{50752BDC-EC86-46FA-B986-E588A6ADB008}" presName="sibTrans" presStyleCnt="0"/>
      <dgm:spPr/>
    </dgm:pt>
    <dgm:pt modelId="{C0C4AEE4-4213-48C8-9C9E-BA83654756B2}" type="pres">
      <dgm:prSet presAssocID="{84F3356C-E291-4009-B56F-4B612BEDA1A9}" presName="compNode" presStyleCnt="0"/>
      <dgm:spPr/>
    </dgm:pt>
    <dgm:pt modelId="{F5876F83-84D2-426F-88D7-D4FBA91CD027}" type="pres">
      <dgm:prSet presAssocID="{84F3356C-E291-4009-B56F-4B612BEDA1A9}" presName="bgRect" presStyleLbl="bgShp" presStyleIdx="1" presStyleCnt="5"/>
      <dgm:spPr/>
    </dgm:pt>
    <dgm:pt modelId="{750B3CF1-FF7C-403F-B500-710A52FEE4BE}" type="pres">
      <dgm:prSet presAssocID="{84F3356C-E291-4009-B56F-4B612BEDA1A9}"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us"/>
        </a:ext>
      </dgm:extLst>
    </dgm:pt>
    <dgm:pt modelId="{D8950185-AC64-4190-A981-4EDD23B5F2DB}" type="pres">
      <dgm:prSet presAssocID="{84F3356C-E291-4009-B56F-4B612BEDA1A9}" presName="spaceRect" presStyleCnt="0"/>
      <dgm:spPr/>
    </dgm:pt>
    <dgm:pt modelId="{41CA2B1A-2E92-42E9-A106-95DC654418DF}" type="pres">
      <dgm:prSet presAssocID="{84F3356C-E291-4009-B56F-4B612BEDA1A9}" presName="parTx" presStyleLbl="revTx" presStyleIdx="1" presStyleCnt="5">
        <dgm:presLayoutVars>
          <dgm:chMax val="0"/>
          <dgm:chPref val="0"/>
        </dgm:presLayoutVars>
      </dgm:prSet>
      <dgm:spPr/>
    </dgm:pt>
    <dgm:pt modelId="{06F4733D-D54B-4711-8E8A-48804C91C2E4}" type="pres">
      <dgm:prSet presAssocID="{512E39A7-2490-4A4C-878E-2C263A2E702A}" presName="sibTrans" presStyleCnt="0"/>
      <dgm:spPr/>
    </dgm:pt>
    <dgm:pt modelId="{B6DF1863-347B-467E-8297-A7642197B3A9}" type="pres">
      <dgm:prSet presAssocID="{2CCCC26B-176E-4083-91EF-12A89378C8A6}" presName="compNode" presStyleCnt="0"/>
      <dgm:spPr/>
    </dgm:pt>
    <dgm:pt modelId="{8C41339F-A6CA-4B2F-BCC4-C6E0442C0DFC}" type="pres">
      <dgm:prSet presAssocID="{2CCCC26B-176E-4083-91EF-12A89378C8A6}" presName="bgRect" presStyleLbl="bgShp" presStyleIdx="2" presStyleCnt="5"/>
      <dgm:spPr/>
    </dgm:pt>
    <dgm:pt modelId="{BDCE44BA-034B-4438-AD06-F7212BC21BF2}" type="pres">
      <dgm:prSet presAssocID="{2CCCC26B-176E-4083-91EF-12A89378C8A6}"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Warning"/>
        </a:ext>
      </dgm:extLst>
    </dgm:pt>
    <dgm:pt modelId="{49A75A94-C25D-4830-97D0-793674A6693E}" type="pres">
      <dgm:prSet presAssocID="{2CCCC26B-176E-4083-91EF-12A89378C8A6}" presName="spaceRect" presStyleCnt="0"/>
      <dgm:spPr/>
    </dgm:pt>
    <dgm:pt modelId="{9D781523-95A5-4E88-8A4F-A42A37EB6BB7}" type="pres">
      <dgm:prSet presAssocID="{2CCCC26B-176E-4083-91EF-12A89378C8A6}" presName="parTx" presStyleLbl="revTx" presStyleIdx="2" presStyleCnt="5">
        <dgm:presLayoutVars>
          <dgm:chMax val="0"/>
          <dgm:chPref val="0"/>
        </dgm:presLayoutVars>
      </dgm:prSet>
      <dgm:spPr/>
    </dgm:pt>
    <dgm:pt modelId="{FE7E5484-BD2B-484F-8184-D0A13D7B0FB8}" type="pres">
      <dgm:prSet presAssocID="{D15023E3-5CD9-4D8C-A7D6-879EFAD02568}" presName="sibTrans" presStyleCnt="0"/>
      <dgm:spPr/>
    </dgm:pt>
    <dgm:pt modelId="{A073AC40-AF60-4099-AF77-6323C9AEEC6E}" type="pres">
      <dgm:prSet presAssocID="{7BC3C0C2-8FB6-4AD4-AD6E-A7B420479723}" presName="compNode" presStyleCnt="0"/>
      <dgm:spPr/>
    </dgm:pt>
    <dgm:pt modelId="{A26A9CFC-C4FA-4187-A7CE-0CFF60C9610D}" type="pres">
      <dgm:prSet presAssocID="{7BC3C0C2-8FB6-4AD4-AD6E-A7B420479723}" presName="bgRect" presStyleLbl="bgShp" presStyleIdx="3" presStyleCnt="5"/>
      <dgm:spPr/>
    </dgm:pt>
    <dgm:pt modelId="{DD011DD9-CDBD-49E2-AD69-B77427480638}" type="pres">
      <dgm:prSet presAssocID="{7BC3C0C2-8FB6-4AD4-AD6E-A7B420479723}"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oney"/>
        </a:ext>
      </dgm:extLst>
    </dgm:pt>
    <dgm:pt modelId="{E3204B3F-78F1-46EE-8FE3-648A1941EE8F}" type="pres">
      <dgm:prSet presAssocID="{7BC3C0C2-8FB6-4AD4-AD6E-A7B420479723}" presName="spaceRect" presStyleCnt="0"/>
      <dgm:spPr/>
    </dgm:pt>
    <dgm:pt modelId="{5FB533F3-AA95-4639-8E43-C639D43DB1E7}" type="pres">
      <dgm:prSet presAssocID="{7BC3C0C2-8FB6-4AD4-AD6E-A7B420479723}" presName="parTx" presStyleLbl="revTx" presStyleIdx="3" presStyleCnt="5">
        <dgm:presLayoutVars>
          <dgm:chMax val="0"/>
          <dgm:chPref val="0"/>
        </dgm:presLayoutVars>
      </dgm:prSet>
      <dgm:spPr/>
    </dgm:pt>
    <dgm:pt modelId="{3E44EA2D-82AB-44D5-B519-9C89A0844F27}" type="pres">
      <dgm:prSet presAssocID="{6E607AA0-82E8-4050-949D-5BE122897797}" presName="sibTrans" presStyleCnt="0"/>
      <dgm:spPr/>
    </dgm:pt>
    <dgm:pt modelId="{0CC665DF-E546-4687-8762-B003BEFC7CD3}" type="pres">
      <dgm:prSet presAssocID="{825FA1EB-7F26-48CB-A1D6-E8DEC141647F}" presName="compNode" presStyleCnt="0"/>
      <dgm:spPr/>
    </dgm:pt>
    <dgm:pt modelId="{34B84DE4-14D6-4418-95C5-BE34EF864DED}" type="pres">
      <dgm:prSet presAssocID="{825FA1EB-7F26-48CB-A1D6-E8DEC141647F}" presName="bgRect" presStyleLbl="bgShp" presStyleIdx="4" presStyleCnt="5"/>
      <dgm:spPr/>
    </dgm:pt>
    <dgm:pt modelId="{BFA0DFEE-5662-4A67-9529-7A2468F2C227}" type="pres">
      <dgm:prSet presAssocID="{825FA1EB-7F26-48CB-A1D6-E8DEC141647F}"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Computer"/>
        </a:ext>
      </dgm:extLst>
    </dgm:pt>
    <dgm:pt modelId="{91154E82-1BB1-49E4-BCA7-CB2FCC303A3D}" type="pres">
      <dgm:prSet presAssocID="{825FA1EB-7F26-48CB-A1D6-E8DEC141647F}" presName="spaceRect" presStyleCnt="0"/>
      <dgm:spPr/>
    </dgm:pt>
    <dgm:pt modelId="{167F713F-20A4-4B51-8168-DC26AB087BFA}" type="pres">
      <dgm:prSet presAssocID="{825FA1EB-7F26-48CB-A1D6-E8DEC141647F}" presName="parTx" presStyleLbl="revTx" presStyleIdx="4" presStyleCnt="5">
        <dgm:presLayoutVars>
          <dgm:chMax val="0"/>
          <dgm:chPref val="0"/>
        </dgm:presLayoutVars>
      </dgm:prSet>
      <dgm:spPr/>
    </dgm:pt>
  </dgm:ptLst>
  <dgm:cxnLst>
    <dgm:cxn modelId="{C389610E-EA5E-4CEB-9B68-6AAA6505B216}" type="presOf" srcId="{2CCCC26B-176E-4083-91EF-12A89378C8A6}" destId="{9D781523-95A5-4E88-8A4F-A42A37EB6BB7}" srcOrd="0" destOrd="0" presId="urn:microsoft.com/office/officeart/2018/2/layout/IconVerticalSolidList"/>
    <dgm:cxn modelId="{FFDB9E61-B91B-40A4-97AC-2A85A95E50A8}" type="presOf" srcId="{8D26EA9E-E196-4F1D-82D0-F0BFCDB2962F}" destId="{2BE0C611-5594-465B-8542-02FE22CFE2E6}" srcOrd="0" destOrd="0" presId="urn:microsoft.com/office/officeart/2018/2/layout/IconVerticalSolidList"/>
    <dgm:cxn modelId="{CA77AD46-AA15-4678-9690-2A482D345708}" srcId="{4BFFF17F-6635-46D2-B46C-C7E79DE3A881}" destId="{2CCCC26B-176E-4083-91EF-12A89378C8A6}" srcOrd="2" destOrd="0" parTransId="{AE40192B-1D48-42C9-A19B-754BCE2F8980}" sibTransId="{D15023E3-5CD9-4D8C-A7D6-879EFAD02568}"/>
    <dgm:cxn modelId="{C2996B4C-151B-415D-95AC-3FC5AF5079AC}" type="presOf" srcId="{7BC3C0C2-8FB6-4AD4-AD6E-A7B420479723}" destId="{5FB533F3-AA95-4639-8E43-C639D43DB1E7}" srcOrd="0" destOrd="0" presId="urn:microsoft.com/office/officeart/2018/2/layout/IconVerticalSolidList"/>
    <dgm:cxn modelId="{7B502AA6-CA40-4108-BAD7-628931803711}" type="presOf" srcId="{825FA1EB-7F26-48CB-A1D6-E8DEC141647F}" destId="{167F713F-20A4-4B51-8168-DC26AB087BFA}" srcOrd="0" destOrd="0" presId="urn:microsoft.com/office/officeart/2018/2/layout/IconVerticalSolidList"/>
    <dgm:cxn modelId="{B34E35AC-D6A3-4B83-8919-F25208708758}" type="presOf" srcId="{4BFFF17F-6635-46D2-B46C-C7E79DE3A881}" destId="{ADFC0ABB-D607-428D-AA5F-56BD96B9F685}" srcOrd="0" destOrd="0" presId="urn:microsoft.com/office/officeart/2018/2/layout/IconVerticalSolidList"/>
    <dgm:cxn modelId="{B405D1C0-A4D7-49AC-9C16-B5513F6D5883}" srcId="{4BFFF17F-6635-46D2-B46C-C7E79DE3A881}" destId="{84F3356C-E291-4009-B56F-4B612BEDA1A9}" srcOrd="1" destOrd="0" parTransId="{A3492CAF-4FD5-4669-B7E5-A8D74E1E8DA7}" sibTransId="{512E39A7-2490-4A4C-878E-2C263A2E702A}"/>
    <dgm:cxn modelId="{6910A1C7-BB04-4DD8-BE80-BE0A96E97CC6}" srcId="{4BFFF17F-6635-46D2-B46C-C7E79DE3A881}" destId="{8D26EA9E-E196-4F1D-82D0-F0BFCDB2962F}" srcOrd="0" destOrd="0" parTransId="{CDCFE1A1-032A-4431-99CA-5564AACCB817}" sibTransId="{50752BDC-EC86-46FA-B986-E588A6ADB008}"/>
    <dgm:cxn modelId="{96FF1BD8-5B9A-440D-977D-7DE8953E6FFD}" srcId="{4BFFF17F-6635-46D2-B46C-C7E79DE3A881}" destId="{7BC3C0C2-8FB6-4AD4-AD6E-A7B420479723}" srcOrd="3" destOrd="0" parTransId="{12C0AD38-BA40-49E4-B318-4715029ECE1B}" sibTransId="{6E607AA0-82E8-4050-949D-5BE122897797}"/>
    <dgm:cxn modelId="{95449AE5-491F-4E1D-852F-59F0252FF186}" type="presOf" srcId="{84F3356C-E291-4009-B56F-4B612BEDA1A9}" destId="{41CA2B1A-2E92-42E9-A106-95DC654418DF}" srcOrd="0" destOrd="0" presId="urn:microsoft.com/office/officeart/2018/2/layout/IconVerticalSolidList"/>
    <dgm:cxn modelId="{F42716FF-2C35-401C-8D94-CA41169A9FDA}" srcId="{4BFFF17F-6635-46D2-B46C-C7E79DE3A881}" destId="{825FA1EB-7F26-48CB-A1D6-E8DEC141647F}" srcOrd="4" destOrd="0" parTransId="{4BFB8918-C946-4BAB-A980-B06BDFB5305C}" sibTransId="{1BCA6812-2C81-4E95-8F09-8B17981C7C78}"/>
    <dgm:cxn modelId="{D3B47E58-F412-4B5B-B0BF-04616F324842}" type="presParOf" srcId="{ADFC0ABB-D607-428D-AA5F-56BD96B9F685}" destId="{A01AB6E3-9E11-4073-B071-B3AD5DDD6035}" srcOrd="0" destOrd="0" presId="urn:microsoft.com/office/officeart/2018/2/layout/IconVerticalSolidList"/>
    <dgm:cxn modelId="{38E2F19C-3E01-4969-BFBF-3D27F54B02AD}" type="presParOf" srcId="{A01AB6E3-9E11-4073-B071-B3AD5DDD6035}" destId="{7A194A73-4D8E-4B3D-83DC-A0D4308A18FF}" srcOrd="0" destOrd="0" presId="urn:microsoft.com/office/officeart/2018/2/layout/IconVerticalSolidList"/>
    <dgm:cxn modelId="{324A7A0B-60B2-4B3B-AFCD-9E6FA5F7C982}" type="presParOf" srcId="{A01AB6E3-9E11-4073-B071-B3AD5DDD6035}" destId="{8273EA35-5710-4110-AF7A-A69AF150BB27}" srcOrd="1" destOrd="0" presId="urn:microsoft.com/office/officeart/2018/2/layout/IconVerticalSolidList"/>
    <dgm:cxn modelId="{0276C4B4-8231-4255-A4DB-34B2732DA19F}" type="presParOf" srcId="{A01AB6E3-9E11-4073-B071-B3AD5DDD6035}" destId="{896667BD-3034-4033-B183-6746BD53669F}" srcOrd="2" destOrd="0" presId="urn:microsoft.com/office/officeart/2018/2/layout/IconVerticalSolidList"/>
    <dgm:cxn modelId="{57E75D03-0654-4508-BB9B-59E022D4FBA4}" type="presParOf" srcId="{A01AB6E3-9E11-4073-B071-B3AD5DDD6035}" destId="{2BE0C611-5594-465B-8542-02FE22CFE2E6}" srcOrd="3" destOrd="0" presId="urn:microsoft.com/office/officeart/2018/2/layout/IconVerticalSolidList"/>
    <dgm:cxn modelId="{0A77936C-585A-493E-855E-59FA701B1999}" type="presParOf" srcId="{ADFC0ABB-D607-428D-AA5F-56BD96B9F685}" destId="{A2B9FF0D-0C35-4810-B9E1-DC3CF68716FE}" srcOrd="1" destOrd="0" presId="urn:microsoft.com/office/officeart/2018/2/layout/IconVerticalSolidList"/>
    <dgm:cxn modelId="{67B28E99-B632-475F-9E54-5941250A3C69}" type="presParOf" srcId="{ADFC0ABB-D607-428D-AA5F-56BD96B9F685}" destId="{C0C4AEE4-4213-48C8-9C9E-BA83654756B2}" srcOrd="2" destOrd="0" presId="urn:microsoft.com/office/officeart/2018/2/layout/IconVerticalSolidList"/>
    <dgm:cxn modelId="{24AC332A-7781-4A06-B6CB-FB36E5EDBCD0}" type="presParOf" srcId="{C0C4AEE4-4213-48C8-9C9E-BA83654756B2}" destId="{F5876F83-84D2-426F-88D7-D4FBA91CD027}" srcOrd="0" destOrd="0" presId="urn:microsoft.com/office/officeart/2018/2/layout/IconVerticalSolidList"/>
    <dgm:cxn modelId="{3F3D8173-9A73-421D-8094-A7B8BCED18D9}" type="presParOf" srcId="{C0C4AEE4-4213-48C8-9C9E-BA83654756B2}" destId="{750B3CF1-FF7C-403F-B500-710A52FEE4BE}" srcOrd="1" destOrd="0" presId="urn:microsoft.com/office/officeart/2018/2/layout/IconVerticalSolidList"/>
    <dgm:cxn modelId="{09B741AA-76A3-4C19-B0BE-DEF1CDAE5153}" type="presParOf" srcId="{C0C4AEE4-4213-48C8-9C9E-BA83654756B2}" destId="{D8950185-AC64-4190-A981-4EDD23B5F2DB}" srcOrd="2" destOrd="0" presId="urn:microsoft.com/office/officeart/2018/2/layout/IconVerticalSolidList"/>
    <dgm:cxn modelId="{143C82B1-A3FD-40BC-B68E-9F65DFBD5C7F}" type="presParOf" srcId="{C0C4AEE4-4213-48C8-9C9E-BA83654756B2}" destId="{41CA2B1A-2E92-42E9-A106-95DC654418DF}" srcOrd="3" destOrd="0" presId="urn:microsoft.com/office/officeart/2018/2/layout/IconVerticalSolidList"/>
    <dgm:cxn modelId="{CFDE92E9-B8D5-4CC3-A3BE-6EEEAD60E5B3}" type="presParOf" srcId="{ADFC0ABB-D607-428D-AA5F-56BD96B9F685}" destId="{06F4733D-D54B-4711-8E8A-48804C91C2E4}" srcOrd="3" destOrd="0" presId="urn:microsoft.com/office/officeart/2018/2/layout/IconVerticalSolidList"/>
    <dgm:cxn modelId="{E92251A8-DB9E-4FED-B269-CF2B5D72C1B8}" type="presParOf" srcId="{ADFC0ABB-D607-428D-AA5F-56BD96B9F685}" destId="{B6DF1863-347B-467E-8297-A7642197B3A9}" srcOrd="4" destOrd="0" presId="urn:microsoft.com/office/officeart/2018/2/layout/IconVerticalSolidList"/>
    <dgm:cxn modelId="{4F64E9D5-C445-494A-9BBC-200091617FAC}" type="presParOf" srcId="{B6DF1863-347B-467E-8297-A7642197B3A9}" destId="{8C41339F-A6CA-4B2F-BCC4-C6E0442C0DFC}" srcOrd="0" destOrd="0" presId="urn:microsoft.com/office/officeart/2018/2/layout/IconVerticalSolidList"/>
    <dgm:cxn modelId="{C6F5C35A-0099-404F-9676-05D0CC01E966}" type="presParOf" srcId="{B6DF1863-347B-467E-8297-A7642197B3A9}" destId="{BDCE44BA-034B-4438-AD06-F7212BC21BF2}" srcOrd="1" destOrd="0" presId="urn:microsoft.com/office/officeart/2018/2/layout/IconVerticalSolidList"/>
    <dgm:cxn modelId="{23A2ED5A-2A1D-4E44-9183-9F327B972B40}" type="presParOf" srcId="{B6DF1863-347B-467E-8297-A7642197B3A9}" destId="{49A75A94-C25D-4830-97D0-793674A6693E}" srcOrd="2" destOrd="0" presId="urn:microsoft.com/office/officeart/2018/2/layout/IconVerticalSolidList"/>
    <dgm:cxn modelId="{C4BAC561-ABD6-4F1C-87FE-268C6F8B550B}" type="presParOf" srcId="{B6DF1863-347B-467E-8297-A7642197B3A9}" destId="{9D781523-95A5-4E88-8A4F-A42A37EB6BB7}" srcOrd="3" destOrd="0" presId="urn:microsoft.com/office/officeart/2018/2/layout/IconVerticalSolidList"/>
    <dgm:cxn modelId="{DE12E122-9760-428E-B0B8-C5D460ECD98C}" type="presParOf" srcId="{ADFC0ABB-D607-428D-AA5F-56BD96B9F685}" destId="{FE7E5484-BD2B-484F-8184-D0A13D7B0FB8}" srcOrd="5" destOrd="0" presId="urn:microsoft.com/office/officeart/2018/2/layout/IconVerticalSolidList"/>
    <dgm:cxn modelId="{03FF0324-9C6F-488C-9A7D-211B35FB432D}" type="presParOf" srcId="{ADFC0ABB-D607-428D-AA5F-56BD96B9F685}" destId="{A073AC40-AF60-4099-AF77-6323C9AEEC6E}" srcOrd="6" destOrd="0" presId="urn:microsoft.com/office/officeart/2018/2/layout/IconVerticalSolidList"/>
    <dgm:cxn modelId="{AB23DDF8-77F9-4E35-B8CF-600044DA65B2}" type="presParOf" srcId="{A073AC40-AF60-4099-AF77-6323C9AEEC6E}" destId="{A26A9CFC-C4FA-4187-A7CE-0CFF60C9610D}" srcOrd="0" destOrd="0" presId="urn:microsoft.com/office/officeart/2018/2/layout/IconVerticalSolidList"/>
    <dgm:cxn modelId="{7F9552CD-2A26-4F68-810A-446E55FEA356}" type="presParOf" srcId="{A073AC40-AF60-4099-AF77-6323C9AEEC6E}" destId="{DD011DD9-CDBD-49E2-AD69-B77427480638}" srcOrd="1" destOrd="0" presId="urn:microsoft.com/office/officeart/2018/2/layout/IconVerticalSolidList"/>
    <dgm:cxn modelId="{33EEF729-98E2-4B2F-A0CF-F0F08BF06146}" type="presParOf" srcId="{A073AC40-AF60-4099-AF77-6323C9AEEC6E}" destId="{E3204B3F-78F1-46EE-8FE3-648A1941EE8F}" srcOrd="2" destOrd="0" presId="urn:microsoft.com/office/officeart/2018/2/layout/IconVerticalSolidList"/>
    <dgm:cxn modelId="{0DB98A5B-56AE-40C5-A3E9-F0D7A6213D45}" type="presParOf" srcId="{A073AC40-AF60-4099-AF77-6323C9AEEC6E}" destId="{5FB533F3-AA95-4639-8E43-C639D43DB1E7}" srcOrd="3" destOrd="0" presId="urn:microsoft.com/office/officeart/2018/2/layout/IconVerticalSolidList"/>
    <dgm:cxn modelId="{F5072547-E0F7-4002-843B-7240678D555C}" type="presParOf" srcId="{ADFC0ABB-D607-428D-AA5F-56BD96B9F685}" destId="{3E44EA2D-82AB-44D5-B519-9C89A0844F27}" srcOrd="7" destOrd="0" presId="urn:microsoft.com/office/officeart/2018/2/layout/IconVerticalSolidList"/>
    <dgm:cxn modelId="{116151DD-12DB-4AF5-96AF-33C1A3A57AE3}" type="presParOf" srcId="{ADFC0ABB-D607-428D-AA5F-56BD96B9F685}" destId="{0CC665DF-E546-4687-8762-B003BEFC7CD3}" srcOrd="8" destOrd="0" presId="urn:microsoft.com/office/officeart/2018/2/layout/IconVerticalSolidList"/>
    <dgm:cxn modelId="{4118B88C-E512-425F-8735-F0827EC49CB8}" type="presParOf" srcId="{0CC665DF-E546-4687-8762-B003BEFC7CD3}" destId="{34B84DE4-14D6-4418-95C5-BE34EF864DED}" srcOrd="0" destOrd="0" presId="urn:microsoft.com/office/officeart/2018/2/layout/IconVerticalSolidList"/>
    <dgm:cxn modelId="{4623FF3C-DFE0-4F8B-A078-1CE1B6D4B77F}" type="presParOf" srcId="{0CC665DF-E546-4687-8762-B003BEFC7CD3}" destId="{BFA0DFEE-5662-4A67-9529-7A2468F2C227}" srcOrd="1" destOrd="0" presId="urn:microsoft.com/office/officeart/2018/2/layout/IconVerticalSolidList"/>
    <dgm:cxn modelId="{997B00E6-3292-4376-8D47-2653557726DB}" type="presParOf" srcId="{0CC665DF-E546-4687-8762-B003BEFC7CD3}" destId="{91154E82-1BB1-49E4-BCA7-CB2FCC303A3D}" srcOrd="2" destOrd="0" presId="urn:microsoft.com/office/officeart/2018/2/layout/IconVerticalSolidList"/>
    <dgm:cxn modelId="{B86BF4EF-82AB-4E68-B7B0-84241B342F45}" type="presParOf" srcId="{0CC665DF-E546-4687-8762-B003BEFC7CD3}" destId="{167F713F-20A4-4B51-8168-DC26AB087BFA}"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194A73-4D8E-4B3D-83DC-A0D4308A18FF}">
      <dsp:nvSpPr>
        <dsp:cNvPr id="0" name=""/>
        <dsp:cNvSpPr/>
      </dsp:nvSpPr>
      <dsp:spPr>
        <a:xfrm>
          <a:off x="0" y="1803"/>
          <a:ext cx="7086600" cy="38411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73EA35-5710-4110-AF7A-A69AF150BB27}">
      <dsp:nvSpPr>
        <dsp:cNvPr id="0" name=""/>
        <dsp:cNvSpPr/>
      </dsp:nvSpPr>
      <dsp:spPr>
        <a:xfrm>
          <a:off x="116196" y="88230"/>
          <a:ext cx="211265" cy="21126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E0C611-5594-465B-8542-02FE22CFE2E6}">
      <dsp:nvSpPr>
        <dsp:cNvPr id="0" name=""/>
        <dsp:cNvSpPr/>
      </dsp:nvSpPr>
      <dsp:spPr>
        <a:xfrm>
          <a:off x="443658" y="1803"/>
          <a:ext cx="6642941" cy="3841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53" tIns="40653" rIns="40653" bIns="40653" numCol="1" spcCol="1270" anchor="ctr" anchorCtr="0">
          <a:noAutofit/>
        </a:bodyPr>
        <a:lstStyle/>
        <a:p>
          <a:pPr marL="0" lvl="0" indent="0" algn="l" defTabSz="800100">
            <a:lnSpc>
              <a:spcPct val="100000"/>
            </a:lnSpc>
            <a:spcBef>
              <a:spcPct val="0"/>
            </a:spcBef>
            <a:spcAft>
              <a:spcPct val="35000"/>
            </a:spcAft>
            <a:buNone/>
          </a:pPr>
          <a:r>
            <a:rPr lang="en-GB" sz="1800" kern="1200" dirty="0">
              <a:latin typeface="Arial" panose="020B0604020202020204" pitchFamily="34" charset="0"/>
              <a:cs typeface="Arial" panose="020B0604020202020204" pitchFamily="34" charset="0"/>
            </a:rPr>
            <a:t>Rural isolation</a:t>
          </a:r>
          <a:endParaRPr lang="en-US" sz="1800" kern="1200" dirty="0">
            <a:latin typeface="Arial" panose="020B0604020202020204" pitchFamily="34" charset="0"/>
            <a:cs typeface="Arial" panose="020B0604020202020204" pitchFamily="34" charset="0"/>
          </a:endParaRPr>
        </a:p>
      </dsp:txBody>
      <dsp:txXfrm>
        <a:off x="443658" y="1803"/>
        <a:ext cx="6642941" cy="384119"/>
      </dsp:txXfrm>
    </dsp:sp>
    <dsp:sp modelId="{F5876F83-84D2-426F-88D7-D4FBA91CD027}">
      <dsp:nvSpPr>
        <dsp:cNvPr id="0" name=""/>
        <dsp:cNvSpPr/>
      </dsp:nvSpPr>
      <dsp:spPr>
        <a:xfrm>
          <a:off x="0" y="481952"/>
          <a:ext cx="7086600" cy="38411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0B3CF1-FF7C-403F-B500-710A52FEE4BE}">
      <dsp:nvSpPr>
        <dsp:cNvPr id="0" name=""/>
        <dsp:cNvSpPr/>
      </dsp:nvSpPr>
      <dsp:spPr>
        <a:xfrm>
          <a:off x="116196" y="568379"/>
          <a:ext cx="211265" cy="21126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CA2B1A-2E92-42E9-A106-95DC654418DF}">
      <dsp:nvSpPr>
        <dsp:cNvPr id="0" name=""/>
        <dsp:cNvSpPr/>
      </dsp:nvSpPr>
      <dsp:spPr>
        <a:xfrm>
          <a:off x="443658" y="481952"/>
          <a:ext cx="6642941" cy="3841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53" tIns="40653" rIns="40653" bIns="40653" numCol="1" spcCol="1270" anchor="ctr" anchorCtr="0">
          <a:noAutofit/>
        </a:bodyPr>
        <a:lstStyle/>
        <a:p>
          <a:pPr marL="0" lvl="0" indent="0" algn="l" defTabSz="800100">
            <a:lnSpc>
              <a:spcPct val="100000"/>
            </a:lnSpc>
            <a:spcBef>
              <a:spcPct val="0"/>
            </a:spcBef>
            <a:spcAft>
              <a:spcPct val="35000"/>
            </a:spcAft>
            <a:buNone/>
          </a:pPr>
          <a:r>
            <a:rPr lang="en-GB" sz="1800" kern="1200">
              <a:latin typeface="Arial" panose="020B0604020202020204" pitchFamily="34" charset="0"/>
              <a:cs typeface="Arial" panose="020B0604020202020204" pitchFamily="34" charset="0"/>
            </a:rPr>
            <a:t>Transport barriers</a:t>
          </a:r>
          <a:endParaRPr lang="en-US" sz="1800" kern="1200">
            <a:latin typeface="Arial" panose="020B0604020202020204" pitchFamily="34" charset="0"/>
            <a:cs typeface="Arial" panose="020B0604020202020204" pitchFamily="34" charset="0"/>
          </a:endParaRPr>
        </a:p>
      </dsp:txBody>
      <dsp:txXfrm>
        <a:off x="443658" y="481952"/>
        <a:ext cx="6642941" cy="384119"/>
      </dsp:txXfrm>
    </dsp:sp>
    <dsp:sp modelId="{8C41339F-A6CA-4B2F-BCC4-C6E0442C0DFC}">
      <dsp:nvSpPr>
        <dsp:cNvPr id="0" name=""/>
        <dsp:cNvSpPr/>
      </dsp:nvSpPr>
      <dsp:spPr>
        <a:xfrm>
          <a:off x="0" y="962102"/>
          <a:ext cx="7086600" cy="38411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CE44BA-034B-4438-AD06-F7212BC21BF2}">
      <dsp:nvSpPr>
        <dsp:cNvPr id="0" name=""/>
        <dsp:cNvSpPr/>
      </dsp:nvSpPr>
      <dsp:spPr>
        <a:xfrm>
          <a:off x="116196" y="1048529"/>
          <a:ext cx="211265" cy="21126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781523-95A5-4E88-8A4F-A42A37EB6BB7}">
      <dsp:nvSpPr>
        <dsp:cNvPr id="0" name=""/>
        <dsp:cNvSpPr/>
      </dsp:nvSpPr>
      <dsp:spPr>
        <a:xfrm>
          <a:off x="443658" y="962102"/>
          <a:ext cx="6642941" cy="3841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53" tIns="40653" rIns="40653" bIns="40653" numCol="1" spcCol="1270" anchor="ctr" anchorCtr="0">
          <a:noAutofit/>
        </a:bodyPr>
        <a:lstStyle/>
        <a:p>
          <a:pPr marL="0" lvl="0" indent="0" algn="l" defTabSz="800100">
            <a:lnSpc>
              <a:spcPct val="100000"/>
            </a:lnSpc>
            <a:spcBef>
              <a:spcPct val="0"/>
            </a:spcBef>
            <a:spcAft>
              <a:spcPct val="35000"/>
            </a:spcAft>
            <a:buNone/>
          </a:pPr>
          <a:r>
            <a:rPr lang="en-GB" sz="1800" kern="1200">
              <a:latin typeface="Arial" panose="020B0604020202020204" pitchFamily="34" charset="0"/>
              <a:cs typeface="Arial" panose="020B0604020202020204" pitchFamily="34" charset="0"/>
            </a:rPr>
            <a:t>Awareness gaps</a:t>
          </a:r>
          <a:endParaRPr lang="en-US" sz="1800" kern="1200">
            <a:latin typeface="Arial" panose="020B0604020202020204" pitchFamily="34" charset="0"/>
            <a:cs typeface="Arial" panose="020B0604020202020204" pitchFamily="34" charset="0"/>
          </a:endParaRPr>
        </a:p>
      </dsp:txBody>
      <dsp:txXfrm>
        <a:off x="443658" y="962102"/>
        <a:ext cx="6642941" cy="384119"/>
      </dsp:txXfrm>
    </dsp:sp>
    <dsp:sp modelId="{A26A9CFC-C4FA-4187-A7CE-0CFF60C9610D}">
      <dsp:nvSpPr>
        <dsp:cNvPr id="0" name=""/>
        <dsp:cNvSpPr/>
      </dsp:nvSpPr>
      <dsp:spPr>
        <a:xfrm>
          <a:off x="0" y="1442251"/>
          <a:ext cx="7086600" cy="38411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011DD9-CDBD-49E2-AD69-B77427480638}">
      <dsp:nvSpPr>
        <dsp:cNvPr id="0" name=""/>
        <dsp:cNvSpPr/>
      </dsp:nvSpPr>
      <dsp:spPr>
        <a:xfrm>
          <a:off x="116196" y="1528678"/>
          <a:ext cx="211265" cy="21126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B533F3-AA95-4639-8E43-C639D43DB1E7}">
      <dsp:nvSpPr>
        <dsp:cNvPr id="0" name=""/>
        <dsp:cNvSpPr/>
      </dsp:nvSpPr>
      <dsp:spPr>
        <a:xfrm>
          <a:off x="443658" y="1442251"/>
          <a:ext cx="6642941" cy="3841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53" tIns="40653" rIns="40653" bIns="40653" numCol="1" spcCol="1270" anchor="ctr" anchorCtr="0">
          <a:noAutofit/>
        </a:bodyPr>
        <a:lstStyle/>
        <a:p>
          <a:pPr marL="0" lvl="0" indent="0" algn="l" defTabSz="800100">
            <a:lnSpc>
              <a:spcPct val="100000"/>
            </a:lnSpc>
            <a:spcBef>
              <a:spcPct val="0"/>
            </a:spcBef>
            <a:spcAft>
              <a:spcPct val="35000"/>
            </a:spcAft>
            <a:buNone/>
          </a:pPr>
          <a:r>
            <a:rPr lang="en-GB" sz="1800" kern="1200">
              <a:latin typeface="Arial" panose="020B0604020202020204" pitchFamily="34" charset="0"/>
              <a:cs typeface="Arial" panose="020B0604020202020204" pitchFamily="34" charset="0"/>
            </a:rPr>
            <a:t>Funding</a:t>
          </a:r>
          <a:endParaRPr lang="en-US" sz="1800" kern="1200">
            <a:latin typeface="Arial" panose="020B0604020202020204" pitchFamily="34" charset="0"/>
            <a:cs typeface="Arial" panose="020B0604020202020204" pitchFamily="34" charset="0"/>
          </a:endParaRPr>
        </a:p>
      </dsp:txBody>
      <dsp:txXfrm>
        <a:off x="443658" y="1442251"/>
        <a:ext cx="6642941" cy="384119"/>
      </dsp:txXfrm>
    </dsp:sp>
    <dsp:sp modelId="{34B84DE4-14D6-4418-95C5-BE34EF864DED}">
      <dsp:nvSpPr>
        <dsp:cNvPr id="0" name=""/>
        <dsp:cNvSpPr/>
      </dsp:nvSpPr>
      <dsp:spPr>
        <a:xfrm>
          <a:off x="0" y="1922401"/>
          <a:ext cx="7086600" cy="38411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A0DFEE-5662-4A67-9529-7A2468F2C227}">
      <dsp:nvSpPr>
        <dsp:cNvPr id="0" name=""/>
        <dsp:cNvSpPr/>
      </dsp:nvSpPr>
      <dsp:spPr>
        <a:xfrm>
          <a:off x="116196" y="2008827"/>
          <a:ext cx="211265" cy="21126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7F713F-20A4-4B51-8168-DC26AB087BFA}">
      <dsp:nvSpPr>
        <dsp:cNvPr id="0" name=""/>
        <dsp:cNvSpPr/>
      </dsp:nvSpPr>
      <dsp:spPr>
        <a:xfrm>
          <a:off x="443658" y="1922401"/>
          <a:ext cx="6642941" cy="3841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53" tIns="40653" rIns="40653" bIns="40653" numCol="1" spcCol="1270" anchor="ctr" anchorCtr="0">
          <a:noAutofit/>
        </a:bodyPr>
        <a:lstStyle/>
        <a:p>
          <a:pPr marL="0" lvl="0" indent="0" algn="l" defTabSz="800100">
            <a:lnSpc>
              <a:spcPct val="100000"/>
            </a:lnSpc>
            <a:spcBef>
              <a:spcPct val="0"/>
            </a:spcBef>
            <a:spcAft>
              <a:spcPct val="35000"/>
            </a:spcAft>
            <a:buNone/>
          </a:pPr>
          <a:r>
            <a:rPr lang="en-GB" sz="1800" kern="1200">
              <a:latin typeface="Arial" panose="020B0604020202020204" pitchFamily="34" charset="0"/>
              <a:cs typeface="Arial" panose="020B0604020202020204" pitchFamily="34" charset="0"/>
            </a:rPr>
            <a:t>Fragmentation between services</a:t>
          </a:r>
          <a:endParaRPr lang="en-US" sz="1800" kern="1200">
            <a:latin typeface="Arial" panose="020B0604020202020204" pitchFamily="34" charset="0"/>
            <a:cs typeface="Arial" panose="020B0604020202020204" pitchFamily="34" charset="0"/>
          </a:endParaRPr>
        </a:p>
      </dsp:txBody>
      <dsp:txXfrm>
        <a:off x="443658" y="1922401"/>
        <a:ext cx="6642941" cy="38411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2155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A24E4FA-D985-4ED6-BE9E-6D698A42441E}" type="slidenum">
              <a:rPr lang="en-GB" smtClean="0"/>
              <a:t>2</a:t>
            </a:fld>
            <a:endParaRPr lang="en-GB"/>
          </a:p>
        </p:txBody>
      </p:sp>
    </p:spTree>
    <p:extLst>
      <p:ext uri="{BB962C8B-B14F-4D97-AF65-F5344CB8AC3E}">
        <p14:creationId xmlns:p14="http://schemas.microsoft.com/office/powerpoint/2010/main" val="118155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0BE26-6BD0-53F0-FA69-9F46B55FD8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B2A4CA-094F-A57E-A34A-E3B1DDB5F1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9F21A9-6D85-7F37-EF44-8325CD883DE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FB7DB0B-A9DA-F981-EED4-3EA9830C486D}"/>
              </a:ext>
            </a:extLst>
          </p:cNvPr>
          <p:cNvSpPr>
            <a:spLocks noGrp="1"/>
          </p:cNvSpPr>
          <p:nvPr>
            <p:ph type="sldNum" sz="quarter" idx="5"/>
          </p:nvPr>
        </p:nvSpPr>
        <p:spPr/>
        <p:txBody>
          <a:bodyPr/>
          <a:lstStyle/>
          <a:p>
            <a:fld id="{8A24E4FA-D985-4ED6-BE9E-6D698A42441E}" type="slidenum">
              <a:rPr lang="en-GB" smtClean="0"/>
              <a:t>3</a:t>
            </a:fld>
            <a:endParaRPr lang="en-GB"/>
          </a:p>
        </p:txBody>
      </p:sp>
    </p:spTree>
    <p:extLst>
      <p:ext uri="{BB962C8B-B14F-4D97-AF65-F5344CB8AC3E}">
        <p14:creationId xmlns:p14="http://schemas.microsoft.com/office/powerpoint/2010/main" val="2795550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272AD-1DF7-2A5C-C437-943F7093F8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E23C07-AB27-1B1E-A2EE-3AD037B80D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C6B741-F490-3E7F-D2F5-CF72296AA72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7450446-9FFE-0218-3197-62B1CA518E8D}"/>
              </a:ext>
            </a:extLst>
          </p:cNvPr>
          <p:cNvSpPr>
            <a:spLocks noGrp="1"/>
          </p:cNvSpPr>
          <p:nvPr>
            <p:ph type="sldNum" sz="quarter" idx="5"/>
          </p:nvPr>
        </p:nvSpPr>
        <p:spPr/>
        <p:txBody>
          <a:bodyPr/>
          <a:lstStyle/>
          <a:p>
            <a:fld id="{8A24E4FA-D985-4ED6-BE9E-6D698A42441E}" type="slidenum">
              <a:rPr lang="en-GB" smtClean="0"/>
              <a:t>4</a:t>
            </a:fld>
            <a:endParaRPr lang="en-GB"/>
          </a:p>
        </p:txBody>
      </p:sp>
    </p:spTree>
    <p:extLst>
      <p:ext uri="{BB962C8B-B14F-4D97-AF65-F5344CB8AC3E}">
        <p14:creationId xmlns:p14="http://schemas.microsoft.com/office/powerpoint/2010/main" val="3808889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102EC-BBAA-9F37-6B21-A97AA2884F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838A94-F422-A494-6128-51F66D571F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2CADE2-82A5-CA6A-7DDC-A35484515AA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48E86C1-904F-1080-7A64-E4814DFE3C09}"/>
              </a:ext>
            </a:extLst>
          </p:cNvPr>
          <p:cNvSpPr>
            <a:spLocks noGrp="1"/>
          </p:cNvSpPr>
          <p:nvPr>
            <p:ph type="sldNum" sz="quarter" idx="5"/>
          </p:nvPr>
        </p:nvSpPr>
        <p:spPr/>
        <p:txBody>
          <a:bodyPr/>
          <a:lstStyle/>
          <a:p>
            <a:fld id="{8A24E4FA-D985-4ED6-BE9E-6D698A42441E}" type="slidenum">
              <a:rPr lang="en-GB" smtClean="0"/>
              <a:t>5</a:t>
            </a:fld>
            <a:endParaRPr lang="en-GB"/>
          </a:p>
        </p:txBody>
      </p:sp>
    </p:spTree>
    <p:extLst>
      <p:ext uri="{BB962C8B-B14F-4D97-AF65-F5344CB8AC3E}">
        <p14:creationId xmlns:p14="http://schemas.microsoft.com/office/powerpoint/2010/main" val="15469751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F2A3F-F797-6BB9-C708-806B17E6FA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52C2A2-5A7E-EEA3-3043-9E965C166E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E12C38-2A5C-E9D3-71DE-91F64C0235E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A392043-5E0E-4BF7-F67C-A273F7E4BE4A}"/>
              </a:ext>
            </a:extLst>
          </p:cNvPr>
          <p:cNvSpPr>
            <a:spLocks noGrp="1"/>
          </p:cNvSpPr>
          <p:nvPr>
            <p:ph type="sldNum" sz="quarter" idx="5"/>
          </p:nvPr>
        </p:nvSpPr>
        <p:spPr/>
        <p:txBody>
          <a:bodyPr/>
          <a:lstStyle/>
          <a:p>
            <a:fld id="{8A24E4FA-D985-4ED6-BE9E-6D698A42441E}" type="slidenum">
              <a:rPr lang="en-GB" smtClean="0"/>
              <a:t>6</a:t>
            </a:fld>
            <a:endParaRPr lang="en-GB"/>
          </a:p>
        </p:txBody>
      </p:sp>
    </p:spTree>
    <p:extLst>
      <p:ext uri="{BB962C8B-B14F-4D97-AF65-F5344CB8AC3E}">
        <p14:creationId xmlns:p14="http://schemas.microsoft.com/office/powerpoint/2010/main" val="42852203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22BD7-1B20-7DA0-5431-11303DBC85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0324BD-14C3-ED22-C224-43F92485D9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46F90E-C88C-858B-D7AB-14729FD6B71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386D196-2659-9FAB-124E-671A27A83661}"/>
              </a:ext>
            </a:extLst>
          </p:cNvPr>
          <p:cNvSpPr>
            <a:spLocks noGrp="1"/>
          </p:cNvSpPr>
          <p:nvPr>
            <p:ph type="sldNum" sz="quarter" idx="5"/>
          </p:nvPr>
        </p:nvSpPr>
        <p:spPr/>
        <p:txBody>
          <a:bodyPr/>
          <a:lstStyle/>
          <a:p>
            <a:fld id="{8A24E4FA-D985-4ED6-BE9E-6D698A42441E}" type="slidenum">
              <a:rPr lang="en-GB" smtClean="0"/>
              <a:t>7</a:t>
            </a:fld>
            <a:endParaRPr lang="en-GB"/>
          </a:p>
        </p:txBody>
      </p:sp>
    </p:spTree>
    <p:extLst>
      <p:ext uri="{BB962C8B-B14F-4D97-AF65-F5344CB8AC3E}">
        <p14:creationId xmlns:p14="http://schemas.microsoft.com/office/powerpoint/2010/main" val="42385896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2AD1B-CFA9-94C5-33ED-F729B79599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05DAD4-3EFB-2A4A-1CD6-D47FF6692D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9696E9-B3C5-6DFA-66C6-32CB3533A18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D97E9D2-C68C-239B-DDA7-3C41ACC9DA59}"/>
              </a:ext>
            </a:extLst>
          </p:cNvPr>
          <p:cNvSpPr>
            <a:spLocks noGrp="1"/>
          </p:cNvSpPr>
          <p:nvPr>
            <p:ph type="sldNum" sz="quarter" idx="5"/>
          </p:nvPr>
        </p:nvSpPr>
        <p:spPr/>
        <p:txBody>
          <a:bodyPr/>
          <a:lstStyle/>
          <a:p>
            <a:fld id="{8A24E4FA-D985-4ED6-BE9E-6D698A42441E}" type="slidenum">
              <a:rPr lang="en-GB" smtClean="0"/>
              <a:t>8</a:t>
            </a:fld>
            <a:endParaRPr lang="en-GB"/>
          </a:p>
        </p:txBody>
      </p:sp>
    </p:spTree>
    <p:extLst>
      <p:ext uri="{BB962C8B-B14F-4D97-AF65-F5344CB8AC3E}">
        <p14:creationId xmlns:p14="http://schemas.microsoft.com/office/powerpoint/2010/main" val="14602467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water3"/>
          <p:cNvSpPr/>
          <p:nvPr/>
        </p:nvSpPr>
        <p:spPr bwMode="gray">
          <a:xfrm>
            <a:off x="2041" y="5592672"/>
            <a:ext cx="9751162" cy="1722529"/>
          </a:xfrm>
          <a:prstGeom prst="rect">
            <a:avLst/>
          </a:prstGeom>
          <a:gradFill>
            <a:gsLst>
              <a:gs pos="833">
                <a:schemeClr val="accent2">
                  <a:lumMod val="60000"/>
                  <a:lumOff val="40000"/>
                  <a:alpha val="38000"/>
                </a:schemeClr>
              </a:gs>
              <a:gs pos="23000">
                <a:schemeClr val="accent2">
                  <a:lumMod val="60000"/>
                  <a:lumOff val="40000"/>
                </a:schemeClr>
              </a:gs>
              <a:gs pos="100000">
                <a:schemeClr val="accent2">
                  <a:lumMod val="20000"/>
                  <a:lumOff val="80000"/>
                  <a:alpha val="89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40" noProof="0" dirty="0"/>
          </a:p>
        </p:txBody>
      </p:sp>
      <p:sp>
        <p:nvSpPr>
          <p:cNvPr id="5" name="sky"/>
          <p:cNvSpPr/>
          <p:nvPr/>
        </p:nvSpPr>
        <p:spPr bwMode="white">
          <a:xfrm>
            <a:off x="2041" y="0"/>
            <a:ext cx="9751162" cy="5689600"/>
          </a:xfrm>
          <a:prstGeom prst="rect">
            <a:avLst/>
          </a:prstGeom>
          <a:gradFill>
            <a:gsLst>
              <a:gs pos="0">
                <a:schemeClr val="accent2">
                  <a:lumMod val="60000"/>
                  <a:lumOff val="40000"/>
                  <a:alpha val="80000"/>
                </a:schemeClr>
              </a:gs>
              <a:gs pos="99000">
                <a:schemeClr val="accent2">
                  <a:lumMod val="20000"/>
                  <a:lumOff val="80000"/>
                  <a:alpha val="6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40" noProof="0" dirty="0"/>
          </a:p>
        </p:txBody>
      </p:sp>
      <p:pic>
        <p:nvPicPr>
          <p:cNvPr id="6" name="water2"/>
          <p:cNvPicPr>
            <a:picLocks noChangeAspect="1"/>
          </p:cNvPicPr>
          <p:nvPr/>
        </p:nvPicPr>
        <p:blipFill rotWithShape="1">
          <a:blip r:embed="rId2" cstate="print">
            <a:extLst>
              <a:ext uri="{28A0092B-C50C-407E-A947-70E740481C1C}">
                <a14:useLocalDpi xmlns:a14="http://schemas.microsoft.com/office/drawing/2010/main" val="0"/>
              </a:ext>
            </a:extLst>
          </a:blip>
          <a:srcRect l="2674" r="9901"/>
          <a:stretch/>
        </p:blipFill>
        <p:spPr bwMode="ltGray">
          <a:xfrm>
            <a:off x="-1140" y="5864424"/>
            <a:ext cx="9751162" cy="494090"/>
          </a:xfrm>
          <a:prstGeom prst="rect">
            <a:avLst/>
          </a:prstGeom>
          <a:noFill/>
          <a:ln>
            <a:noFill/>
          </a:ln>
        </p:spPr>
      </p:pic>
      <p:pic>
        <p:nvPicPr>
          <p:cNvPr id="7" name="water1"/>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l="6218" r="6356"/>
          <a:stretch/>
        </p:blipFill>
        <p:spPr bwMode="gray">
          <a:xfrm flipH="1">
            <a:off x="-1140" y="5569185"/>
            <a:ext cx="9751162" cy="286174"/>
          </a:xfrm>
          <a:prstGeom prst="rect">
            <a:avLst/>
          </a:prstGeom>
          <a:noFill/>
          <a:ln>
            <a:noFill/>
          </a:ln>
        </p:spPr>
      </p:pic>
      <p:sp>
        <p:nvSpPr>
          <p:cNvPr id="8" name="Rectangle 7"/>
          <p:cNvSpPr/>
          <p:nvPr/>
        </p:nvSpPr>
        <p:spPr>
          <a:xfrm>
            <a:off x="-1140" y="6358513"/>
            <a:ext cx="9751162" cy="956636"/>
          </a:xfrm>
          <a:prstGeom prst="rect">
            <a:avLst/>
          </a:prstGeom>
          <a:gradFill>
            <a:gsLst>
              <a:gs pos="25000">
                <a:schemeClr val="accent6">
                  <a:lumMod val="60000"/>
                  <a:lumOff val="40000"/>
                  <a:alpha val="0"/>
                </a:schemeClr>
              </a:gs>
              <a:gs pos="100000">
                <a:schemeClr val="accent6"/>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40" noProof="0" dirty="0"/>
          </a:p>
        </p:txBody>
      </p:sp>
      <p:sp>
        <p:nvSpPr>
          <p:cNvPr id="2" name="Title 1"/>
          <p:cNvSpPr>
            <a:spLocks noGrp="1"/>
          </p:cNvSpPr>
          <p:nvPr>
            <p:ph type="ctrTitle"/>
          </p:nvPr>
        </p:nvSpPr>
        <p:spPr>
          <a:xfrm>
            <a:off x="1044698" y="1396317"/>
            <a:ext cx="7682231" cy="2844800"/>
          </a:xfrm>
        </p:spPr>
        <p:txBody>
          <a:bodyPr rtlCol="0" anchor="b">
            <a:noAutofit/>
          </a:bodyPr>
          <a:lstStyle>
            <a:lvl1pPr algn="ctr">
              <a:defRPr sz="4800"/>
            </a:lvl1pPr>
          </a:lstStyle>
          <a:p>
            <a:pPr rtl="0"/>
            <a:r>
              <a:rPr lang="en-US" noProof="0"/>
              <a:t>Click to edit Master title style</a:t>
            </a:r>
            <a:endParaRPr lang="en-GB" noProof="0" dirty="0"/>
          </a:p>
        </p:txBody>
      </p:sp>
      <p:sp>
        <p:nvSpPr>
          <p:cNvPr id="3" name="Subtitle 2"/>
          <p:cNvSpPr>
            <a:spLocks noGrp="1"/>
          </p:cNvSpPr>
          <p:nvPr>
            <p:ph type="subTitle" idx="1"/>
          </p:nvPr>
        </p:nvSpPr>
        <p:spPr>
          <a:xfrm>
            <a:off x="1044698" y="4307840"/>
            <a:ext cx="7680960" cy="1056640"/>
          </a:xfrm>
        </p:spPr>
        <p:txBody>
          <a:bodyPr rtlCol="0">
            <a:normAutofit/>
          </a:bodyPr>
          <a:lstStyle>
            <a:lvl1pPr marL="0" indent="0" algn="ctr">
              <a:spcBef>
                <a:spcPts val="0"/>
              </a:spcBef>
              <a:buNone/>
              <a:defRPr sz="1440" cap="all" baseline="0">
                <a:solidFill>
                  <a:schemeClr val="accent2">
                    <a:lumMod val="75000"/>
                  </a:schemeClr>
                </a:solidFill>
              </a:defRPr>
            </a:lvl1pPr>
            <a:lvl2pPr marL="365760" indent="0" algn="ctr">
              <a:buNone/>
              <a:defRPr sz="2240"/>
            </a:lvl2pPr>
            <a:lvl3pPr marL="731520" indent="0" algn="ctr">
              <a:buNone/>
              <a:defRPr sz="1920"/>
            </a:lvl3pPr>
            <a:lvl4pPr marL="1097280" indent="0" algn="ctr">
              <a:buNone/>
              <a:defRPr sz="1600"/>
            </a:lvl4pPr>
            <a:lvl5pPr marL="1463040" indent="0" algn="ctr">
              <a:buNone/>
              <a:defRPr sz="1600"/>
            </a:lvl5pPr>
            <a:lvl6pPr marL="1828800" indent="0" algn="ctr">
              <a:buNone/>
              <a:defRPr sz="1600"/>
            </a:lvl6pPr>
            <a:lvl7pPr marL="2194560" indent="0" algn="ctr">
              <a:buNone/>
              <a:defRPr sz="1600"/>
            </a:lvl7pPr>
            <a:lvl8pPr marL="2560320" indent="0" algn="ctr">
              <a:buNone/>
              <a:defRPr sz="1600"/>
            </a:lvl8pPr>
            <a:lvl9pPr marL="2926080" indent="0" algn="ctr">
              <a:buNone/>
              <a:defRPr sz="1600"/>
            </a:lvl9pPr>
          </a:lstStyle>
          <a:p>
            <a:pPr rtl="0"/>
            <a:r>
              <a:rPr lang="en-US" noProof="0"/>
              <a:t>Click to edit Master subtitle style</a:t>
            </a:r>
            <a:endParaRPr lang="en-GB" noProof="0" dirty="0"/>
          </a:p>
        </p:txBody>
      </p:sp>
    </p:spTree>
    <p:extLst>
      <p:ext uri="{BB962C8B-B14F-4D97-AF65-F5344CB8AC3E}">
        <p14:creationId xmlns:p14="http://schemas.microsoft.com/office/powerpoint/2010/main" val="4125215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dirty="0"/>
          </a:p>
        </p:txBody>
      </p:sp>
      <p:sp>
        <p:nvSpPr>
          <p:cNvPr id="3" name="Content Placeholder 2"/>
          <p:cNvSpPr>
            <a:spLocks noGrp="1"/>
          </p:cNvSpPr>
          <p:nvPr>
            <p:ph idx="1"/>
          </p:nvPr>
        </p:nvSpPr>
        <p:spPr/>
        <p:txBody>
          <a:bodyPr rtlCol="0"/>
          <a:lstStyle>
            <a:lvl5pPr>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5" name="Footer Placeholder 4"/>
          <p:cNvSpPr>
            <a:spLocks noGrp="1"/>
          </p:cNvSpPr>
          <p:nvPr>
            <p:ph type="ftr" sz="quarter" idx="11"/>
          </p:nvPr>
        </p:nvSpPr>
        <p:spPr/>
        <p:txBody>
          <a:bodyPr rtlCol="0"/>
          <a:lstStyle/>
          <a:p>
            <a:pPr rtl="0"/>
            <a:r>
              <a:rPr lang="en-GB" noProof="0" dirty="0"/>
              <a:t>Add a footer</a:t>
            </a:r>
          </a:p>
        </p:txBody>
      </p:sp>
      <p:sp>
        <p:nvSpPr>
          <p:cNvPr id="4" name="Date Placeholder 3"/>
          <p:cNvSpPr>
            <a:spLocks noGrp="1"/>
          </p:cNvSpPr>
          <p:nvPr>
            <p:ph type="dt" sz="half" idx="10"/>
          </p:nvPr>
        </p:nvSpPr>
        <p:spPr/>
        <p:txBody>
          <a:bodyPr rtlCol="0"/>
          <a:lstStyle/>
          <a:p>
            <a:pPr rtl="0"/>
            <a:fld id="{BE64B718-7E3C-4E10-A338-BD913741E689}" type="datetime1">
              <a:rPr lang="en-GB" noProof="0" smtClean="0"/>
              <a:t>02/07/2026</a:t>
            </a:fld>
            <a:endParaRPr lang="en-GB" noProof="0" dirty="0"/>
          </a:p>
        </p:txBody>
      </p:sp>
      <p:sp>
        <p:nvSpPr>
          <p:cNvPr id="6" name="Slide Number Placeholder 5"/>
          <p:cNvSpPr>
            <a:spLocks noGrp="1"/>
          </p:cNvSpPr>
          <p:nvPr>
            <p:ph type="sldNum" sz="quarter" idx="12"/>
          </p:nvPr>
        </p:nvSpPr>
        <p:spPr/>
        <p:txBody>
          <a:bodyPr rtlCol="0"/>
          <a:lstStyle/>
          <a:p>
            <a:pPr rtl="0"/>
            <a:fld id="{4FAB73BC-B049-4115-A692-8D63A059BFB8}" type="slidenum">
              <a:rPr lang="en-GB" noProof="0" smtClean="0"/>
              <a:t>‹#›</a:t>
            </a:fld>
            <a:endParaRPr lang="en-GB" noProof="0" dirty="0"/>
          </a:p>
        </p:txBody>
      </p:sp>
    </p:spTree>
    <p:extLst>
      <p:ext uri="{BB962C8B-B14F-4D97-AF65-F5344CB8AC3E}">
        <p14:creationId xmlns:p14="http://schemas.microsoft.com/office/powerpoint/2010/main" val="3312363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sky"/>
          <p:cNvSpPr/>
          <p:nvPr/>
        </p:nvSpPr>
        <p:spPr>
          <a:xfrm>
            <a:off x="2041" y="-1"/>
            <a:ext cx="9751162" cy="7315202"/>
          </a:xfrm>
          <a:prstGeom prst="rect">
            <a:avLst/>
          </a:prstGeom>
          <a:gradFill>
            <a:gsLst>
              <a:gs pos="0">
                <a:schemeClr val="accent2">
                  <a:lumMod val="60000"/>
                  <a:lumOff val="40000"/>
                  <a:alpha val="80000"/>
                </a:schemeClr>
              </a:gs>
              <a:gs pos="99000">
                <a:schemeClr val="accent2">
                  <a:lumMod val="20000"/>
                  <a:lumOff val="80000"/>
                  <a:alpha val="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58368" rtlCol="0" anchor="ctr"/>
          <a:lstStyle/>
          <a:p>
            <a:pPr algn="ctr" rtl="0"/>
            <a:endParaRPr lang="en-GB" sz="1440" noProof="0" dirty="0"/>
          </a:p>
        </p:txBody>
      </p:sp>
      <p:sp>
        <p:nvSpPr>
          <p:cNvPr id="2" name="Title 1"/>
          <p:cNvSpPr>
            <a:spLocks noGrp="1"/>
          </p:cNvSpPr>
          <p:nvPr>
            <p:ph type="title"/>
          </p:nvPr>
        </p:nvSpPr>
        <p:spPr>
          <a:xfrm>
            <a:off x="1035050" y="1396317"/>
            <a:ext cx="7681002" cy="2844800"/>
          </a:xfrm>
        </p:spPr>
        <p:txBody>
          <a:bodyPr rtlCol="0" anchor="b">
            <a:normAutofit/>
          </a:bodyPr>
          <a:lstStyle>
            <a:lvl1pPr algn="ctr">
              <a:defRPr sz="4800" b="0"/>
            </a:lvl1pPr>
          </a:lstStyle>
          <a:p>
            <a:pPr rtl="0"/>
            <a:r>
              <a:rPr lang="en-US" noProof="0"/>
              <a:t>Click to edit Master title style</a:t>
            </a:r>
            <a:endParaRPr lang="en-GB" noProof="0" dirty="0"/>
          </a:p>
        </p:txBody>
      </p:sp>
      <p:sp>
        <p:nvSpPr>
          <p:cNvPr id="3" name="Text Placeholder 2"/>
          <p:cNvSpPr>
            <a:spLocks noGrp="1"/>
          </p:cNvSpPr>
          <p:nvPr>
            <p:ph type="body" idx="1"/>
          </p:nvPr>
        </p:nvSpPr>
        <p:spPr>
          <a:xfrm>
            <a:off x="1035050" y="4307840"/>
            <a:ext cx="7680960" cy="1219200"/>
          </a:xfrm>
        </p:spPr>
        <p:txBody>
          <a:bodyPr rtlCol="0" anchor="t">
            <a:normAutofit/>
          </a:bodyPr>
          <a:lstStyle>
            <a:lvl1pPr marL="0" indent="0" algn="ctr">
              <a:spcBef>
                <a:spcPts val="0"/>
              </a:spcBef>
              <a:buNone/>
              <a:defRPr sz="1600" cap="all" baseline="0">
                <a:solidFill>
                  <a:schemeClr val="accent2">
                    <a:lumMod val="75000"/>
                  </a:schemeClr>
                </a:solidFill>
              </a:defRPr>
            </a:lvl1pPr>
            <a:lvl2pPr marL="365760" indent="0">
              <a:buNone/>
              <a:defRPr sz="1440">
                <a:solidFill>
                  <a:schemeClr val="tx1">
                    <a:tint val="75000"/>
                  </a:schemeClr>
                </a:solidFill>
              </a:defRPr>
            </a:lvl2pPr>
            <a:lvl3pPr marL="731520" indent="0">
              <a:buNone/>
              <a:defRPr sz="1280">
                <a:solidFill>
                  <a:schemeClr val="tx1">
                    <a:tint val="75000"/>
                  </a:schemeClr>
                </a:solidFill>
              </a:defRPr>
            </a:lvl3pPr>
            <a:lvl4pPr marL="1097280" indent="0">
              <a:buNone/>
              <a:defRPr sz="1120">
                <a:solidFill>
                  <a:schemeClr val="tx1">
                    <a:tint val="75000"/>
                  </a:schemeClr>
                </a:solidFill>
              </a:defRPr>
            </a:lvl4pPr>
            <a:lvl5pPr marL="1463040" indent="0">
              <a:buNone/>
              <a:defRPr sz="1120">
                <a:solidFill>
                  <a:schemeClr val="tx1">
                    <a:tint val="75000"/>
                  </a:schemeClr>
                </a:solidFill>
              </a:defRPr>
            </a:lvl5pPr>
            <a:lvl6pPr marL="1828800" indent="0">
              <a:buNone/>
              <a:defRPr sz="1120">
                <a:solidFill>
                  <a:schemeClr val="tx1">
                    <a:tint val="75000"/>
                  </a:schemeClr>
                </a:solidFill>
              </a:defRPr>
            </a:lvl6pPr>
            <a:lvl7pPr marL="2194560" indent="0">
              <a:buNone/>
              <a:defRPr sz="1120">
                <a:solidFill>
                  <a:schemeClr val="tx1">
                    <a:tint val="75000"/>
                  </a:schemeClr>
                </a:solidFill>
              </a:defRPr>
            </a:lvl7pPr>
            <a:lvl8pPr marL="2560320" indent="0">
              <a:buNone/>
              <a:defRPr sz="1120">
                <a:solidFill>
                  <a:schemeClr val="tx1">
                    <a:tint val="75000"/>
                  </a:schemeClr>
                </a:solidFill>
              </a:defRPr>
            </a:lvl8pPr>
            <a:lvl9pPr marL="2926080" indent="0">
              <a:buNone/>
              <a:defRPr sz="1120">
                <a:solidFill>
                  <a:schemeClr val="tx1">
                    <a:tint val="75000"/>
                  </a:schemeClr>
                </a:solidFill>
              </a:defRPr>
            </a:lvl9pPr>
          </a:lstStyle>
          <a:p>
            <a:pPr lvl="0" rtl="0"/>
            <a:r>
              <a:rPr lang="en-US" noProof="0"/>
              <a:t>Click to edit Master text styles</a:t>
            </a:r>
          </a:p>
        </p:txBody>
      </p:sp>
      <p:sp>
        <p:nvSpPr>
          <p:cNvPr id="5" name="Footer Placeholder 4"/>
          <p:cNvSpPr>
            <a:spLocks noGrp="1"/>
          </p:cNvSpPr>
          <p:nvPr>
            <p:ph type="ftr" sz="quarter" idx="11"/>
          </p:nvPr>
        </p:nvSpPr>
        <p:spPr/>
        <p:txBody>
          <a:bodyPr rtlCol="0"/>
          <a:lstStyle/>
          <a:p>
            <a:pPr rtl="0"/>
            <a:r>
              <a:rPr lang="en-GB" noProof="0" dirty="0"/>
              <a:t>Add a footer</a:t>
            </a:r>
          </a:p>
        </p:txBody>
      </p:sp>
      <p:sp>
        <p:nvSpPr>
          <p:cNvPr id="4" name="Date Placeholder 3"/>
          <p:cNvSpPr>
            <a:spLocks noGrp="1"/>
          </p:cNvSpPr>
          <p:nvPr>
            <p:ph type="dt" sz="half" idx="10"/>
          </p:nvPr>
        </p:nvSpPr>
        <p:spPr/>
        <p:txBody>
          <a:bodyPr rtlCol="0"/>
          <a:lstStyle/>
          <a:p>
            <a:pPr rtl="0"/>
            <a:fld id="{ABA0AF7E-E896-4E5C-AC0B-9E15B2B5D560}" type="datetime1">
              <a:rPr lang="en-GB" noProof="0" smtClean="0"/>
              <a:t>02/07/2026</a:t>
            </a:fld>
            <a:endParaRPr lang="en-GB" noProof="0" dirty="0"/>
          </a:p>
        </p:txBody>
      </p:sp>
      <p:sp>
        <p:nvSpPr>
          <p:cNvPr id="6" name="Slide Number Placeholder 5"/>
          <p:cNvSpPr>
            <a:spLocks noGrp="1"/>
          </p:cNvSpPr>
          <p:nvPr>
            <p:ph type="sldNum" sz="quarter" idx="12"/>
          </p:nvPr>
        </p:nvSpPr>
        <p:spPr/>
        <p:txBody>
          <a:bodyPr rtlCol="0"/>
          <a:lstStyle/>
          <a:p>
            <a:pPr rtl="0"/>
            <a:fld id="{4FAB73BC-B049-4115-A692-8D63A059BFB8}" type="slidenum">
              <a:rPr lang="en-GB" noProof="0" smtClean="0"/>
              <a:t>‹#›</a:t>
            </a:fld>
            <a:endParaRPr lang="en-GB" noProof="0" dirty="0"/>
          </a:p>
        </p:txBody>
      </p:sp>
    </p:spTree>
    <p:extLst>
      <p:ext uri="{BB962C8B-B14F-4D97-AF65-F5344CB8AC3E}">
        <p14:creationId xmlns:p14="http://schemas.microsoft.com/office/powerpoint/2010/main" val="1043757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dirty="0"/>
          </a:p>
        </p:txBody>
      </p:sp>
      <p:sp>
        <p:nvSpPr>
          <p:cNvPr id="4" name="Content Placeholder 3"/>
          <p:cNvSpPr>
            <a:spLocks noGrp="1"/>
          </p:cNvSpPr>
          <p:nvPr>
            <p:ph sz="half" idx="2"/>
          </p:nvPr>
        </p:nvSpPr>
        <p:spPr>
          <a:xfrm>
            <a:off x="5023104" y="1677619"/>
            <a:ext cx="3657600" cy="4418381"/>
          </a:xfrm>
        </p:spPr>
        <p:txBody>
          <a:bodyPr rtlCol="0">
            <a:normAutofit/>
          </a:bodyPr>
          <a:lstStyle>
            <a:lvl1pPr>
              <a:defRPr sz="1600"/>
            </a:lvl1pPr>
            <a:lvl2pPr>
              <a:defRPr sz="1440"/>
            </a:lvl2pPr>
            <a:lvl3pPr>
              <a:defRPr sz="1280"/>
            </a:lvl3pPr>
            <a:lvl4pPr>
              <a:defRPr sz="1120"/>
            </a:lvl4pPr>
            <a:lvl5pPr>
              <a:defRPr sz="1120"/>
            </a:lvl5pPr>
            <a:lvl6pPr>
              <a:defRPr sz="1120"/>
            </a:lvl6pPr>
            <a:lvl7pPr>
              <a:defRPr sz="1120"/>
            </a:lvl7pPr>
            <a:lvl8pPr>
              <a:defRPr sz="1120"/>
            </a:lvl8pPr>
            <a:lvl9pPr>
              <a:defRPr sz="1120"/>
            </a:lvl9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3" name="Content Placeholder 2"/>
          <p:cNvSpPr>
            <a:spLocks noGrp="1"/>
          </p:cNvSpPr>
          <p:nvPr>
            <p:ph sz="half" idx="1"/>
          </p:nvPr>
        </p:nvSpPr>
        <p:spPr>
          <a:xfrm>
            <a:off x="1072896" y="1677619"/>
            <a:ext cx="3657600" cy="4418381"/>
          </a:xfrm>
        </p:spPr>
        <p:txBody>
          <a:bodyPr rtlCol="0">
            <a:normAutofit/>
          </a:bodyPr>
          <a:lstStyle>
            <a:lvl1pPr>
              <a:defRPr sz="1600"/>
            </a:lvl1pPr>
            <a:lvl2pPr>
              <a:defRPr sz="1440"/>
            </a:lvl2pPr>
            <a:lvl3pPr>
              <a:defRPr sz="1280"/>
            </a:lvl3pPr>
            <a:lvl4pPr>
              <a:defRPr sz="1120"/>
            </a:lvl4pPr>
            <a:lvl5pPr>
              <a:defRPr sz="1120"/>
            </a:lvl5pPr>
            <a:lvl6pPr>
              <a:defRPr sz="1120"/>
            </a:lvl6pPr>
            <a:lvl7pPr>
              <a:defRPr sz="1120"/>
            </a:lvl7pPr>
            <a:lvl8pPr>
              <a:defRPr sz="1120"/>
            </a:lvl8pPr>
            <a:lvl9pPr>
              <a:defRPr sz="1120"/>
            </a:lvl9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6" name="Footer Placeholder 5"/>
          <p:cNvSpPr>
            <a:spLocks noGrp="1"/>
          </p:cNvSpPr>
          <p:nvPr>
            <p:ph type="ftr" sz="quarter" idx="11"/>
          </p:nvPr>
        </p:nvSpPr>
        <p:spPr/>
        <p:txBody>
          <a:bodyPr rtlCol="0"/>
          <a:lstStyle/>
          <a:p>
            <a:pPr rtl="0"/>
            <a:r>
              <a:rPr lang="en-GB" noProof="0" dirty="0"/>
              <a:t>Add a footer</a:t>
            </a:r>
          </a:p>
        </p:txBody>
      </p:sp>
      <p:sp>
        <p:nvSpPr>
          <p:cNvPr id="5" name="Date Placeholder 4"/>
          <p:cNvSpPr>
            <a:spLocks noGrp="1"/>
          </p:cNvSpPr>
          <p:nvPr>
            <p:ph type="dt" sz="half" idx="10"/>
          </p:nvPr>
        </p:nvSpPr>
        <p:spPr/>
        <p:txBody>
          <a:bodyPr rtlCol="0"/>
          <a:lstStyle/>
          <a:p>
            <a:pPr rtl="0"/>
            <a:fld id="{94B4E8E6-B6A7-4FCD-9007-94BCDC7A7DAE}" type="datetime1">
              <a:rPr lang="en-GB" noProof="0" smtClean="0"/>
              <a:t>02/07/2026</a:t>
            </a:fld>
            <a:endParaRPr lang="en-GB" noProof="0" dirty="0"/>
          </a:p>
        </p:txBody>
      </p:sp>
      <p:sp>
        <p:nvSpPr>
          <p:cNvPr id="7" name="Slide Number Placeholder 6"/>
          <p:cNvSpPr>
            <a:spLocks noGrp="1"/>
          </p:cNvSpPr>
          <p:nvPr>
            <p:ph type="sldNum" sz="quarter" idx="12"/>
          </p:nvPr>
        </p:nvSpPr>
        <p:spPr/>
        <p:txBody>
          <a:bodyPr rtlCol="0"/>
          <a:lstStyle/>
          <a:p>
            <a:pPr rtl="0"/>
            <a:fld id="{4FAB73BC-B049-4115-A692-8D63A059BFB8}" type="slidenum">
              <a:rPr lang="en-GB" noProof="0" smtClean="0"/>
              <a:t>‹#›</a:t>
            </a:fld>
            <a:endParaRPr lang="en-GB" noProof="0" dirty="0"/>
          </a:p>
        </p:txBody>
      </p:sp>
    </p:spTree>
    <p:extLst>
      <p:ext uri="{BB962C8B-B14F-4D97-AF65-F5344CB8AC3E}">
        <p14:creationId xmlns:p14="http://schemas.microsoft.com/office/powerpoint/2010/main" val="2001373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rtlCol="0"/>
          <a:lstStyle/>
          <a:p>
            <a:pPr rtl="0"/>
            <a:r>
              <a:rPr lang="en-US" noProof="0"/>
              <a:t>Click to edit Master title style</a:t>
            </a:r>
            <a:endParaRPr lang="en-GB" noProof="0" dirty="0"/>
          </a:p>
        </p:txBody>
      </p:sp>
      <p:sp>
        <p:nvSpPr>
          <p:cNvPr id="3" name="Text Placeholder 2"/>
          <p:cNvSpPr>
            <a:spLocks noGrp="1"/>
          </p:cNvSpPr>
          <p:nvPr>
            <p:ph type="body" idx="1"/>
          </p:nvPr>
        </p:nvSpPr>
        <p:spPr>
          <a:xfrm>
            <a:off x="1072896" y="1677619"/>
            <a:ext cx="3657600" cy="817694"/>
          </a:xfrm>
        </p:spPr>
        <p:txBody>
          <a:bodyPr rtlCol="0" anchor="ctr">
            <a:normAutofit/>
          </a:bodyPr>
          <a:lstStyle>
            <a:lvl1pPr marL="0" indent="0">
              <a:spcBef>
                <a:spcPts val="0"/>
              </a:spcBef>
              <a:buNone/>
              <a:defRPr sz="1600" b="0"/>
            </a:lvl1pPr>
            <a:lvl2pPr marL="365760" indent="0">
              <a:buNone/>
              <a:defRPr sz="1600" b="1"/>
            </a:lvl2pPr>
            <a:lvl3pPr marL="731520" indent="0">
              <a:buNone/>
              <a:defRPr sz="1440" b="1"/>
            </a:lvl3pPr>
            <a:lvl4pPr marL="1097280" indent="0">
              <a:buNone/>
              <a:defRPr sz="1280" b="1"/>
            </a:lvl4pPr>
            <a:lvl5pPr marL="1463040" indent="0">
              <a:buNone/>
              <a:defRPr sz="1280" b="1"/>
            </a:lvl5pPr>
            <a:lvl6pPr marL="1828800" indent="0">
              <a:buNone/>
              <a:defRPr sz="1280" b="1"/>
            </a:lvl6pPr>
            <a:lvl7pPr marL="2194560" indent="0">
              <a:buNone/>
              <a:defRPr sz="1280" b="1"/>
            </a:lvl7pPr>
            <a:lvl8pPr marL="2560320" indent="0">
              <a:buNone/>
              <a:defRPr sz="1280" b="1"/>
            </a:lvl8pPr>
            <a:lvl9pPr marL="2926080" indent="0">
              <a:buNone/>
              <a:defRPr sz="1280" b="1"/>
            </a:lvl9pPr>
          </a:lstStyle>
          <a:p>
            <a:pPr lvl="0" rtl="0"/>
            <a:r>
              <a:rPr lang="en-US" noProof="0"/>
              <a:t>Click to edit Master text styles</a:t>
            </a:r>
          </a:p>
        </p:txBody>
      </p:sp>
      <p:sp>
        <p:nvSpPr>
          <p:cNvPr id="4" name="Content Placeholder 3"/>
          <p:cNvSpPr>
            <a:spLocks noGrp="1"/>
          </p:cNvSpPr>
          <p:nvPr>
            <p:ph sz="half" idx="2"/>
          </p:nvPr>
        </p:nvSpPr>
        <p:spPr>
          <a:xfrm>
            <a:off x="1072896" y="2523585"/>
            <a:ext cx="3657600" cy="3572416"/>
          </a:xfrm>
        </p:spPr>
        <p:txBody>
          <a:bodyPr rtlCol="0">
            <a:normAutofit/>
          </a:bodyPr>
          <a:lstStyle>
            <a:lvl1pPr>
              <a:defRPr sz="1440"/>
            </a:lvl1pPr>
            <a:lvl2pPr>
              <a:defRPr sz="1280"/>
            </a:lvl2pPr>
            <a:lvl3pPr>
              <a:defRPr sz="1120"/>
            </a:lvl3pPr>
            <a:lvl4pPr>
              <a:defRPr sz="960"/>
            </a:lvl4pPr>
            <a:lvl5pPr>
              <a:defRPr sz="960"/>
            </a:lvl5pPr>
            <a:lvl6pPr>
              <a:defRPr sz="960"/>
            </a:lvl6pPr>
            <a:lvl7pPr>
              <a:defRPr sz="960"/>
            </a:lvl7pPr>
            <a:lvl8pPr>
              <a:defRPr sz="960"/>
            </a:lvl8pPr>
            <a:lvl9pPr>
              <a:defRPr sz="960"/>
            </a:lvl9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5" name="Text Placeholder 4"/>
          <p:cNvSpPr>
            <a:spLocks noGrp="1"/>
          </p:cNvSpPr>
          <p:nvPr>
            <p:ph type="body" sz="quarter" idx="3"/>
          </p:nvPr>
        </p:nvSpPr>
        <p:spPr>
          <a:xfrm>
            <a:off x="5023104" y="1677619"/>
            <a:ext cx="3657600" cy="817694"/>
          </a:xfrm>
        </p:spPr>
        <p:txBody>
          <a:bodyPr rtlCol="0" anchor="ctr">
            <a:normAutofit/>
          </a:bodyPr>
          <a:lstStyle>
            <a:lvl1pPr marL="0" indent="0">
              <a:spcBef>
                <a:spcPts val="0"/>
              </a:spcBef>
              <a:buNone/>
              <a:defRPr sz="1600" b="0"/>
            </a:lvl1pPr>
            <a:lvl2pPr marL="365760" indent="0">
              <a:buNone/>
              <a:defRPr sz="1600" b="1"/>
            </a:lvl2pPr>
            <a:lvl3pPr marL="731520" indent="0">
              <a:buNone/>
              <a:defRPr sz="1440" b="1"/>
            </a:lvl3pPr>
            <a:lvl4pPr marL="1097280" indent="0">
              <a:buNone/>
              <a:defRPr sz="1280" b="1"/>
            </a:lvl4pPr>
            <a:lvl5pPr marL="1463040" indent="0">
              <a:buNone/>
              <a:defRPr sz="1280" b="1"/>
            </a:lvl5pPr>
            <a:lvl6pPr marL="1828800" indent="0">
              <a:buNone/>
              <a:defRPr sz="1280" b="1"/>
            </a:lvl6pPr>
            <a:lvl7pPr marL="2194560" indent="0">
              <a:buNone/>
              <a:defRPr sz="1280" b="1"/>
            </a:lvl7pPr>
            <a:lvl8pPr marL="2560320" indent="0">
              <a:buNone/>
              <a:defRPr sz="1280" b="1"/>
            </a:lvl8pPr>
            <a:lvl9pPr marL="2926080" indent="0">
              <a:buNone/>
              <a:defRPr sz="1280" b="1"/>
            </a:lvl9pPr>
          </a:lstStyle>
          <a:p>
            <a:pPr lvl="0" rtl="0"/>
            <a:r>
              <a:rPr lang="en-US" noProof="0"/>
              <a:t>Click to edit Master text styles</a:t>
            </a:r>
          </a:p>
        </p:txBody>
      </p:sp>
      <p:sp>
        <p:nvSpPr>
          <p:cNvPr id="6" name="Content Placeholder 5"/>
          <p:cNvSpPr>
            <a:spLocks noGrp="1"/>
          </p:cNvSpPr>
          <p:nvPr>
            <p:ph sz="quarter" idx="4"/>
          </p:nvPr>
        </p:nvSpPr>
        <p:spPr>
          <a:xfrm>
            <a:off x="5023104" y="2523585"/>
            <a:ext cx="3657600" cy="3572416"/>
          </a:xfrm>
        </p:spPr>
        <p:txBody>
          <a:bodyPr rtlCol="0">
            <a:normAutofit/>
          </a:bodyPr>
          <a:lstStyle>
            <a:lvl1pPr>
              <a:defRPr sz="1440"/>
            </a:lvl1pPr>
            <a:lvl2pPr>
              <a:defRPr sz="1280"/>
            </a:lvl2pPr>
            <a:lvl3pPr>
              <a:defRPr sz="1120"/>
            </a:lvl3pPr>
            <a:lvl4pPr>
              <a:defRPr sz="960"/>
            </a:lvl4pPr>
            <a:lvl5pPr>
              <a:defRPr sz="960"/>
            </a:lvl5pPr>
            <a:lvl6pPr>
              <a:defRPr sz="960"/>
            </a:lvl6pPr>
            <a:lvl7pPr>
              <a:defRPr sz="960"/>
            </a:lvl7pPr>
            <a:lvl8pPr>
              <a:defRPr sz="960"/>
            </a:lvl8pPr>
            <a:lvl9pPr>
              <a:defRPr sz="960"/>
            </a:lvl9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8" name="Footer Placeholder 7"/>
          <p:cNvSpPr>
            <a:spLocks noGrp="1"/>
          </p:cNvSpPr>
          <p:nvPr>
            <p:ph type="ftr" sz="quarter" idx="11"/>
          </p:nvPr>
        </p:nvSpPr>
        <p:spPr/>
        <p:txBody>
          <a:bodyPr rtlCol="0"/>
          <a:lstStyle/>
          <a:p>
            <a:pPr rtl="0"/>
            <a:r>
              <a:rPr lang="en-GB" noProof="0" dirty="0"/>
              <a:t>Add a footer</a:t>
            </a:r>
          </a:p>
        </p:txBody>
      </p:sp>
      <p:sp>
        <p:nvSpPr>
          <p:cNvPr id="7" name="Date Placeholder 6"/>
          <p:cNvSpPr>
            <a:spLocks noGrp="1"/>
          </p:cNvSpPr>
          <p:nvPr>
            <p:ph type="dt" sz="half" idx="10"/>
          </p:nvPr>
        </p:nvSpPr>
        <p:spPr/>
        <p:txBody>
          <a:bodyPr rtlCol="0"/>
          <a:lstStyle/>
          <a:p>
            <a:pPr rtl="0"/>
            <a:fld id="{149442D2-A3FC-4055-BC06-6564CCC8C9FA}" type="datetime1">
              <a:rPr lang="en-GB" noProof="0" smtClean="0"/>
              <a:t>02/07/2026</a:t>
            </a:fld>
            <a:endParaRPr lang="en-GB" noProof="0" dirty="0"/>
          </a:p>
        </p:txBody>
      </p:sp>
      <p:sp>
        <p:nvSpPr>
          <p:cNvPr id="9" name="Slide Number Placeholder 8"/>
          <p:cNvSpPr>
            <a:spLocks noGrp="1"/>
          </p:cNvSpPr>
          <p:nvPr>
            <p:ph type="sldNum" sz="quarter" idx="12"/>
          </p:nvPr>
        </p:nvSpPr>
        <p:spPr/>
        <p:txBody>
          <a:bodyPr rtlCol="0"/>
          <a:lstStyle/>
          <a:p>
            <a:pPr rtl="0"/>
            <a:fld id="{4FAB73BC-B049-4115-A692-8D63A059BFB8}" type="slidenum">
              <a:rPr lang="en-GB" noProof="0" smtClean="0"/>
              <a:t>‹#›</a:t>
            </a:fld>
            <a:endParaRPr lang="en-GB" noProof="0" dirty="0"/>
          </a:p>
        </p:txBody>
      </p:sp>
    </p:spTree>
    <p:extLst>
      <p:ext uri="{BB962C8B-B14F-4D97-AF65-F5344CB8AC3E}">
        <p14:creationId xmlns:p14="http://schemas.microsoft.com/office/powerpoint/2010/main" val="3164766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pPr rtl="0"/>
            <a:r>
              <a:rPr lang="en-US" noProof="0"/>
              <a:t>Click to edit Master title style</a:t>
            </a:r>
            <a:endParaRPr lang="en-GB" noProof="0" dirty="0"/>
          </a:p>
        </p:txBody>
      </p:sp>
      <p:sp>
        <p:nvSpPr>
          <p:cNvPr id="4" name="Footer Placeholder 3"/>
          <p:cNvSpPr>
            <a:spLocks noGrp="1"/>
          </p:cNvSpPr>
          <p:nvPr>
            <p:ph type="ftr" sz="quarter" idx="11"/>
          </p:nvPr>
        </p:nvSpPr>
        <p:spPr/>
        <p:txBody>
          <a:bodyPr rtlCol="0"/>
          <a:lstStyle/>
          <a:p>
            <a:pPr rtl="0"/>
            <a:r>
              <a:rPr lang="en-GB" noProof="0" dirty="0"/>
              <a:t>Add a footer</a:t>
            </a:r>
          </a:p>
        </p:txBody>
      </p:sp>
      <p:sp>
        <p:nvSpPr>
          <p:cNvPr id="3" name="Date Placeholder 2"/>
          <p:cNvSpPr>
            <a:spLocks noGrp="1"/>
          </p:cNvSpPr>
          <p:nvPr>
            <p:ph type="dt" sz="half" idx="10"/>
          </p:nvPr>
        </p:nvSpPr>
        <p:spPr/>
        <p:txBody>
          <a:bodyPr rtlCol="0"/>
          <a:lstStyle/>
          <a:p>
            <a:pPr rtl="0"/>
            <a:fld id="{CE1062D4-C5EF-4B15-A817-7DE69C2344A8}" type="datetime1">
              <a:rPr lang="en-GB" noProof="0" smtClean="0"/>
              <a:t>02/07/2026</a:t>
            </a:fld>
            <a:endParaRPr lang="en-GB" noProof="0" dirty="0"/>
          </a:p>
        </p:txBody>
      </p:sp>
      <p:sp>
        <p:nvSpPr>
          <p:cNvPr id="5" name="Slide Number Placeholder 4"/>
          <p:cNvSpPr>
            <a:spLocks noGrp="1"/>
          </p:cNvSpPr>
          <p:nvPr>
            <p:ph type="sldNum" sz="quarter" idx="12"/>
          </p:nvPr>
        </p:nvSpPr>
        <p:spPr/>
        <p:txBody>
          <a:bodyPr rtlCol="0"/>
          <a:lstStyle/>
          <a:p>
            <a:pPr rtl="0"/>
            <a:fld id="{4FAB73BC-B049-4115-A692-8D63A059BFB8}" type="slidenum">
              <a:rPr lang="en-GB" noProof="0" smtClean="0"/>
              <a:t>‹#›</a:t>
            </a:fld>
            <a:endParaRPr lang="en-GB" noProof="0" dirty="0"/>
          </a:p>
        </p:txBody>
      </p:sp>
    </p:spTree>
    <p:extLst>
      <p:ext uri="{BB962C8B-B14F-4D97-AF65-F5344CB8AC3E}">
        <p14:creationId xmlns:p14="http://schemas.microsoft.com/office/powerpoint/2010/main" val="3562672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sky"/>
          <p:cNvSpPr/>
          <p:nvPr/>
        </p:nvSpPr>
        <p:spPr>
          <a:xfrm>
            <a:off x="2041" y="-1"/>
            <a:ext cx="9751162" cy="7315202"/>
          </a:xfrm>
          <a:prstGeom prst="rect">
            <a:avLst/>
          </a:prstGeom>
          <a:gradFill>
            <a:gsLst>
              <a:gs pos="0">
                <a:schemeClr val="accent2">
                  <a:lumMod val="60000"/>
                  <a:lumOff val="40000"/>
                  <a:alpha val="80000"/>
                </a:schemeClr>
              </a:gs>
              <a:gs pos="99000">
                <a:schemeClr val="accent2">
                  <a:lumMod val="20000"/>
                  <a:lumOff val="80000"/>
                  <a:alpha val="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58368" rtlCol="0" anchor="ctr"/>
          <a:lstStyle/>
          <a:p>
            <a:pPr algn="ctr" rtl="0"/>
            <a:endParaRPr lang="en-GB" sz="1440" noProof="0" dirty="0"/>
          </a:p>
        </p:txBody>
      </p:sp>
      <p:sp>
        <p:nvSpPr>
          <p:cNvPr id="3" name="Footer Placeholder 2"/>
          <p:cNvSpPr>
            <a:spLocks noGrp="1"/>
          </p:cNvSpPr>
          <p:nvPr>
            <p:ph type="ftr" sz="quarter" idx="11"/>
          </p:nvPr>
        </p:nvSpPr>
        <p:spPr/>
        <p:txBody>
          <a:bodyPr rtlCol="0"/>
          <a:lstStyle/>
          <a:p>
            <a:pPr rtl="0"/>
            <a:r>
              <a:rPr lang="en-GB" noProof="0" dirty="0"/>
              <a:t>Add a footer</a:t>
            </a:r>
          </a:p>
        </p:txBody>
      </p:sp>
      <p:sp>
        <p:nvSpPr>
          <p:cNvPr id="2" name="Date Placeholder 1"/>
          <p:cNvSpPr>
            <a:spLocks noGrp="1"/>
          </p:cNvSpPr>
          <p:nvPr>
            <p:ph type="dt" sz="half" idx="10"/>
          </p:nvPr>
        </p:nvSpPr>
        <p:spPr/>
        <p:txBody>
          <a:bodyPr rtlCol="0"/>
          <a:lstStyle/>
          <a:p>
            <a:pPr rtl="0"/>
            <a:fld id="{23DFC6E8-0928-4516-81B2-20363DFAA3B5}" type="datetime1">
              <a:rPr lang="en-GB" noProof="0" smtClean="0"/>
              <a:t>02/07/2026</a:t>
            </a:fld>
            <a:endParaRPr lang="en-GB" noProof="0" dirty="0"/>
          </a:p>
        </p:txBody>
      </p:sp>
      <p:sp>
        <p:nvSpPr>
          <p:cNvPr id="4" name="Slide Number Placeholder 3"/>
          <p:cNvSpPr>
            <a:spLocks noGrp="1"/>
          </p:cNvSpPr>
          <p:nvPr>
            <p:ph type="sldNum" sz="quarter" idx="12"/>
          </p:nvPr>
        </p:nvSpPr>
        <p:spPr/>
        <p:txBody>
          <a:bodyPr rtlCol="0"/>
          <a:lstStyle/>
          <a:p>
            <a:pPr rtl="0"/>
            <a:fld id="{4FAB73BC-B049-4115-A692-8D63A059BFB8}" type="slidenum">
              <a:rPr lang="en-GB" noProof="0" smtClean="0"/>
              <a:t>‹#›</a:t>
            </a:fld>
            <a:endParaRPr lang="en-GB" noProof="0" dirty="0"/>
          </a:p>
        </p:txBody>
      </p:sp>
    </p:spTree>
    <p:extLst>
      <p:ext uri="{BB962C8B-B14F-4D97-AF65-F5344CB8AC3E}">
        <p14:creationId xmlns:p14="http://schemas.microsoft.com/office/powerpoint/2010/main" val="3794530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1984" y="812800"/>
            <a:ext cx="2701706" cy="2926080"/>
          </a:xfrm>
        </p:spPr>
        <p:txBody>
          <a:bodyPr rtlCol="0" anchor="b">
            <a:normAutofit/>
          </a:bodyPr>
          <a:lstStyle>
            <a:lvl1pPr>
              <a:defRPr sz="2560" b="0"/>
            </a:lvl1pPr>
          </a:lstStyle>
          <a:p>
            <a:pPr rtl="0"/>
            <a:r>
              <a:rPr lang="en-US" noProof="0"/>
              <a:t>Click to edit Master title style</a:t>
            </a:r>
            <a:endParaRPr lang="en-GB" noProof="0" dirty="0"/>
          </a:p>
        </p:txBody>
      </p:sp>
      <p:sp>
        <p:nvSpPr>
          <p:cNvPr id="3" name="Content Placeholder 2"/>
          <p:cNvSpPr>
            <a:spLocks noGrp="1"/>
          </p:cNvSpPr>
          <p:nvPr>
            <p:ph idx="1"/>
          </p:nvPr>
        </p:nvSpPr>
        <p:spPr>
          <a:xfrm>
            <a:off x="608330" y="731520"/>
            <a:ext cx="5486400" cy="4876800"/>
          </a:xfrm>
        </p:spPr>
        <p:txBody>
          <a:bodyPr rtlCol="0">
            <a:normAutofit/>
          </a:bodyPr>
          <a:lstStyle>
            <a:lvl1pPr>
              <a:defRPr sz="1600"/>
            </a:lvl1pPr>
            <a:lvl2pPr>
              <a:defRPr sz="1440"/>
            </a:lvl2pPr>
            <a:lvl3pPr>
              <a:defRPr sz="1280"/>
            </a:lvl3pPr>
            <a:lvl4pPr>
              <a:defRPr sz="1120"/>
            </a:lvl4pPr>
            <a:lvl5pPr>
              <a:defRPr sz="1120"/>
            </a:lvl5pPr>
            <a:lvl6pPr>
              <a:defRPr sz="1120"/>
            </a:lvl6pPr>
            <a:lvl7pPr>
              <a:defRPr sz="1120"/>
            </a:lvl7pPr>
            <a:lvl8pPr>
              <a:defRPr sz="1120"/>
            </a:lvl8pPr>
            <a:lvl9pPr>
              <a:defRPr sz="1120"/>
            </a:lvl9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4" name="Text Placeholder 3"/>
          <p:cNvSpPr>
            <a:spLocks noGrp="1"/>
          </p:cNvSpPr>
          <p:nvPr>
            <p:ph type="body" sz="half" idx="2"/>
          </p:nvPr>
        </p:nvSpPr>
        <p:spPr>
          <a:xfrm>
            <a:off x="6501984" y="3791044"/>
            <a:ext cx="2701706" cy="1817276"/>
          </a:xfrm>
        </p:spPr>
        <p:txBody>
          <a:bodyPr rtlCol="0">
            <a:normAutofit/>
          </a:bodyPr>
          <a:lstStyle>
            <a:lvl1pPr marL="0" indent="0">
              <a:lnSpc>
                <a:spcPct val="90000"/>
              </a:lnSpc>
              <a:spcBef>
                <a:spcPts val="640"/>
              </a:spcBef>
              <a:buNone/>
              <a:defRPr sz="1120"/>
            </a:lvl1pPr>
            <a:lvl2pPr marL="365760" indent="0">
              <a:buNone/>
              <a:defRPr sz="960"/>
            </a:lvl2pPr>
            <a:lvl3pPr marL="731520" indent="0">
              <a:buNone/>
              <a:defRPr sz="800"/>
            </a:lvl3pPr>
            <a:lvl4pPr marL="1097280" indent="0">
              <a:buNone/>
              <a:defRPr sz="720"/>
            </a:lvl4pPr>
            <a:lvl5pPr marL="1463040" indent="0">
              <a:buNone/>
              <a:defRPr sz="720"/>
            </a:lvl5pPr>
            <a:lvl6pPr marL="1828800" indent="0">
              <a:buNone/>
              <a:defRPr sz="720"/>
            </a:lvl6pPr>
            <a:lvl7pPr marL="2194560" indent="0">
              <a:buNone/>
              <a:defRPr sz="720"/>
            </a:lvl7pPr>
            <a:lvl8pPr marL="2560320" indent="0">
              <a:buNone/>
              <a:defRPr sz="720"/>
            </a:lvl8pPr>
            <a:lvl9pPr marL="2926080" indent="0">
              <a:buNone/>
              <a:defRPr sz="720"/>
            </a:lvl9pPr>
          </a:lstStyle>
          <a:p>
            <a:pPr lvl="0" rtl="0"/>
            <a:r>
              <a:rPr lang="en-US" noProof="0"/>
              <a:t>Click to edit Master text styles</a:t>
            </a:r>
          </a:p>
        </p:txBody>
      </p:sp>
      <p:sp>
        <p:nvSpPr>
          <p:cNvPr id="6" name="Footer Placeholder 5"/>
          <p:cNvSpPr>
            <a:spLocks noGrp="1"/>
          </p:cNvSpPr>
          <p:nvPr>
            <p:ph type="ftr" sz="quarter" idx="11"/>
          </p:nvPr>
        </p:nvSpPr>
        <p:spPr/>
        <p:txBody>
          <a:bodyPr rtlCol="0"/>
          <a:lstStyle/>
          <a:p>
            <a:pPr rtl="0"/>
            <a:r>
              <a:rPr lang="en-GB" noProof="0" dirty="0"/>
              <a:t>Add a footer</a:t>
            </a:r>
          </a:p>
        </p:txBody>
      </p:sp>
      <p:sp>
        <p:nvSpPr>
          <p:cNvPr id="5" name="Date Placeholder 4"/>
          <p:cNvSpPr>
            <a:spLocks noGrp="1"/>
          </p:cNvSpPr>
          <p:nvPr>
            <p:ph type="dt" sz="half" idx="10"/>
          </p:nvPr>
        </p:nvSpPr>
        <p:spPr/>
        <p:txBody>
          <a:bodyPr rtlCol="0"/>
          <a:lstStyle/>
          <a:p>
            <a:pPr rtl="0"/>
            <a:fld id="{553F5E50-BC28-4ED1-A3DC-2B4465B5B9BF}" type="datetime1">
              <a:rPr lang="en-GB" noProof="0" smtClean="0"/>
              <a:t>02/07/2026</a:t>
            </a:fld>
            <a:endParaRPr lang="en-GB" noProof="0" dirty="0"/>
          </a:p>
        </p:txBody>
      </p:sp>
      <p:sp>
        <p:nvSpPr>
          <p:cNvPr id="7" name="Slide Number Placeholder 6"/>
          <p:cNvSpPr>
            <a:spLocks noGrp="1"/>
          </p:cNvSpPr>
          <p:nvPr>
            <p:ph type="sldNum" sz="quarter" idx="12"/>
          </p:nvPr>
        </p:nvSpPr>
        <p:spPr/>
        <p:txBody>
          <a:bodyPr rtlCol="0"/>
          <a:lstStyle/>
          <a:p>
            <a:pPr rtl="0"/>
            <a:fld id="{4FAB73BC-B049-4115-A692-8D63A059BFB8}" type="slidenum">
              <a:rPr lang="en-GB" noProof="0" smtClean="0"/>
              <a:t>‹#›</a:t>
            </a:fld>
            <a:endParaRPr lang="en-GB" noProof="0" dirty="0"/>
          </a:p>
        </p:txBody>
      </p:sp>
    </p:spTree>
    <p:extLst>
      <p:ext uri="{BB962C8B-B14F-4D97-AF65-F5344CB8AC3E}">
        <p14:creationId xmlns:p14="http://schemas.microsoft.com/office/powerpoint/2010/main" val="4154622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1984" y="812800"/>
            <a:ext cx="2701706" cy="2926080"/>
          </a:xfrm>
        </p:spPr>
        <p:txBody>
          <a:bodyPr rtlCol="0" anchor="b">
            <a:normAutofit/>
          </a:bodyPr>
          <a:lstStyle>
            <a:lvl1pPr>
              <a:defRPr sz="2720" b="0"/>
            </a:lvl1pPr>
          </a:lstStyle>
          <a:p>
            <a:pPr rtl="0"/>
            <a:r>
              <a:rPr lang="en-US" noProof="0"/>
              <a:t>Click to edit Master title style</a:t>
            </a:r>
            <a:endParaRPr lang="en-GB" noProof="0" dirty="0"/>
          </a:p>
        </p:txBody>
      </p:sp>
      <p:sp>
        <p:nvSpPr>
          <p:cNvPr id="3" name="Picture Placeholder 2" descr="An empty placeholder to add an image. Click on the placeholder and select the image that you wish to add"/>
          <p:cNvSpPr>
            <a:spLocks noGrp="1"/>
          </p:cNvSpPr>
          <p:nvPr>
            <p:ph type="pic" idx="1"/>
          </p:nvPr>
        </p:nvSpPr>
        <p:spPr>
          <a:xfrm>
            <a:off x="608330" y="731520"/>
            <a:ext cx="5486400" cy="4876800"/>
          </a:xfrm>
          <a:solidFill>
            <a:schemeClr val="bg1">
              <a:lumMod val="95000"/>
            </a:schemeClr>
          </a:solidFill>
        </p:spPr>
        <p:txBody>
          <a:bodyPr rtlCol="0">
            <a:normAutofit/>
          </a:bodyPr>
          <a:lstStyle>
            <a:lvl1pPr marL="0" indent="0" algn="ctr">
              <a:buNone/>
              <a:defRPr sz="1920"/>
            </a:lvl1pPr>
            <a:lvl2pPr marL="365760" indent="0">
              <a:buNone/>
              <a:defRPr sz="2240"/>
            </a:lvl2pPr>
            <a:lvl3pPr marL="731520" indent="0">
              <a:buNone/>
              <a:defRPr sz="1920"/>
            </a:lvl3pPr>
            <a:lvl4pPr marL="1097280" indent="0">
              <a:buNone/>
              <a:defRPr sz="1600"/>
            </a:lvl4pPr>
            <a:lvl5pPr marL="1463040" indent="0">
              <a:buNone/>
              <a:defRPr sz="1600"/>
            </a:lvl5pPr>
            <a:lvl6pPr marL="1828800" indent="0">
              <a:buNone/>
              <a:defRPr sz="1600"/>
            </a:lvl6pPr>
            <a:lvl7pPr marL="2194560" indent="0">
              <a:buNone/>
              <a:defRPr sz="1600"/>
            </a:lvl7pPr>
            <a:lvl8pPr marL="2560320" indent="0">
              <a:buNone/>
              <a:defRPr sz="1600"/>
            </a:lvl8pPr>
            <a:lvl9pPr marL="2926080" indent="0">
              <a:buNone/>
              <a:defRPr sz="1600"/>
            </a:lvl9pPr>
          </a:lstStyle>
          <a:p>
            <a:pPr rtl="0"/>
            <a:r>
              <a:rPr lang="en-US" noProof="0"/>
              <a:t>Click icon to add picture</a:t>
            </a:r>
            <a:endParaRPr lang="en-GB" noProof="0" dirty="0"/>
          </a:p>
        </p:txBody>
      </p:sp>
      <p:sp>
        <p:nvSpPr>
          <p:cNvPr id="4" name="Text Placeholder 3"/>
          <p:cNvSpPr>
            <a:spLocks noGrp="1"/>
          </p:cNvSpPr>
          <p:nvPr>
            <p:ph type="body" sz="half" idx="2"/>
          </p:nvPr>
        </p:nvSpPr>
        <p:spPr>
          <a:xfrm>
            <a:off x="6501984" y="3791044"/>
            <a:ext cx="2701706" cy="1817276"/>
          </a:xfrm>
        </p:spPr>
        <p:txBody>
          <a:bodyPr rtlCol="0">
            <a:normAutofit/>
          </a:bodyPr>
          <a:lstStyle>
            <a:lvl1pPr marL="0" indent="0">
              <a:lnSpc>
                <a:spcPct val="100000"/>
              </a:lnSpc>
              <a:spcBef>
                <a:spcPts val="640"/>
              </a:spcBef>
              <a:buNone/>
              <a:defRPr sz="1120"/>
            </a:lvl1pPr>
            <a:lvl2pPr marL="365760" indent="0">
              <a:buNone/>
              <a:defRPr sz="960"/>
            </a:lvl2pPr>
            <a:lvl3pPr marL="731520" indent="0">
              <a:buNone/>
              <a:defRPr sz="800"/>
            </a:lvl3pPr>
            <a:lvl4pPr marL="1097280" indent="0">
              <a:buNone/>
              <a:defRPr sz="720"/>
            </a:lvl4pPr>
            <a:lvl5pPr marL="1463040" indent="0">
              <a:buNone/>
              <a:defRPr sz="720"/>
            </a:lvl5pPr>
            <a:lvl6pPr marL="1828800" indent="0">
              <a:buNone/>
              <a:defRPr sz="720"/>
            </a:lvl6pPr>
            <a:lvl7pPr marL="2194560" indent="0">
              <a:buNone/>
              <a:defRPr sz="720"/>
            </a:lvl7pPr>
            <a:lvl8pPr marL="2560320" indent="0">
              <a:buNone/>
              <a:defRPr sz="720"/>
            </a:lvl8pPr>
            <a:lvl9pPr marL="2926080" indent="0">
              <a:buNone/>
              <a:defRPr sz="720"/>
            </a:lvl9pPr>
          </a:lstStyle>
          <a:p>
            <a:pPr lvl="0" rtl="0"/>
            <a:r>
              <a:rPr lang="en-US" noProof="0"/>
              <a:t>Click to edit Master text styles</a:t>
            </a:r>
          </a:p>
        </p:txBody>
      </p:sp>
      <p:sp>
        <p:nvSpPr>
          <p:cNvPr id="6" name="Footer Placeholder 5"/>
          <p:cNvSpPr>
            <a:spLocks noGrp="1"/>
          </p:cNvSpPr>
          <p:nvPr>
            <p:ph type="ftr" sz="quarter" idx="11"/>
          </p:nvPr>
        </p:nvSpPr>
        <p:spPr/>
        <p:txBody>
          <a:bodyPr rtlCol="0"/>
          <a:lstStyle/>
          <a:p>
            <a:pPr rtl="0"/>
            <a:r>
              <a:rPr lang="en-GB" noProof="0" dirty="0"/>
              <a:t>Add a footer</a:t>
            </a:r>
          </a:p>
        </p:txBody>
      </p:sp>
      <p:sp>
        <p:nvSpPr>
          <p:cNvPr id="5" name="Date Placeholder 4"/>
          <p:cNvSpPr>
            <a:spLocks noGrp="1"/>
          </p:cNvSpPr>
          <p:nvPr>
            <p:ph type="dt" sz="half" idx="10"/>
          </p:nvPr>
        </p:nvSpPr>
        <p:spPr/>
        <p:txBody>
          <a:bodyPr rtlCol="0"/>
          <a:lstStyle/>
          <a:p>
            <a:pPr rtl="0"/>
            <a:fld id="{D1CE4389-9A31-4F79-8143-ED9FF42855BE}" type="datetime1">
              <a:rPr lang="en-GB" noProof="0" smtClean="0"/>
              <a:t>02/07/2026</a:t>
            </a:fld>
            <a:endParaRPr lang="en-GB" noProof="0" dirty="0"/>
          </a:p>
        </p:txBody>
      </p:sp>
      <p:sp>
        <p:nvSpPr>
          <p:cNvPr id="7" name="Slide Number Placeholder 6"/>
          <p:cNvSpPr>
            <a:spLocks noGrp="1"/>
          </p:cNvSpPr>
          <p:nvPr>
            <p:ph type="sldNum" sz="quarter" idx="12"/>
          </p:nvPr>
        </p:nvSpPr>
        <p:spPr/>
        <p:txBody>
          <a:bodyPr rtlCol="0"/>
          <a:lstStyle/>
          <a:p>
            <a:pPr rtl="0"/>
            <a:fld id="{4FAB73BC-B049-4115-A692-8D63A059BFB8}" type="slidenum">
              <a:rPr lang="en-GB" noProof="0" smtClean="0"/>
              <a:t>‹#›</a:t>
            </a:fld>
            <a:endParaRPr lang="en-GB" noProof="0" dirty="0"/>
          </a:p>
        </p:txBody>
      </p:sp>
    </p:spTree>
    <p:extLst>
      <p:ext uri="{BB962C8B-B14F-4D97-AF65-F5344CB8AC3E}">
        <p14:creationId xmlns:p14="http://schemas.microsoft.com/office/powerpoint/2010/main" val="4285734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dirty="0"/>
          </a:p>
        </p:txBody>
      </p:sp>
      <p:sp>
        <p:nvSpPr>
          <p:cNvPr id="3" name="Vertical Text Placeholder 2"/>
          <p:cNvSpPr>
            <a:spLocks noGrp="1"/>
          </p:cNvSpPr>
          <p:nvPr>
            <p:ph type="body" orient="vert" idx="1"/>
          </p:nvPr>
        </p:nvSpPr>
        <p:spPr/>
        <p:txBody>
          <a:bodyPr vert="eaVert" rtlCol="0"/>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5" name="Footer Placeholder 4"/>
          <p:cNvSpPr>
            <a:spLocks noGrp="1"/>
          </p:cNvSpPr>
          <p:nvPr>
            <p:ph type="ftr" sz="quarter" idx="11"/>
          </p:nvPr>
        </p:nvSpPr>
        <p:spPr/>
        <p:txBody>
          <a:bodyPr rtlCol="0"/>
          <a:lstStyle/>
          <a:p>
            <a:pPr rtl="0"/>
            <a:r>
              <a:rPr lang="en-GB" noProof="0" dirty="0"/>
              <a:t>Add a footer</a:t>
            </a:r>
          </a:p>
        </p:txBody>
      </p:sp>
      <p:sp>
        <p:nvSpPr>
          <p:cNvPr id="4" name="Date Placeholder 3"/>
          <p:cNvSpPr>
            <a:spLocks noGrp="1"/>
          </p:cNvSpPr>
          <p:nvPr>
            <p:ph type="dt" sz="half" idx="10"/>
          </p:nvPr>
        </p:nvSpPr>
        <p:spPr/>
        <p:txBody>
          <a:bodyPr rtlCol="0"/>
          <a:lstStyle/>
          <a:p>
            <a:pPr rtl="0"/>
            <a:fld id="{AA822256-3FCC-41F2-8BF2-15729D8221A0}" type="datetime1">
              <a:rPr lang="en-GB" noProof="0" smtClean="0"/>
              <a:t>02/07/2026</a:t>
            </a:fld>
            <a:endParaRPr lang="en-GB" noProof="0" dirty="0"/>
          </a:p>
        </p:txBody>
      </p:sp>
      <p:sp>
        <p:nvSpPr>
          <p:cNvPr id="6" name="Slide Number Placeholder 5"/>
          <p:cNvSpPr>
            <a:spLocks noGrp="1"/>
          </p:cNvSpPr>
          <p:nvPr>
            <p:ph type="sldNum" sz="quarter" idx="12"/>
          </p:nvPr>
        </p:nvSpPr>
        <p:spPr/>
        <p:txBody>
          <a:bodyPr rtlCol="0"/>
          <a:lstStyle/>
          <a:p>
            <a:pPr rtl="0"/>
            <a:fld id="{4FAB73BC-B049-4115-A692-8D63A059BFB8}" type="slidenum">
              <a:rPr lang="en-GB" noProof="0" smtClean="0"/>
              <a:t>‹#›</a:t>
            </a:fld>
            <a:endParaRPr lang="en-GB" noProof="0" dirty="0"/>
          </a:p>
        </p:txBody>
      </p:sp>
    </p:spTree>
    <p:extLst>
      <p:ext uri="{BB962C8B-B14F-4D97-AF65-F5344CB8AC3E}">
        <p14:creationId xmlns:p14="http://schemas.microsoft.com/office/powerpoint/2010/main" val="4125471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9920" y="292947"/>
            <a:ext cx="2103120" cy="5803053"/>
          </a:xfrm>
        </p:spPr>
        <p:txBody>
          <a:bodyPr vert="eaVert" rtlCol="0"/>
          <a:lstStyle/>
          <a:p>
            <a:pPr rtl="0"/>
            <a:r>
              <a:rPr lang="en-US" noProof="0"/>
              <a:t>Click to edit Master title style</a:t>
            </a:r>
            <a:endParaRPr lang="en-GB" noProof="0" dirty="0"/>
          </a:p>
        </p:txBody>
      </p:sp>
      <p:sp>
        <p:nvSpPr>
          <p:cNvPr id="3" name="Vertical Text Placeholder 2"/>
          <p:cNvSpPr>
            <a:spLocks noGrp="1"/>
          </p:cNvSpPr>
          <p:nvPr>
            <p:ph type="body" orient="vert" idx="1"/>
          </p:nvPr>
        </p:nvSpPr>
        <p:spPr>
          <a:xfrm>
            <a:off x="670560" y="292947"/>
            <a:ext cx="6187440" cy="5803053"/>
          </a:xfrm>
        </p:spPr>
        <p:txBody>
          <a:bodyPr vert="eaVert" rtlCol="0"/>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5" name="Footer Placeholder 4"/>
          <p:cNvSpPr>
            <a:spLocks noGrp="1"/>
          </p:cNvSpPr>
          <p:nvPr>
            <p:ph type="ftr" sz="quarter" idx="11"/>
          </p:nvPr>
        </p:nvSpPr>
        <p:spPr/>
        <p:txBody>
          <a:bodyPr rtlCol="0"/>
          <a:lstStyle/>
          <a:p>
            <a:pPr rtl="0"/>
            <a:r>
              <a:rPr lang="en-GB" noProof="0" dirty="0"/>
              <a:t>Add a footer</a:t>
            </a:r>
          </a:p>
        </p:txBody>
      </p:sp>
      <p:sp>
        <p:nvSpPr>
          <p:cNvPr id="4" name="Date Placeholder 3"/>
          <p:cNvSpPr>
            <a:spLocks noGrp="1"/>
          </p:cNvSpPr>
          <p:nvPr>
            <p:ph type="dt" sz="half" idx="10"/>
          </p:nvPr>
        </p:nvSpPr>
        <p:spPr/>
        <p:txBody>
          <a:bodyPr rtlCol="0"/>
          <a:lstStyle/>
          <a:p>
            <a:pPr rtl="0"/>
            <a:fld id="{12634954-43B3-4374-A7C7-599B23D1810B}" type="datetime1">
              <a:rPr lang="en-GB" noProof="0" smtClean="0"/>
              <a:t>02/07/2026</a:t>
            </a:fld>
            <a:endParaRPr lang="en-GB" noProof="0" dirty="0"/>
          </a:p>
        </p:txBody>
      </p:sp>
      <p:sp>
        <p:nvSpPr>
          <p:cNvPr id="6" name="Slide Number Placeholder 5"/>
          <p:cNvSpPr>
            <a:spLocks noGrp="1"/>
          </p:cNvSpPr>
          <p:nvPr>
            <p:ph type="sldNum" sz="quarter" idx="12"/>
          </p:nvPr>
        </p:nvSpPr>
        <p:spPr/>
        <p:txBody>
          <a:bodyPr rtlCol="0"/>
          <a:lstStyle/>
          <a:p>
            <a:pPr rtl="0"/>
            <a:fld id="{4FAB73BC-B049-4115-A692-8D63A059BFB8}" type="slidenum">
              <a:rPr lang="en-GB" noProof="0" smtClean="0"/>
              <a:t>‹#›</a:t>
            </a:fld>
            <a:endParaRPr lang="en-GB" noProof="0" dirty="0"/>
          </a:p>
        </p:txBody>
      </p:sp>
    </p:spTree>
    <p:extLst>
      <p:ext uri="{BB962C8B-B14F-4D97-AF65-F5344CB8AC3E}">
        <p14:creationId xmlns:p14="http://schemas.microsoft.com/office/powerpoint/2010/main" val="317534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ky"/>
          <p:cNvSpPr/>
          <p:nvPr/>
        </p:nvSpPr>
        <p:spPr>
          <a:xfrm>
            <a:off x="2041" y="-1"/>
            <a:ext cx="9751162" cy="7315202"/>
          </a:xfrm>
          <a:prstGeom prst="rect">
            <a:avLst/>
          </a:prstGeom>
          <a:gradFill>
            <a:gsLst>
              <a:gs pos="0">
                <a:schemeClr val="accent2">
                  <a:lumMod val="60000"/>
                  <a:lumOff val="40000"/>
                  <a:alpha val="58000"/>
                </a:schemeClr>
              </a:gs>
              <a:gs pos="88000">
                <a:schemeClr val="accent2">
                  <a:lumMod val="20000"/>
                  <a:lumOff val="80000"/>
                  <a:alpha val="6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58368" rtlCol="0" anchor="ctr"/>
          <a:lstStyle/>
          <a:p>
            <a:pPr algn="ctr" rtl="0"/>
            <a:endParaRPr lang="en-GB" sz="1440" noProof="0" dirty="0"/>
          </a:p>
        </p:txBody>
      </p:sp>
      <p:sp>
        <p:nvSpPr>
          <p:cNvPr id="8" name="water3"/>
          <p:cNvSpPr/>
          <p:nvPr/>
        </p:nvSpPr>
        <p:spPr bwMode="gray">
          <a:xfrm>
            <a:off x="2041" y="6468375"/>
            <a:ext cx="9751162" cy="846826"/>
          </a:xfrm>
          <a:prstGeom prst="rect">
            <a:avLst/>
          </a:prstGeom>
          <a:gradFill>
            <a:gsLst>
              <a:gs pos="833">
                <a:schemeClr val="accent2">
                  <a:lumMod val="60000"/>
                  <a:lumOff val="40000"/>
                  <a:alpha val="38000"/>
                </a:schemeClr>
              </a:gs>
              <a:gs pos="49000">
                <a:schemeClr val="accent2">
                  <a:lumMod val="60000"/>
                  <a:lumOff val="40000"/>
                </a:schemeClr>
              </a:gs>
              <a:gs pos="100000">
                <a:schemeClr val="accent2">
                  <a:lumMod val="20000"/>
                  <a:lumOff val="80000"/>
                  <a:alpha val="89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40" noProof="0" dirty="0"/>
          </a:p>
        </p:txBody>
      </p:sp>
      <p:pic>
        <p:nvPicPr>
          <p:cNvPr id="9" name="water2"/>
          <p:cNvPicPr>
            <a:picLocks noChangeAspect="1"/>
          </p:cNvPicPr>
          <p:nvPr/>
        </p:nvPicPr>
        <p:blipFill rotWithShape="1">
          <a:blip r:embed="rId13" cstate="print">
            <a:extLst>
              <a:ext uri="{28A0092B-C50C-407E-A947-70E740481C1C}">
                <a14:useLocalDpi xmlns:a14="http://schemas.microsoft.com/office/drawing/2010/main" val="0"/>
              </a:ext>
            </a:extLst>
          </a:blip>
          <a:srcRect l="2674" r="9901"/>
          <a:stretch/>
        </p:blipFill>
        <p:spPr bwMode="white">
          <a:xfrm>
            <a:off x="-1140" y="6673260"/>
            <a:ext cx="9751162" cy="494090"/>
          </a:xfrm>
          <a:prstGeom prst="rect">
            <a:avLst/>
          </a:prstGeom>
          <a:noFill/>
          <a:ln>
            <a:noFill/>
          </a:ln>
        </p:spPr>
      </p:pic>
      <p:pic>
        <p:nvPicPr>
          <p:cNvPr id="10" name="water1"/>
          <p:cNvPicPr>
            <a:picLocks noChangeAspect="1"/>
          </p:cNvPicPr>
          <p:nvPr/>
        </p:nvPicPr>
        <p:blipFill rotWithShape="1">
          <a:blip r:embed="rId14" cstate="print">
            <a:duotone>
              <a:schemeClr val="accent2">
                <a:shade val="45000"/>
                <a:satMod val="135000"/>
              </a:schemeClr>
              <a:prstClr val="white"/>
            </a:duotone>
            <a:extLst>
              <a:ext uri="{28A0092B-C50C-407E-A947-70E740481C1C}">
                <a14:useLocalDpi xmlns:a14="http://schemas.microsoft.com/office/drawing/2010/main" val="0"/>
              </a:ext>
            </a:extLst>
          </a:blip>
          <a:srcRect l="6218" r="6356"/>
          <a:stretch/>
        </p:blipFill>
        <p:spPr bwMode="gray">
          <a:xfrm flipH="1">
            <a:off x="-1140" y="6378021"/>
            <a:ext cx="9751162" cy="286174"/>
          </a:xfrm>
          <a:prstGeom prst="rect">
            <a:avLst/>
          </a:prstGeom>
          <a:noFill/>
          <a:ln>
            <a:noFill/>
          </a:ln>
        </p:spPr>
      </p:pic>
      <p:sp>
        <p:nvSpPr>
          <p:cNvPr id="2" name="Title Placeholder 1"/>
          <p:cNvSpPr>
            <a:spLocks noGrp="1"/>
          </p:cNvSpPr>
          <p:nvPr>
            <p:ph type="title"/>
          </p:nvPr>
        </p:nvSpPr>
        <p:spPr>
          <a:xfrm>
            <a:off x="1072897" y="282855"/>
            <a:ext cx="7607807" cy="1160678"/>
          </a:xfrm>
          <a:prstGeom prst="rect">
            <a:avLst/>
          </a:prstGeom>
        </p:spPr>
        <p:txBody>
          <a:bodyPr vert="horz" lIns="91440" tIns="45720" rIns="91440" bIns="45720" rtlCol="0" anchor="b">
            <a:normAutofit/>
          </a:bodyPr>
          <a:lstStyle/>
          <a:p>
            <a:pPr rtl="0"/>
            <a:r>
              <a:rPr lang="en-US" noProof="0"/>
              <a:t>Click to edit Master title style</a:t>
            </a:r>
            <a:endParaRPr lang="en-GB" noProof="0" dirty="0"/>
          </a:p>
        </p:txBody>
      </p:sp>
      <p:sp>
        <p:nvSpPr>
          <p:cNvPr id="3" name="Text Placeholder 2"/>
          <p:cNvSpPr>
            <a:spLocks noGrp="1"/>
          </p:cNvSpPr>
          <p:nvPr>
            <p:ph type="body" idx="1"/>
          </p:nvPr>
        </p:nvSpPr>
        <p:spPr>
          <a:xfrm>
            <a:off x="1072896" y="1677619"/>
            <a:ext cx="7607808" cy="4418381"/>
          </a:xfrm>
          <a:prstGeom prst="rect">
            <a:avLst/>
          </a:prstGeom>
        </p:spPr>
        <p:txBody>
          <a:bodyPr vert="horz" lIns="91440" tIns="45720" rIns="91440" bIns="45720" rtlCol="0">
            <a:normAutofit/>
          </a:body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5" name="Footer Placeholder 4"/>
          <p:cNvSpPr>
            <a:spLocks noGrp="1"/>
          </p:cNvSpPr>
          <p:nvPr>
            <p:ph type="ftr" sz="quarter" idx="3"/>
          </p:nvPr>
        </p:nvSpPr>
        <p:spPr>
          <a:xfrm>
            <a:off x="1072896" y="7042099"/>
            <a:ext cx="5727802" cy="253594"/>
          </a:xfrm>
          <a:prstGeom prst="rect">
            <a:avLst/>
          </a:prstGeom>
        </p:spPr>
        <p:txBody>
          <a:bodyPr vert="horz" lIns="91440" tIns="45720" rIns="91440" bIns="45720" rtlCol="0" anchor="ctr"/>
          <a:lstStyle>
            <a:lvl1pPr algn="l">
              <a:defRPr sz="880" cap="all" baseline="0">
                <a:solidFill>
                  <a:schemeClr val="tx1"/>
                </a:solidFill>
              </a:defRPr>
            </a:lvl1pPr>
          </a:lstStyle>
          <a:p>
            <a:pPr rtl="0"/>
            <a:r>
              <a:rPr lang="en-GB" noProof="0" dirty="0"/>
              <a:t>Add a footer</a:t>
            </a:r>
          </a:p>
        </p:txBody>
      </p:sp>
      <p:sp>
        <p:nvSpPr>
          <p:cNvPr id="4" name="Date Placeholder 3"/>
          <p:cNvSpPr>
            <a:spLocks noGrp="1"/>
          </p:cNvSpPr>
          <p:nvPr>
            <p:ph type="dt" sz="half" idx="2"/>
          </p:nvPr>
        </p:nvSpPr>
        <p:spPr>
          <a:xfrm>
            <a:off x="7100621" y="7042099"/>
            <a:ext cx="768096" cy="253594"/>
          </a:xfrm>
          <a:prstGeom prst="rect">
            <a:avLst/>
          </a:prstGeom>
        </p:spPr>
        <p:txBody>
          <a:bodyPr vert="horz" lIns="91440" tIns="45720" rIns="91440" bIns="45720" rtlCol="0" anchor="ctr"/>
          <a:lstStyle>
            <a:lvl1pPr algn="l">
              <a:defRPr sz="880" cap="all" baseline="0">
                <a:solidFill>
                  <a:schemeClr val="tx1"/>
                </a:solidFill>
              </a:defRPr>
            </a:lvl1pPr>
          </a:lstStyle>
          <a:p>
            <a:pPr rtl="0"/>
            <a:fld id="{3168C5A3-646B-423D-9BB1-B2ABDA279C27}" type="datetime1">
              <a:rPr lang="en-GB" noProof="0" smtClean="0"/>
              <a:t>02/07/2026</a:t>
            </a:fld>
            <a:endParaRPr lang="en-GB" noProof="0" dirty="0"/>
          </a:p>
        </p:txBody>
      </p:sp>
      <p:sp>
        <p:nvSpPr>
          <p:cNvPr id="6" name="Slide Number Placeholder 5"/>
          <p:cNvSpPr>
            <a:spLocks noGrp="1"/>
          </p:cNvSpPr>
          <p:nvPr>
            <p:ph type="sldNum" sz="quarter" idx="4"/>
          </p:nvPr>
        </p:nvSpPr>
        <p:spPr>
          <a:xfrm>
            <a:off x="8168640" y="7042099"/>
            <a:ext cx="512064" cy="253594"/>
          </a:xfrm>
          <a:prstGeom prst="rect">
            <a:avLst/>
          </a:prstGeom>
        </p:spPr>
        <p:txBody>
          <a:bodyPr vert="horz" lIns="91440" tIns="45720" rIns="91440" bIns="45720" rtlCol="0" anchor="ctr"/>
          <a:lstStyle>
            <a:lvl1pPr algn="r">
              <a:defRPr sz="880" cap="all" baseline="0">
                <a:solidFill>
                  <a:schemeClr val="tx1"/>
                </a:solidFill>
              </a:defRPr>
            </a:lvl1pPr>
          </a:lstStyle>
          <a:p>
            <a:pPr rtl="0"/>
            <a:fld id="{4FAB73BC-B049-4115-A692-8D63A059BFB8}" type="slidenum">
              <a:rPr lang="en-GB" noProof="0" smtClean="0"/>
              <a:pPr/>
              <a:t>‹#›</a:t>
            </a:fld>
            <a:endParaRPr lang="en-GB" noProof="0" dirty="0"/>
          </a:p>
        </p:txBody>
      </p:sp>
    </p:spTree>
    <p:extLst>
      <p:ext uri="{BB962C8B-B14F-4D97-AF65-F5344CB8AC3E}">
        <p14:creationId xmlns:p14="http://schemas.microsoft.com/office/powerpoint/2010/main" val="26375527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731520" rtl="0" eaLnBrk="1" latinLnBrk="0" hangingPunct="1">
        <a:lnSpc>
          <a:spcPct val="90000"/>
        </a:lnSpc>
        <a:spcBef>
          <a:spcPct val="0"/>
        </a:spcBef>
        <a:buNone/>
        <a:defRPr sz="3040" kern="1200">
          <a:solidFill>
            <a:schemeClr val="accent2">
              <a:lumMod val="50000"/>
            </a:schemeClr>
          </a:solidFill>
          <a:latin typeface="+mj-lt"/>
          <a:ea typeface="+mj-ea"/>
          <a:cs typeface="+mj-cs"/>
        </a:defRPr>
      </a:lvl1pPr>
    </p:titleStyle>
    <p:bodyStyle>
      <a:lvl1pPr marL="219456" indent="-182880" algn="l" defTabSz="731520" rtl="0" eaLnBrk="1" latinLnBrk="0" hangingPunct="1">
        <a:lnSpc>
          <a:spcPct val="90000"/>
        </a:lnSpc>
        <a:spcBef>
          <a:spcPts val="1440"/>
        </a:spcBef>
        <a:buSzPct val="100000"/>
        <a:buFont typeface="Arial" pitchFamily="34" charset="0"/>
        <a:buChar char="•"/>
        <a:defRPr sz="1600" kern="1200">
          <a:solidFill>
            <a:schemeClr val="accent2">
              <a:lumMod val="50000"/>
            </a:schemeClr>
          </a:solidFill>
          <a:latin typeface="+mn-lt"/>
          <a:ea typeface="+mn-ea"/>
          <a:cs typeface="+mn-cs"/>
        </a:defRPr>
      </a:lvl1pPr>
      <a:lvl2pPr marL="438912" indent="-182880" algn="l" defTabSz="731520" rtl="0" eaLnBrk="1" latinLnBrk="0" hangingPunct="1">
        <a:lnSpc>
          <a:spcPct val="90000"/>
        </a:lnSpc>
        <a:spcBef>
          <a:spcPts val="800"/>
        </a:spcBef>
        <a:buSzPct val="100000"/>
        <a:buFont typeface="Arial" pitchFamily="34" charset="0"/>
        <a:buChar char="•"/>
        <a:defRPr sz="1440" kern="1200">
          <a:solidFill>
            <a:schemeClr val="accent2">
              <a:lumMod val="50000"/>
            </a:schemeClr>
          </a:solidFill>
          <a:latin typeface="+mn-lt"/>
          <a:ea typeface="+mn-ea"/>
          <a:cs typeface="+mn-cs"/>
        </a:defRPr>
      </a:lvl2pPr>
      <a:lvl3pPr marL="658368" indent="-182880" algn="l" defTabSz="731520" rtl="0" eaLnBrk="1" latinLnBrk="0" hangingPunct="1">
        <a:lnSpc>
          <a:spcPct val="90000"/>
        </a:lnSpc>
        <a:spcBef>
          <a:spcPts val="640"/>
        </a:spcBef>
        <a:buSzPct val="100000"/>
        <a:buFont typeface="Arial" pitchFamily="34" charset="0"/>
        <a:buChar char="•"/>
        <a:defRPr sz="1280" kern="1200">
          <a:solidFill>
            <a:schemeClr val="accent2">
              <a:lumMod val="50000"/>
            </a:schemeClr>
          </a:solidFill>
          <a:latin typeface="+mn-lt"/>
          <a:ea typeface="+mn-ea"/>
          <a:cs typeface="+mn-cs"/>
        </a:defRPr>
      </a:lvl3pPr>
      <a:lvl4pPr marL="877824" indent="-182880" algn="l" defTabSz="731520" rtl="0" eaLnBrk="1" latinLnBrk="0" hangingPunct="1">
        <a:lnSpc>
          <a:spcPct val="90000"/>
        </a:lnSpc>
        <a:spcBef>
          <a:spcPts val="640"/>
        </a:spcBef>
        <a:buSzPct val="100000"/>
        <a:buFont typeface="Arial" pitchFamily="34" charset="0"/>
        <a:buChar char="•"/>
        <a:defRPr sz="1120" kern="1200">
          <a:solidFill>
            <a:schemeClr val="accent2">
              <a:lumMod val="50000"/>
            </a:schemeClr>
          </a:solidFill>
          <a:latin typeface="+mn-lt"/>
          <a:ea typeface="+mn-ea"/>
          <a:cs typeface="+mn-cs"/>
        </a:defRPr>
      </a:lvl4pPr>
      <a:lvl5pPr marL="1097280" indent="-182880" algn="l" defTabSz="731520" rtl="0" eaLnBrk="1" latinLnBrk="0" hangingPunct="1">
        <a:lnSpc>
          <a:spcPct val="90000"/>
        </a:lnSpc>
        <a:spcBef>
          <a:spcPts val="640"/>
        </a:spcBef>
        <a:buSzPct val="100000"/>
        <a:buFont typeface="Arial" pitchFamily="34" charset="0"/>
        <a:buChar char="•"/>
        <a:defRPr sz="1120" kern="1200">
          <a:solidFill>
            <a:schemeClr val="accent2">
              <a:lumMod val="50000"/>
            </a:schemeClr>
          </a:solidFill>
          <a:latin typeface="+mn-lt"/>
          <a:ea typeface="+mn-ea"/>
          <a:cs typeface="+mn-cs"/>
        </a:defRPr>
      </a:lvl5pPr>
      <a:lvl6pPr marL="1316736" indent="-182880" algn="l" defTabSz="731520" rtl="0" eaLnBrk="1" latinLnBrk="0" hangingPunct="1">
        <a:lnSpc>
          <a:spcPct val="90000"/>
        </a:lnSpc>
        <a:spcBef>
          <a:spcPts val="640"/>
        </a:spcBef>
        <a:buSzPct val="100000"/>
        <a:buFont typeface="Arial" pitchFamily="34" charset="0"/>
        <a:buChar char="•"/>
        <a:defRPr sz="1120" kern="1200">
          <a:solidFill>
            <a:schemeClr val="accent2">
              <a:lumMod val="50000"/>
            </a:schemeClr>
          </a:solidFill>
          <a:latin typeface="+mn-lt"/>
          <a:ea typeface="+mn-ea"/>
          <a:cs typeface="+mn-cs"/>
        </a:defRPr>
      </a:lvl6pPr>
      <a:lvl7pPr marL="1536192" indent="-182880" algn="l" defTabSz="731520" rtl="0" eaLnBrk="1" latinLnBrk="0" hangingPunct="1">
        <a:lnSpc>
          <a:spcPct val="90000"/>
        </a:lnSpc>
        <a:spcBef>
          <a:spcPts val="640"/>
        </a:spcBef>
        <a:buSzPct val="100000"/>
        <a:buFont typeface="Arial" pitchFamily="34" charset="0"/>
        <a:buChar char="•"/>
        <a:defRPr sz="1120" kern="1200">
          <a:solidFill>
            <a:schemeClr val="accent2">
              <a:lumMod val="50000"/>
            </a:schemeClr>
          </a:solidFill>
          <a:latin typeface="+mn-lt"/>
          <a:ea typeface="+mn-ea"/>
          <a:cs typeface="+mn-cs"/>
        </a:defRPr>
      </a:lvl7pPr>
      <a:lvl8pPr marL="1755648" indent="-182880" algn="l" defTabSz="731520" rtl="0" eaLnBrk="1" latinLnBrk="0" hangingPunct="1">
        <a:lnSpc>
          <a:spcPct val="90000"/>
        </a:lnSpc>
        <a:spcBef>
          <a:spcPts val="640"/>
        </a:spcBef>
        <a:buSzPct val="100000"/>
        <a:buFont typeface="Arial" pitchFamily="34" charset="0"/>
        <a:buChar char="•"/>
        <a:defRPr sz="1120" kern="1200">
          <a:solidFill>
            <a:schemeClr val="accent2">
              <a:lumMod val="50000"/>
            </a:schemeClr>
          </a:solidFill>
          <a:latin typeface="+mn-lt"/>
          <a:ea typeface="+mn-ea"/>
          <a:cs typeface="+mn-cs"/>
        </a:defRPr>
      </a:lvl8pPr>
      <a:lvl9pPr marL="1792224" indent="0" algn="l" defTabSz="731520" rtl="0" eaLnBrk="1" latinLnBrk="0" hangingPunct="1">
        <a:lnSpc>
          <a:spcPct val="90000"/>
        </a:lnSpc>
        <a:spcBef>
          <a:spcPts val="640"/>
        </a:spcBef>
        <a:buSzPct val="100000"/>
        <a:buFont typeface="Arial" pitchFamily="34" charset="0"/>
        <a:buNone/>
        <a:defRPr sz="1120" kern="1200">
          <a:solidFill>
            <a:schemeClr val="accent2">
              <a:lumMod val="50000"/>
            </a:schemeClr>
          </a:solidFill>
          <a:latin typeface="+mn-lt"/>
          <a:ea typeface="+mn-ea"/>
          <a:cs typeface="+mn-cs"/>
        </a:defRPr>
      </a:lvl9pPr>
    </p:bodyStyle>
    <p:otherStyle>
      <a:defPPr>
        <a:defRPr/>
      </a:defPPr>
      <a:lvl1pPr marL="0" algn="l" defTabSz="731520" rtl="0" eaLnBrk="1" latinLnBrk="0" hangingPunct="1">
        <a:defRPr sz="1440" kern="1200">
          <a:solidFill>
            <a:schemeClr val="tx1"/>
          </a:solidFill>
          <a:latin typeface="+mn-lt"/>
          <a:ea typeface="+mn-ea"/>
          <a:cs typeface="+mn-cs"/>
        </a:defRPr>
      </a:lvl1pPr>
      <a:lvl2pPr marL="365760" algn="l" defTabSz="731520" rtl="0" eaLnBrk="1" latinLnBrk="0" hangingPunct="1">
        <a:defRPr sz="1440" kern="1200">
          <a:solidFill>
            <a:schemeClr val="tx1"/>
          </a:solidFill>
          <a:latin typeface="+mn-lt"/>
          <a:ea typeface="+mn-ea"/>
          <a:cs typeface="+mn-cs"/>
        </a:defRPr>
      </a:lvl2pPr>
      <a:lvl3pPr marL="731520" algn="l" defTabSz="731520" rtl="0" eaLnBrk="1" latinLnBrk="0" hangingPunct="1">
        <a:defRPr sz="1440" kern="1200">
          <a:solidFill>
            <a:schemeClr val="tx1"/>
          </a:solidFill>
          <a:latin typeface="+mn-lt"/>
          <a:ea typeface="+mn-ea"/>
          <a:cs typeface="+mn-cs"/>
        </a:defRPr>
      </a:lvl3pPr>
      <a:lvl4pPr marL="1097280" algn="l" defTabSz="731520" rtl="0" eaLnBrk="1" latinLnBrk="0" hangingPunct="1">
        <a:defRPr sz="1440" kern="1200">
          <a:solidFill>
            <a:schemeClr val="tx1"/>
          </a:solidFill>
          <a:latin typeface="+mn-lt"/>
          <a:ea typeface="+mn-ea"/>
          <a:cs typeface="+mn-cs"/>
        </a:defRPr>
      </a:lvl4pPr>
      <a:lvl5pPr marL="1463040" algn="l" defTabSz="731520" rtl="0" eaLnBrk="1" latinLnBrk="0" hangingPunct="1">
        <a:defRPr sz="1440" kern="1200">
          <a:solidFill>
            <a:schemeClr val="tx1"/>
          </a:solidFill>
          <a:latin typeface="+mn-lt"/>
          <a:ea typeface="+mn-ea"/>
          <a:cs typeface="+mn-cs"/>
        </a:defRPr>
      </a:lvl5pPr>
      <a:lvl6pPr marL="1828800" algn="l" defTabSz="731520" rtl="0" eaLnBrk="1" latinLnBrk="0" hangingPunct="1">
        <a:defRPr sz="1440" kern="1200">
          <a:solidFill>
            <a:schemeClr val="tx1"/>
          </a:solidFill>
          <a:latin typeface="+mn-lt"/>
          <a:ea typeface="+mn-ea"/>
          <a:cs typeface="+mn-cs"/>
        </a:defRPr>
      </a:lvl6pPr>
      <a:lvl7pPr marL="2194560" algn="l" defTabSz="731520" rtl="0" eaLnBrk="1" latinLnBrk="0" hangingPunct="1">
        <a:defRPr sz="1440" kern="1200">
          <a:solidFill>
            <a:schemeClr val="tx1"/>
          </a:solidFill>
          <a:latin typeface="+mn-lt"/>
          <a:ea typeface="+mn-ea"/>
          <a:cs typeface="+mn-cs"/>
        </a:defRPr>
      </a:lvl7pPr>
      <a:lvl8pPr marL="2560320" algn="l" defTabSz="731520" rtl="0" eaLnBrk="1" latinLnBrk="0" hangingPunct="1">
        <a:defRPr sz="1440" kern="1200">
          <a:solidFill>
            <a:schemeClr val="tx1"/>
          </a:solidFill>
          <a:latin typeface="+mn-lt"/>
          <a:ea typeface="+mn-ea"/>
          <a:cs typeface="+mn-cs"/>
        </a:defRPr>
      </a:lvl8pPr>
      <a:lvl9pPr marL="2926080" algn="l" defTabSz="731520" rtl="0" eaLnBrk="1" latinLnBrk="0" hangingPunct="1">
        <a:defRPr sz="14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png"/><Relationship Id="rId18" Type="http://schemas.openxmlformats.org/officeDocument/2006/relationships/image" Target="../media/image25.jpeg"/><Relationship Id="rId3" Type="http://schemas.openxmlformats.org/officeDocument/2006/relationships/image" Target="../media/image7.png"/><Relationship Id="rId7" Type="http://schemas.openxmlformats.org/officeDocument/2006/relationships/image" Target="../media/image14.jpeg"/><Relationship Id="rId12" Type="http://schemas.openxmlformats.org/officeDocument/2006/relationships/image" Target="../media/image19.jpeg"/><Relationship Id="rId17" Type="http://schemas.openxmlformats.org/officeDocument/2006/relationships/image" Target="../media/image24.jpeg"/><Relationship Id="rId2" Type="http://schemas.openxmlformats.org/officeDocument/2006/relationships/notesSlide" Target="../notesSlides/notesSlide3.xml"/><Relationship Id="rId16" Type="http://schemas.openxmlformats.org/officeDocument/2006/relationships/image" Target="../media/image23.jpeg"/><Relationship Id="rId20"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13.jpeg"/><Relationship Id="rId11" Type="http://schemas.openxmlformats.org/officeDocument/2006/relationships/image" Target="../media/image18.jpeg"/><Relationship Id="rId5" Type="http://schemas.openxmlformats.org/officeDocument/2006/relationships/image" Target="../media/image12.jpeg"/><Relationship Id="rId15" Type="http://schemas.openxmlformats.org/officeDocument/2006/relationships/image" Target="../media/image22.jpeg"/><Relationship Id="rId10" Type="http://schemas.openxmlformats.org/officeDocument/2006/relationships/image" Target="../media/image17.png"/><Relationship Id="rId19" Type="http://schemas.openxmlformats.org/officeDocument/2006/relationships/image" Target="../media/image26.png"/><Relationship Id="rId4" Type="http://schemas.openxmlformats.org/officeDocument/2006/relationships/image" Target="../media/image3.png"/><Relationship Id="rId9" Type="http://schemas.openxmlformats.org/officeDocument/2006/relationships/image" Target="../media/image16.jpeg"/><Relationship Id="rId14" Type="http://schemas.openxmlformats.org/officeDocument/2006/relationships/image" Target="../media/image21.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ideo" Target="https://www.youtube.com/embed/fQCnep1ml-Y?feature=oembed" TargetMode="External"/><Relationship Id="rId6" Type="http://schemas.openxmlformats.org/officeDocument/2006/relationships/image" Target="../media/image28.jpeg"/><Relationship Id="rId5" Type="http://schemas.openxmlformats.org/officeDocument/2006/relationships/image" Target="../media/image3.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7.png"/><Relationship Id="rId7" Type="http://schemas.openxmlformats.org/officeDocument/2006/relationships/diagramQuickStyle" Target="../diagrams/quickStyle1.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Layout" Target="../diagrams/layout1.xml"/><Relationship Id="rId11" Type="http://schemas.openxmlformats.org/officeDocument/2006/relationships/image" Target="../media/image35.jpeg"/><Relationship Id="rId5" Type="http://schemas.openxmlformats.org/officeDocument/2006/relationships/diagramData" Target="../diagrams/data1.xml"/><Relationship Id="rId10" Type="http://schemas.openxmlformats.org/officeDocument/2006/relationships/image" Target="../media/image34.jpeg"/><Relationship Id="rId4" Type="http://schemas.openxmlformats.org/officeDocument/2006/relationships/image" Target="../media/image3.png"/><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hyperlink" Target="mailto:sophie.buckley@pavs.org.uk" TargetMode="Externa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175446" y="0"/>
            <a:ext cx="3578154" cy="7315200"/>
            <a:chOff x="0" y="0"/>
            <a:chExt cx="1650267" cy="3509473"/>
          </a:xfrm>
        </p:grpSpPr>
        <p:sp>
          <p:nvSpPr>
            <p:cNvPr id="3" name="Freeform 3"/>
            <p:cNvSpPr/>
            <p:nvPr/>
          </p:nvSpPr>
          <p:spPr>
            <a:xfrm>
              <a:off x="0" y="0"/>
              <a:ext cx="1650267" cy="3509473"/>
            </a:xfrm>
            <a:custGeom>
              <a:avLst/>
              <a:gdLst/>
              <a:ahLst/>
              <a:cxnLst/>
              <a:rect l="l" t="t" r="r" b="b"/>
              <a:pathLst>
                <a:path w="1650267" h="3509473">
                  <a:moveTo>
                    <a:pt x="0" y="0"/>
                  </a:moveTo>
                  <a:lnTo>
                    <a:pt x="1650267" y="0"/>
                  </a:lnTo>
                  <a:lnTo>
                    <a:pt x="1650267" y="3509473"/>
                  </a:lnTo>
                  <a:lnTo>
                    <a:pt x="0" y="3509473"/>
                  </a:lnTo>
                  <a:close/>
                </a:path>
              </a:pathLst>
            </a:custGeom>
            <a:solidFill>
              <a:srgbClr val="00617F"/>
            </a:solidFill>
          </p:spPr>
          <p:txBody>
            <a:bodyPr/>
            <a:lstStyle/>
            <a:p>
              <a:endParaRPr lang="en-GB" dirty="0"/>
            </a:p>
          </p:txBody>
        </p:sp>
        <p:sp>
          <p:nvSpPr>
            <p:cNvPr id="4" name="TextBox 4"/>
            <p:cNvSpPr txBox="1"/>
            <p:nvPr/>
          </p:nvSpPr>
          <p:spPr>
            <a:xfrm>
              <a:off x="0" y="-19050"/>
              <a:ext cx="1650267" cy="3528523"/>
            </a:xfrm>
            <a:prstGeom prst="rect">
              <a:avLst/>
            </a:prstGeom>
          </p:spPr>
          <p:txBody>
            <a:bodyPr lIns="35508" tIns="35508" rIns="35508" bIns="35508" rtlCol="0" anchor="ctr"/>
            <a:lstStyle/>
            <a:p>
              <a:pPr algn="ctr">
                <a:lnSpc>
                  <a:spcPts val="1278"/>
                </a:lnSpc>
                <a:spcBef>
                  <a:spcPct val="0"/>
                </a:spcBef>
              </a:pPr>
              <a:endParaRPr dirty="0"/>
            </a:p>
          </p:txBody>
        </p:sp>
      </p:grpSp>
      <p:sp>
        <p:nvSpPr>
          <p:cNvPr id="11" name="Freeform 11"/>
          <p:cNvSpPr/>
          <p:nvPr/>
        </p:nvSpPr>
        <p:spPr>
          <a:xfrm>
            <a:off x="-466519" y="4972570"/>
            <a:ext cx="6821905" cy="2845269"/>
          </a:xfrm>
          <a:custGeom>
            <a:avLst/>
            <a:gdLst/>
            <a:ahLst/>
            <a:cxnLst/>
            <a:rect l="l" t="t" r="r" b="b"/>
            <a:pathLst>
              <a:path w="6821905" h="2845269">
                <a:moveTo>
                  <a:pt x="0" y="0"/>
                </a:moveTo>
                <a:lnTo>
                  <a:pt x="6821905" y="0"/>
                </a:lnTo>
                <a:lnTo>
                  <a:pt x="6821905" y="2845269"/>
                </a:lnTo>
                <a:lnTo>
                  <a:pt x="0" y="2845269"/>
                </a:lnTo>
                <a:lnTo>
                  <a:pt x="0" y="0"/>
                </a:lnTo>
                <a:close/>
              </a:path>
            </a:pathLst>
          </a:custGeom>
          <a:blipFill>
            <a:blip r:embed="rId2"/>
            <a:stretch>
              <a:fillRect/>
            </a:stretch>
          </a:blipFill>
        </p:spPr>
        <p:txBody>
          <a:bodyPr/>
          <a:lstStyle/>
          <a:p>
            <a:endParaRPr lang="en-GB" dirty="0"/>
          </a:p>
        </p:txBody>
      </p:sp>
      <p:sp>
        <p:nvSpPr>
          <p:cNvPr id="12" name="TextBox 12"/>
          <p:cNvSpPr txBox="1"/>
          <p:nvPr/>
        </p:nvSpPr>
        <p:spPr>
          <a:xfrm>
            <a:off x="4167284" y="4174750"/>
            <a:ext cx="1854516" cy="199124"/>
          </a:xfrm>
          <a:prstGeom prst="rect">
            <a:avLst/>
          </a:prstGeom>
        </p:spPr>
        <p:txBody>
          <a:bodyPr lIns="0" tIns="0" rIns="0" bIns="0" rtlCol="0" anchor="t">
            <a:spAutoFit/>
          </a:bodyPr>
          <a:lstStyle/>
          <a:p>
            <a:pPr algn="l">
              <a:lnSpc>
                <a:spcPts val="1614"/>
              </a:lnSpc>
            </a:pPr>
            <a:r>
              <a:rPr lang="en-US" sz="1153" dirty="0">
                <a:solidFill>
                  <a:srgbClr val="FFFFFF"/>
                </a:solidFill>
                <a:latin typeface="Montserrat"/>
                <a:ea typeface="Montserrat"/>
                <a:cs typeface="Montserrat"/>
                <a:sym typeface="Montserrat"/>
              </a:rPr>
              <a:t>GOOD GOVERNANCE </a:t>
            </a:r>
          </a:p>
        </p:txBody>
      </p:sp>
      <p:sp>
        <p:nvSpPr>
          <p:cNvPr id="14" name="TextBox 14"/>
          <p:cNvSpPr txBox="1"/>
          <p:nvPr/>
        </p:nvSpPr>
        <p:spPr>
          <a:xfrm>
            <a:off x="3768596" y="889481"/>
            <a:ext cx="2976728" cy="362763"/>
          </a:xfrm>
          <a:prstGeom prst="rect">
            <a:avLst/>
          </a:prstGeom>
        </p:spPr>
        <p:txBody>
          <a:bodyPr lIns="0" tIns="0" rIns="0" bIns="0" rtlCol="0" anchor="t">
            <a:spAutoFit/>
          </a:bodyPr>
          <a:lstStyle/>
          <a:p>
            <a:pPr marL="0" lvl="0" indent="0" algn="l">
              <a:lnSpc>
                <a:spcPts val="2869"/>
              </a:lnSpc>
            </a:pPr>
            <a:r>
              <a:rPr lang="en-US" sz="2371" b="1" dirty="0">
                <a:solidFill>
                  <a:srgbClr val="FFFFFF"/>
                </a:solidFill>
                <a:latin typeface="Montserrat Bold"/>
                <a:ea typeface="Montserrat Bold"/>
                <a:cs typeface="Montserrat Bold"/>
                <a:sym typeface="Montserrat Bold"/>
              </a:rPr>
              <a:t>PAVS 4 pillars</a:t>
            </a:r>
          </a:p>
        </p:txBody>
      </p:sp>
      <p:sp>
        <p:nvSpPr>
          <p:cNvPr id="15" name="TextBox 15"/>
          <p:cNvSpPr txBox="1"/>
          <p:nvPr/>
        </p:nvSpPr>
        <p:spPr>
          <a:xfrm>
            <a:off x="6291113" y="5121958"/>
            <a:ext cx="3462487" cy="2125134"/>
          </a:xfrm>
          <a:prstGeom prst="rect">
            <a:avLst/>
          </a:prstGeom>
        </p:spPr>
        <p:txBody>
          <a:bodyPr lIns="0" tIns="0" rIns="0" bIns="0" rtlCol="0" anchor="t">
            <a:spAutoFit/>
          </a:bodyPr>
          <a:lstStyle/>
          <a:p>
            <a:pPr algn="ctr">
              <a:lnSpc>
                <a:spcPts val="1679"/>
              </a:lnSpc>
            </a:pPr>
            <a:endParaRPr dirty="0"/>
          </a:p>
          <a:p>
            <a:pPr algn="ctr">
              <a:lnSpc>
                <a:spcPts val="2379"/>
              </a:lnSpc>
            </a:pPr>
            <a:endParaRPr dirty="0"/>
          </a:p>
          <a:p>
            <a:pPr algn="ctr">
              <a:lnSpc>
                <a:spcPts val="2379"/>
              </a:lnSpc>
            </a:pPr>
            <a:r>
              <a:rPr lang="en-US" sz="1699" b="1" dirty="0">
                <a:solidFill>
                  <a:srgbClr val="FFFFFF"/>
                </a:solidFill>
                <a:latin typeface="Montserrat Bold"/>
                <a:ea typeface="Montserrat Bold"/>
                <a:cs typeface="Montserrat Bold"/>
                <a:sym typeface="Montserrat Bold"/>
              </a:rPr>
              <a:t>Our PAVS Values</a:t>
            </a:r>
          </a:p>
          <a:p>
            <a:pPr algn="ctr">
              <a:lnSpc>
                <a:spcPts val="1679"/>
              </a:lnSpc>
              <a:spcBef>
                <a:spcPct val="0"/>
              </a:spcBef>
            </a:pPr>
            <a:r>
              <a:rPr lang="en-US" sz="1200" b="1" dirty="0">
                <a:solidFill>
                  <a:srgbClr val="FFFFFF"/>
                </a:solidFill>
                <a:latin typeface="Montserrat Bold"/>
                <a:ea typeface="Montserrat Bold"/>
                <a:cs typeface="Montserrat Bold"/>
                <a:sym typeface="Montserrat Bold"/>
              </a:rPr>
              <a:t>Excellence </a:t>
            </a:r>
          </a:p>
          <a:p>
            <a:pPr algn="ctr">
              <a:lnSpc>
                <a:spcPts val="1679"/>
              </a:lnSpc>
              <a:spcBef>
                <a:spcPct val="0"/>
              </a:spcBef>
            </a:pPr>
            <a:r>
              <a:rPr lang="en-US" sz="1200" b="1" dirty="0">
                <a:solidFill>
                  <a:srgbClr val="FFFFFF"/>
                </a:solidFill>
                <a:latin typeface="Montserrat Bold"/>
                <a:ea typeface="Montserrat Bold"/>
                <a:cs typeface="Montserrat Bold"/>
                <a:sym typeface="Montserrat Bold"/>
              </a:rPr>
              <a:t>Inclusiveness </a:t>
            </a:r>
          </a:p>
          <a:p>
            <a:pPr algn="ctr">
              <a:lnSpc>
                <a:spcPts val="1679"/>
              </a:lnSpc>
              <a:spcBef>
                <a:spcPct val="0"/>
              </a:spcBef>
            </a:pPr>
            <a:r>
              <a:rPr lang="en-US" sz="1200" b="1" dirty="0">
                <a:solidFill>
                  <a:srgbClr val="FFFFFF"/>
                </a:solidFill>
                <a:latin typeface="Montserrat Bold"/>
                <a:ea typeface="Montserrat Bold"/>
                <a:cs typeface="Montserrat Bold"/>
                <a:sym typeface="Montserrat Bold"/>
              </a:rPr>
              <a:t>Enthusiasm </a:t>
            </a:r>
          </a:p>
          <a:p>
            <a:pPr algn="ctr">
              <a:lnSpc>
                <a:spcPts val="1679"/>
              </a:lnSpc>
              <a:spcBef>
                <a:spcPct val="0"/>
              </a:spcBef>
            </a:pPr>
            <a:r>
              <a:rPr lang="en-US" sz="1200" b="1" dirty="0">
                <a:solidFill>
                  <a:srgbClr val="FFFFFF"/>
                </a:solidFill>
                <a:latin typeface="Montserrat Bold"/>
                <a:ea typeface="Montserrat Bold"/>
                <a:cs typeface="Montserrat Bold"/>
                <a:sym typeface="Montserrat Bold"/>
              </a:rPr>
              <a:t>Innovation </a:t>
            </a:r>
          </a:p>
          <a:p>
            <a:pPr algn="ctr">
              <a:lnSpc>
                <a:spcPts val="1679"/>
              </a:lnSpc>
              <a:spcBef>
                <a:spcPct val="0"/>
              </a:spcBef>
            </a:pPr>
            <a:r>
              <a:rPr lang="en-US" sz="1200" b="1" dirty="0">
                <a:solidFill>
                  <a:srgbClr val="FFFFFF"/>
                </a:solidFill>
                <a:latin typeface="Montserrat Bold"/>
                <a:ea typeface="Montserrat Bold"/>
                <a:cs typeface="Montserrat Bold"/>
                <a:sym typeface="Montserrat Bold"/>
              </a:rPr>
              <a:t>Collaboration </a:t>
            </a:r>
          </a:p>
          <a:p>
            <a:pPr algn="ctr">
              <a:lnSpc>
                <a:spcPts val="1679"/>
              </a:lnSpc>
              <a:spcBef>
                <a:spcPct val="0"/>
              </a:spcBef>
            </a:pPr>
            <a:r>
              <a:rPr lang="en-US" sz="1200" b="1" dirty="0">
                <a:solidFill>
                  <a:srgbClr val="FFFFFF"/>
                </a:solidFill>
                <a:latin typeface="Montserrat Bold"/>
                <a:ea typeface="Montserrat Bold"/>
                <a:cs typeface="Montserrat Bold"/>
                <a:sym typeface="Montserrat Bold"/>
              </a:rPr>
              <a:t>Kindness</a:t>
            </a:r>
          </a:p>
        </p:txBody>
      </p:sp>
      <p:sp>
        <p:nvSpPr>
          <p:cNvPr id="16" name="TextBox 15">
            <a:extLst>
              <a:ext uri="{FF2B5EF4-FFF2-40B4-BE49-F238E27FC236}">
                <a16:creationId xmlns:a16="http://schemas.microsoft.com/office/drawing/2014/main" id="{AC7DF26C-F637-DA07-CC02-3872EE689937}"/>
              </a:ext>
            </a:extLst>
          </p:cNvPr>
          <p:cNvSpPr txBox="1"/>
          <p:nvPr/>
        </p:nvSpPr>
        <p:spPr>
          <a:xfrm>
            <a:off x="394027" y="693626"/>
            <a:ext cx="5546285" cy="440120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Dementia Friendly Communities in West Wales </a:t>
            </a:r>
          </a:p>
          <a:p>
            <a:endParaRPr lang="en-GB" sz="1600" i="1" dirty="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i="1" dirty="0">
              <a:latin typeface="Arial" panose="020B0604020202020204" pitchFamily="34" charset="0"/>
              <a:cs typeface="Arial" panose="020B0604020202020204" pitchFamily="34" charset="0"/>
            </a:endParaRPr>
          </a:p>
          <a:p>
            <a:endParaRPr lang="en-GB" sz="1600" i="1" dirty="0">
              <a:latin typeface="Arial" panose="020B0604020202020204" pitchFamily="34" charset="0"/>
              <a:cs typeface="Arial" panose="020B0604020202020204" pitchFamily="34" charset="0"/>
            </a:endParaRPr>
          </a:p>
          <a:p>
            <a:endParaRPr lang="en-GB" sz="1600" i="1" dirty="0">
              <a:latin typeface="Arial" panose="020B0604020202020204" pitchFamily="34" charset="0"/>
              <a:cs typeface="Arial" panose="020B0604020202020204" pitchFamily="34" charset="0"/>
            </a:endParaRPr>
          </a:p>
          <a:p>
            <a:endParaRPr lang="en-GB" sz="1600" i="1" dirty="0">
              <a:latin typeface="Arial" panose="020B0604020202020204" pitchFamily="34" charset="0"/>
              <a:cs typeface="Arial" panose="020B0604020202020204" pitchFamily="34" charset="0"/>
            </a:endParaRPr>
          </a:p>
          <a:p>
            <a:endParaRPr lang="en-GB" sz="1600" i="1"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Sophie Buckley</a:t>
            </a:r>
          </a:p>
          <a:p>
            <a:r>
              <a:rPr lang="en-GB" sz="1600" dirty="0">
                <a:latin typeface="Arial" panose="020B0604020202020204" pitchFamily="34" charset="0"/>
                <a:cs typeface="Arial" panose="020B0604020202020204" pitchFamily="34" charset="0"/>
              </a:rPr>
              <a:t>Pembrokeshire Strengthening Communities Programme Manager</a:t>
            </a:r>
          </a:p>
          <a:p>
            <a:r>
              <a:rPr lang="en-GB" sz="1600" dirty="0">
                <a:latin typeface="Arial" panose="020B0604020202020204" pitchFamily="34" charset="0"/>
                <a:cs typeface="Arial" panose="020B0604020202020204" pitchFamily="34" charset="0"/>
              </a:rPr>
              <a:t>PAVS (Pembrokeshire Association of Voluntary Services)</a:t>
            </a:r>
          </a:p>
          <a:p>
            <a:endParaRPr lang="en-GB" sz="1400" i="1"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CVC/Third sector representative on West Wales Regional Dementia Steering Group</a:t>
            </a:r>
          </a:p>
          <a:p>
            <a:r>
              <a:rPr lang="en-GB" sz="1400" dirty="0">
                <a:latin typeface="Arial" panose="020B0604020202020204" pitchFamily="34" charset="0"/>
                <a:cs typeface="Arial" panose="020B0604020202020204" pitchFamily="34" charset="0"/>
              </a:rPr>
              <a:t>Vice Chair of West Wales Carers Development Group </a:t>
            </a:r>
          </a:p>
        </p:txBody>
      </p:sp>
      <p:pic>
        <p:nvPicPr>
          <p:cNvPr id="20" name="Picture 19">
            <a:extLst>
              <a:ext uri="{FF2B5EF4-FFF2-40B4-BE49-F238E27FC236}">
                <a16:creationId xmlns:a16="http://schemas.microsoft.com/office/drawing/2014/main" id="{0AF0A7E7-516D-40A6-1937-CBBA1BC68EA4}"/>
              </a:ext>
            </a:extLst>
          </p:cNvPr>
          <p:cNvPicPr>
            <a:picLocks noChangeAspect="1"/>
          </p:cNvPicPr>
          <p:nvPr/>
        </p:nvPicPr>
        <p:blipFill>
          <a:blip r:embed="rId3"/>
          <a:stretch>
            <a:fillRect/>
          </a:stretch>
        </p:blipFill>
        <p:spPr>
          <a:xfrm>
            <a:off x="7037265" y="4926655"/>
            <a:ext cx="1854516" cy="869170"/>
          </a:xfrm>
          <a:prstGeom prst="rect">
            <a:avLst/>
          </a:prstGeom>
        </p:spPr>
      </p:pic>
      <p:pic>
        <p:nvPicPr>
          <p:cNvPr id="6" name="Picture 5">
            <a:extLst>
              <a:ext uri="{FF2B5EF4-FFF2-40B4-BE49-F238E27FC236}">
                <a16:creationId xmlns:a16="http://schemas.microsoft.com/office/drawing/2014/main" id="{04215D7B-D9AC-A9CF-FD74-65F320B76094}"/>
              </a:ext>
            </a:extLst>
          </p:cNvPr>
          <p:cNvPicPr>
            <a:picLocks noChangeAspect="1"/>
          </p:cNvPicPr>
          <p:nvPr/>
        </p:nvPicPr>
        <p:blipFill>
          <a:blip r:embed="rId4"/>
          <a:stretch>
            <a:fillRect/>
          </a:stretch>
        </p:blipFill>
        <p:spPr>
          <a:xfrm>
            <a:off x="7519392" y="3650258"/>
            <a:ext cx="1005927" cy="1012024"/>
          </a:xfrm>
          <a:prstGeom prst="rect">
            <a:avLst/>
          </a:prstGeom>
        </p:spPr>
      </p:pic>
      <p:pic>
        <p:nvPicPr>
          <p:cNvPr id="7" name="Picture 6">
            <a:extLst>
              <a:ext uri="{FF2B5EF4-FFF2-40B4-BE49-F238E27FC236}">
                <a16:creationId xmlns:a16="http://schemas.microsoft.com/office/drawing/2014/main" id="{8AD51D0D-599E-A346-4D6C-8EA66CE2B8DD}"/>
              </a:ext>
            </a:extLst>
          </p:cNvPr>
          <p:cNvPicPr>
            <a:picLocks noChangeAspect="1"/>
          </p:cNvPicPr>
          <p:nvPr/>
        </p:nvPicPr>
        <p:blipFill>
          <a:blip r:embed="rId5"/>
          <a:stretch>
            <a:fillRect/>
          </a:stretch>
        </p:blipFill>
        <p:spPr>
          <a:xfrm>
            <a:off x="6352073" y="231784"/>
            <a:ext cx="3198400" cy="71669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A4C8CF"/>
        </a:solidFill>
        <a:effectLst/>
      </p:bgPr>
    </p:bg>
    <p:spTree>
      <p:nvGrpSpPr>
        <p:cNvPr id="1" name="">
          <a:extLst>
            <a:ext uri="{FF2B5EF4-FFF2-40B4-BE49-F238E27FC236}">
              <a16:creationId xmlns:a16="http://schemas.microsoft.com/office/drawing/2014/main" id="{D7207AD5-AE35-23EE-FEFC-0C45CEAAE8E8}"/>
            </a:ext>
          </a:extLst>
        </p:cNvPr>
        <p:cNvGrpSpPr/>
        <p:nvPr/>
      </p:nvGrpSpPr>
      <p:grpSpPr>
        <a:xfrm>
          <a:off x="0" y="0"/>
          <a:ext cx="0" cy="0"/>
          <a:chOff x="0" y="0"/>
          <a:chExt cx="0" cy="0"/>
        </a:xfrm>
      </p:grpSpPr>
      <p:sp>
        <p:nvSpPr>
          <p:cNvPr id="5" name="Freeform 5">
            <a:extLst>
              <a:ext uri="{FF2B5EF4-FFF2-40B4-BE49-F238E27FC236}">
                <a16:creationId xmlns:a16="http://schemas.microsoft.com/office/drawing/2014/main" id="{5E10743E-EDCD-AC6E-D246-049961CFF500}"/>
              </a:ext>
            </a:extLst>
          </p:cNvPr>
          <p:cNvSpPr/>
          <p:nvPr/>
        </p:nvSpPr>
        <p:spPr>
          <a:xfrm>
            <a:off x="-189888" y="-191408"/>
            <a:ext cx="2628288" cy="1233227"/>
          </a:xfrm>
          <a:custGeom>
            <a:avLst/>
            <a:gdLst/>
            <a:ahLst/>
            <a:cxnLst/>
            <a:rect l="l" t="t" r="r" b="b"/>
            <a:pathLst>
              <a:path w="2244725" h="1009271">
                <a:moveTo>
                  <a:pt x="0" y="0"/>
                </a:moveTo>
                <a:lnTo>
                  <a:pt x="2244725" y="0"/>
                </a:lnTo>
                <a:lnTo>
                  <a:pt x="2244725" y="1009271"/>
                </a:lnTo>
                <a:lnTo>
                  <a:pt x="0" y="1009271"/>
                </a:lnTo>
                <a:lnTo>
                  <a:pt x="0" y="0"/>
                </a:lnTo>
                <a:close/>
              </a:path>
            </a:pathLst>
          </a:custGeom>
          <a:blipFill>
            <a:blip r:embed="rId3"/>
            <a:stretch>
              <a:fillRect/>
            </a:stretch>
          </a:blipFill>
        </p:spPr>
        <p:txBody>
          <a:bodyPr/>
          <a:lstStyle/>
          <a:p>
            <a:endParaRPr lang="en-GB" dirty="0"/>
          </a:p>
        </p:txBody>
      </p:sp>
      <p:sp>
        <p:nvSpPr>
          <p:cNvPr id="11" name="Freeform 11">
            <a:extLst>
              <a:ext uri="{FF2B5EF4-FFF2-40B4-BE49-F238E27FC236}">
                <a16:creationId xmlns:a16="http://schemas.microsoft.com/office/drawing/2014/main" id="{E7CEBA56-9EE1-E0E6-621B-E1E6297C0FE0}"/>
              </a:ext>
            </a:extLst>
          </p:cNvPr>
          <p:cNvSpPr/>
          <p:nvPr/>
        </p:nvSpPr>
        <p:spPr>
          <a:xfrm rot="-5400000">
            <a:off x="5977363" y="1559447"/>
            <a:ext cx="6076284" cy="2200997"/>
          </a:xfrm>
          <a:custGeom>
            <a:avLst/>
            <a:gdLst/>
            <a:ahLst/>
            <a:cxnLst/>
            <a:rect l="l" t="t" r="r" b="b"/>
            <a:pathLst>
              <a:path w="6440319" h="2492844">
                <a:moveTo>
                  <a:pt x="0" y="0"/>
                </a:moveTo>
                <a:lnTo>
                  <a:pt x="6440319" y="0"/>
                </a:lnTo>
                <a:lnTo>
                  <a:pt x="6440319" y="2492844"/>
                </a:lnTo>
                <a:lnTo>
                  <a:pt x="0" y="2492844"/>
                </a:lnTo>
                <a:lnTo>
                  <a:pt x="0" y="0"/>
                </a:lnTo>
                <a:close/>
              </a:path>
            </a:pathLst>
          </a:custGeom>
          <a:blipFill>
            <a:blip r:embed="rId4"/>
            <a:stretch>
              <a:fillRect l="-6960" t="-14695" b="-557"/>
            </a:stretch>
          </a:blipFill>
        </p:spPr>
        <p:txBody>
          <a:bodyPr/>
          <a:lstStyle/>
          <a:p>
            <a:endParaRPr lang="en-GB" dirty="0"/>
          </a:p>
        </p:txBody>
      </p:sp>
      <p:sp>
        <p:nvSpPr>
          <p:cNvPr id="32" name="TextBox 32">
            <a:extLst>
              <a:ext uri="{FF2B5EF4-FFF2-40B4-BE49-F238E27FC236}">
                <a16:creationId xmlns:a16="http://schemas.microsoft.com/office/drawing/2014/main" id="{866314D5-319A-5321-2402-879F86FB4003}"/>
              </a:ext>
            </a:extLst>
          </p:cNvPr>
          <p:cNvSpPr txBox="1"/>
          <p:nvPr/>
        </p:nvSpPr>
        <p:spPr>
          <a:xfrm>
            <a:off x="143645" y="2512186"/>
            <a:ext cx="3504331" cy="582211"/>
          </a:xfrm>
          <a:prstGeom prst="rect">
            <a:avLst/>
          </a:prstGeom>
        </p:spPr>
        <p:txBody>
          <a:bodyPr lIns="0" tIns="0" rIns="0" bIns="0" rtlCol="0" anchor="t">
            <a:spAutoFit/>
          </a:bodyPr>
          <a:lstStyle/>
          <a:p>
            <a:pPr algn="l">
              <a:lnSpc>
                <a:spcPts val="2394"/>
              </a:lnSpc>
            </a:pPr>
            <a:endParaRPr dirty="0"/>
          </a:p>
          <a:p>
            <a:pPr marL="0" lvl="1" indent="0" algn="l">
              <a:lnSpc>
                <a:spcPts val="2394"/>
              </a:lnSpc>
              <a:spcBef>
                <a:spcPct val="0"/>
              </a:spcBef>
            </a:pPr>
            <a:endParaRPr lang="en-US" sz="1376" dirty="0">
              <a:solidFill>
                <a:srgbClr val="FFFFFF"/>
              </a:solidFill>
              <a:latin typeface="Montserrat"/>
              <a:ea typeface="Montserrat"/>
              <a:cs typeface="Montserrat"/>
              <a:sym typeface="Montserrat"/>
            </a:endParaRPr>
          </a:p>
        </p:txBody>
      </p:sp>
      <p:sp>
        <p:nvSpPr>
          <p:cNvPr id="8" name="TextBox 7">
            <a:extLst>
              <a:ext uri="{FF2B5EF4-FFF2-40B4-BE49-F238E27FC236}">
                <a16:creationId xmlns:a16="http://schemas.microsoft.com/office/drawing/2014/main" id="{A138BC51-5243-0017-E09F-A94B568B4138}"/>
              </a:ext>
            </a:extLst>
          </p:cNvPr>
          <p:cNvSpPr txBox="1"/>
          <p:nvPr/>
        </p:nvSpPr>
        <p:spPr>
          <a:xfrm>
            <a:off x="4648200" y="965403"/>
            <a:ext cx="4352155" cy="646331"/>
          </a:xfrm>
          <a:prstGeom prst="rect">
            <a:avLst/>
          </a:prstGeom>
          <a:noFill/>
        </p:spPr>
        <p:txBody>
          <a:bodyPr wrap="square" rtlCol="0">
            <a:spAutoFit/>
          </a:bodyPr>
          <a:lstStyle/>
          <a:p>
            <a:pPr lvl="0"/>
            <a:endParaRPr lang="en-GB" dirty="0">
              <a:latin typeface="Arial" panose="020B0604020202020204" pitchFamily="34" charset="0"/>
              <a:cs typeface="Arial" panose="020B0604020202020204" pitchFamily="34" charset="0"/>
            </a:endParaRPr>
          </a:p>
          <a:p>
            <a:pPr lvl="0"/>
            <a:endParaRPr lang="en-GB"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110B96D0-D1D1-955A-6715-677ADECBE475}"/>
              </a:ext>
            </a:extLst>
          </p:cNvPr>
          <p:cNvSpPr txBox="1"/>
          <p:nvPr/>
        </p:nvSpPr>
        <p:spPr>
          <a:xfrm>
            <a:off x="2362200" y="857153"/>
            <a:ext cx="5943600"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What is a Dementia-Friendly Community? </a:t>
            </a:r>
          </a:p>
        </p:txBody>
      </p:sp>
      <p:sp>
        <p:nvSpPr>
          <p:cNvPr id="2" name="TextBox 1">
            <a:extLst>
              <a:ext uri="{FF2B5EF4-FFF2-40B4-BE49-F238E27FC236}">
                <a16:creationId xmlns:a16="http://schemas.microsoft.com/office/drawing/2014/main" id="{564B7C2C-A0B0-41DA-C279-2DC06B989FEE}"/>
              </a:ext>
            </a:extLst>
          </p:cNvPr>
          <p:cNvSpPr txBox="1"/>
          <p:nvPr/>
        </p:nvSpPr>
        <p:spPr>
          <a:xfrm>
            <a:off x="348126" y="1611734"/>
            <a:ext cx="7381606" cy="6494085"/>
          </a:xfrm>
          <a:prstGeom prst="rect">
            <a:avLst/>
          </a:prstGeom>
          <a:noFill/>
        </p:spPr>
        <p:txBody>
          <a:bodyPr wrap="square" rtlCol="0">
            <a:spAutoFit/>
          </a:bodyPr>
          <a:lstStyle/>
          <a:p>
            <a:pPr lvl="0"/>
            <a:r>
              <a:rPr lang="en-GB" sz="1600" i="1" dirty="0">
                <a:latin typeface="Arial" panose="020B0604020202020204" pitchFamily="34" charset="0"/>
                <a:cs typeface="Arial" panose="020B0604020202020204" pitchFamily="34" charset="0"/>
              </a:rPr>
              <a:t>“A dementia friendly community can be defined as a place or culture in which people living with dementia and their carers are empowered, supported and included in society, understand their rights and recognise their full potential” (Alzheimer’s Disease International, 2016).</a:t>
            </a:r>
          </a:p>
          <a:p>
            <a:pPr lvl="0"/>
            <a:endParaRPr lang="en-GB" sz="1600" i="1" dirty="0">
              <a:latin typeface="Arial" panose="020B0604020202020204" pitchFamily="34" charset="0"/>
              <a:cs typeface="Arial" panose="020B0604020202020204" pitchFamily="34" charset="0"/>
            </a:endParaRPr>
          </a:p>
          <a:p>
            <a:pPr lvl="0"/>
            <a:r>
              <a:rPr lang="en-GB" sz="1600" i="1" dirty="0">
                <a:latin typeface="Arial" panose="020B0604020202020204" pitchFamily="34" charset="0"/>
                <a:cs typeface="Arial" panose="020B0604020202020204" pitchFamily="34" charset="0"/>
              </a:rPr>
              <a:t>“An inclusive and accessible community environment, with enhanced opportunities for participation, health and safety, ensuring a good quality of life and dignity for people with dementia and their families” (World Health Organisation, 2017).</a:t>
            </a:r>
          </a:p>
          <a:p>
            <a:pPr lvl="0"/>
            <a:endParaRPr lang="en-GB" sz="1600" dirty="0">
              <a:latin typeface="Arial" panose="020B0604020202020204" pitchFamily="34" charset="0"/>
              <a:cs typeface="Arial" panose="020B0604020202020204" pitchFamily="34" charset="0"/>
            </a:endParaRPr>
          </a:p>
          <a:p>
            <a:pPr lvl="0"/>
            <a:endParaRPr lang="en-GB" sz="1600" dirty="0">
              <a:latin typeface="Arial" panose="020B0604020202020204" pitchFamily="34" charset="0"/>
              <a:cs typeface="Arial" panose="020B0604020202020204" pitchFamily="34" charset="0"/>
            </a:endParaRPr>
          </a:p>
          <a:p>
            <a:pPr lvl="0"/>
            <a:r>
              <a:rPr lang="en-GB" sz="1600" dirty="0">
                <a:latin typeface="Arial" panose="020B0604020202020204" pitchFamily="34" charset="0"/>
                <a:cs typeface="Arial" panose="020B0604020202020204" pitchFamily="34" charset="0"/>
              </a:rPr>
              <a:t>A place where people with dementia:</a:t>
            </a:r>
          </a:p>
          <a:p>
            <a:pPr marL="285750" lvl="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Feel understood</a:t>
            </a:r>
          </a:p>
          <a:p>
            <a:pPr marL="285750" lvl="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Can stay active and connected</a:t>
            </a:r>
          </a:p>
          <a:p>
            <a:pPr marL="285750" lvl="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Remain part of everyday life</a:t>
            </a:r>
          </a:p>
          <a:p>
            <a:pPr lvl="0"/>
            <a:endParaRPr lang="en-GB" sz="1600" dirty="0">
              <a:latin typeface="Arial" panose="020B0604020202020204" pitchFamily="34" charset="0"/>
              <a:cs typeface="Arial" panose="020B0604020202020204" pitchFamily="34" charset="0"/>
            </a:endParaRPr>
          </a:p>
          <a:p>
            <a:pPr lvl="0"/>
            <a:r>
              <a:rPr lang="en-GB" sz="1600" dirty="0">
                <a:latin typeface="Arial" panose="020B0604020202020204" pitchFamily="34" charset="0"/>
                <a:cs typeface="Arial" panose="020B0604020202020204" pitchFamily="34" charset="0"/>
              </a:rPr>
              <a:t>Dementia is not just a health issue - it’s a community issue</a:t>
            </a:r>
          </a:p>
          <a:p>
            <a:pPr lvl="0"/>
            <a:r>
              <a:rPr lang="en-GB" sz="1600" dirty="0">
                <a:latin typeface="Arial" panose="020B0604020202020204" pitchFamily="34" charset="0"/>
                <a:cs typeface="Arial" panose="020B0604020202020204" pitchFamily="34" charset="0"/>
              </a:rPr>
              <a:t>Can impact: </a:t>
            </a:r>
          </a:p>
          <a:p>
            <a:pPr marL="742950" lvl="1"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Isolation</a:t>
            </a:r>
          </a:p>
          <a:p>
            <a:pPr marL="742950" lvl="1"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Carer stress</a:t>
            </a:r>
          </a:p>
          <a:p>
            <a:pPr marL="742950" lvl="1"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Loss of independence</a:t>
            </a:r>
          </a:p>
          <a:p>
            <a:pPr marL="742950" lvl="1" indent="-28575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pPr lvl="1"/>
            <a:endParaRPr lang="en-GB" sz="1600" dirty="0">
              <a:latin typeface="Arial" panose="020B0604020202020204" pitchFamily="34" charset="0"/>
              <a:cs typeface="Arial" panose="020B0604020202020204" pitchFamily="34" charset="0"/>
            </a:endParaRPr>
          </a:p>
          <a:p>
            <a:pPr lvl="1"/>
            <a:endParaRPr lang="en-GB" sz="16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3401C47E-2E28-6844-D664-AADDF3DD3DD4}"/>
              </a:ext>
            </a:extLst>
          </p:cNvPr>
          <p:cNvPicPr>
            <a:picLocks noChangeAspect="1"/>
          </p:cNvPicPr>
          <p:nvPr/>
        </p:nvPicPr>
        <p:blipFill>
          <a:blip r:embed="rId5"/>
          <a:stretch>
            <a:fillRect/>
          </a:stretch>
        </p:blipFill>
        <p:spPr>
          <a:xfrm>
            <a:off x="7591902" y="5121753"/>
            <a:ext cx="2061002" cy="2061002"/>
          </a:xfrm>
          <a:prstGeom prst="rect">
            <a:avLst/>
          </a:prstGeom>
        </p:spPr>
      </p:pic>
      <p:pic>
        <p:nvPicPr>
          <p:cNvPr id="15" name="Picture 14">
            <a:extLst>
              <a:ext uri="{FF2B5EF4-FFF2-40B4-BE49-F238E27FC236}">
                <a16:creationId xmlns:a16="http://schemas.microsoft.com/office/drawing/2014/main" id="{8C458A42-1808-7F25-EA8F-601FC3F602BC}"/>
              </a:ext>
            </a:extLst>
          </p:cNvPr>
          <p:cNvPicPr>
            <a:picLocks noChangeAspect="1"/>
          </p:cNvPicPr>
          <p:nvPr/>
        </p:nvPicPr>
        <p:blipFill>
          <a:blip r:embed="rId6"/>
          <a:stretch>
            <a:fillRect/>
          </a:stretch>
        </p:blipFill>
        <p:spPr>
          <a:xfrm>
            <a:off x="7854052" y="2397442"/>
            <a:ext cx="1798852" cy="2520316"/>
          </a:xfrm>
          <a:prstGeom prst="rect">
            <a:avLst/>
          </a:prstGeom>
        </p:spPr>
      </p:pic>
      <p:pic>
        <p:nvPicPr>
          <p:cNvPr id="7" name="Picture 6">
            <a:extLst>
              <a:ext uri="{FF2B5EF4-FFF2-40B4-BE49-F238E27FC236}">
                <a16:creationId xmlns:a16="http://schemas.microsoft.com/office/drawing/2014/main" id="{EA84B777-BC83-02B6-D429-6A697B644C72}"/>
              </a:ext>
            </a:extLst>
          </p:cNvPr>
          <p:cNvPicPr>
            <a:picLocks noChangeAspect="1"/>
          </p:cNvPicPr>
          <p:nvPr/>
        </p:nvPicPr>
        <p:blipFill>
          <a:blip r:embed="rId7"/>
          <a:stretch>
            <a:fillRect/>
          </a:stretch>
        </p:blipFill>
        <p:spPr>
          <a:xfrm>
            <a:off x="4507725" y="6112301"/>
            <a:ext cx="2898904" cy="1070454"/>
          </a:xfrm>
          <a:prstGeom prst="rect">
            <a:avLst/>
          </a:prstGeom>
        </p:spPr>
      </p:pic>
    </p:spTree>
    <p:extLst>
      <p:ext uri="{BB962C8B-B14F-4D97-AF65-F5344CB8AC3E}">
        <p14:creationId xmlns:p14="http://schemas.microsoft.com/office/powerpoint/2010/main" val="1060547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A4C8CF"/>
        </a:solidFill>
        <a:effectLst/>
      </p:bgPr>
    </p:bg>
    <p:spTree>
      <p:nvGrpSpPr>
        <p:cNvPr id="1" name="">
          <a:extLst>
            <a:ext uri="{FF2B5EF4-FFF2-40B4-BE49-F238E27FC236}">
              <a16:creationId xmlns:a16="http://schemas.microsoft.com/office/drawing/2014/main" id="{08D1081D-EF39-6DCF-6E07-486DE81DE82C}"/>
            </a:ext>
          </a:extLst>
        </p:cNvPr>
        <p:cNvGrpSpPr/>
        <p:nvPr/>
      </p:nvGrpSpPr>
      <p:grpSpPr>
        <a:xfrm>
          <a:off x="0" y="0"/>
          <a:ext cx="0" cy="0"/>
          <a:chOff x="0" y="0"/>
          <a:chExt cx="0" cy="0"/>
        </a:xfrm>
      </p:grpSpPr>
      <p:sp>
        <p:nvSpPr>
          <p:cNvPr id="5" name="Freeform 5">
            <a:extLst>
              <a:ext uri="{FF2B5EF4-FFF2-40B4-BE49-F238E27FC236}">
                <a16:creationId xmlns:a16="http://schemas.microsoft.com/office/drawing/2014/main" id="{D0B1C69F-954E-32F9-8CA5-668ED15799F3}"/>
              </a:ext>
            </a:extLst>
          </p:cNvPr>
          <p:cNvSpPr/>
          <p:nvPr/>
        </p:nvSpPr>
        <p:spPr>
          <a:xfrm>
            <a:off x="-189888" y="-191408"/>
            <a:ext cx="2628288" cy="1233227"/>
          </a:xfrm>
          <a:custGeom>
            <a:avLst/>
            <a:gdLst/>
            <a:ahLst/>
            <a:cxnLst/>
            <a:rect l="l" t="t" r="r" b="b"/>
            <a:pathLst>
              <a:path w="2244725" h="1009271">
                <a:moveTo>
                  <a:pt x="0" y="0"/>
                </a:moveTo>
                <a:lnTo>
                  <a:pt x="2244725" y="0"/>
                </a:lnTo>
                <a:lnTo>
                  <a:pt x="2244725" y="1009271"/>
                </a:lnTo>
                <a:lnTo>
                  <a:pt x="0" y="1009271"/>
                </a:lnTo>
                <a:lnTo>
                  <a:pt x="0" y="0"/>
                </a:lnTo>
                <a:close/>
              </a:path>
            </a:pathLst>
          </a:custGeom>
          <a:blipFill>
            <a:blip r:embed="rId3"/>
            <a:stretch>
              <a:fillRect/>
            </a:stretch>
          </a:blipFill>
        </p:spPr>
        <p:txBody>
          <a:bodyPr/>
          <a:lstStyle/>
          <a:p>
            <a:endParaRPr lang="en-GB" dirty="0"/>
          </a:p>
        </p:txBody>
      </p:sp>
      <p:sp>
        <p:nvSpPr>
          <p:cNvPr id="11" name="Freeform 11">
            <a:extLst>
              <a:ext uri="{FF2B5EF4-FFF2-40B4-BE49-F238E27FC236}">
                <a16:creationId xmlns:a16="http://schemas.microsoft.com/office/drawing/2014/main" id="{DE1F86C7-677E-ECDD-2586-BC608F0A7108}"/>
              </a:ext>
            </a:extLst>
          </p:cNvPr>
          <p:cNvSpPr/>
          <p:nvPr/>
        </p:nvSpPr>
        <p:spPr>
          <a:xfrm rot="-5400000">
            <a:off x="5977363" y="1559447"/>
            <a:ext cx="6076284" cy="2200997"/>
          </a:xfrm>
          <a:custGeom>
            <a:avLst/>
            <a:gdLst/>
            <a:ahLst/>
            <a:cxnLst/>
            <a:rect l="l" t="t" r="r" b="b"/>
            <a:pathLst>
              <a:path w="6440319" h="2492844">
                <a:moveTo>
                  <a:pt x="0" y="0"/>
                </a:moveTo>
                <a:lnTo>
                  <a:pt x="6440319" y="0"/>
                </a:lnTo>
                <a:lnTo>
                  <a:pt x="6440319" y="2492844"/>
                </a:lnTo>
                <a:lnTo>
                  <a:pt x="0" y="2492844"/>
                </a:lnTo>
                <a:lnTo>
                  <a:pt x="0" y="0"/>
                </a:lnTo>
                <a:close/>
              </a:path>
            </a:pathLst>
          </a:custGeom>
          <a:blipFill>
            <a:blip r:embed="rId4"/>
            <a:stretch>
              <a:fillRect l="-6960" t="-14695" b="-557"/>
            </a:stretch>
          </a:blipFill>
        </p:spPr>
        <p:txBody>
          <a:bodyPr/>
          <a:lstStyle/>
          <a:p>
            <a:endParaRPr lang="en-GB" dirty="0"/>
          </a:p>
        </p:txBody>
      </p:sp>
      <p:sp>
        <p:nvSpPr>
          <p:cNvPr id="32" name="TextBox 32">
            <a:extLst>
              <a:ext uri="{FF2B5EF4-FFF2-40B4-BE49-F238E27FC236}">
                <a16:creationId xmlns:a16="http://schemas.microsoft.com/office/drawing/2014/main" id="{52A6A4B8-FA7A-1E72-7552-560B471D716E}"/>
              </a:ext>
            </a:extLst>
          </p:cNvPr>
          <p:cNvSpPr txBox="1"/>
          <p:nvPr/>
        </p:nvSpPr>
        <p:spPr>
          <a:xfrm>
            <a:off x="143645" y="2512186"/>
            <a:ext cx="3504331" cy="582211"/>
          </a:xfrm>
          <a:prstGeom prst="rect">
            <a:avLst/>
          </a:prstGeom>
        </p:spPr>
        <p:txBody>
          <a:bodyPr lIns="0" tIns="0" rIns="0" bIns="0" rtlCol="0" anchor="t">
            <a:spAutoFit/>
          </a:bodyPr>
          <a:lstStyle/>
          <a:p>
            <a:pPr algn="l">
              <a:lnSpc>
                <a:spcPts val="2394"/>
              </a:lnSpc>
            </a:pPr>
            <a:endParaRPr dirty="0"/>
          </a:p>
          <a:p>
            <a:pPr marL="0" lvl="1" indent="0" algn="l">
              <a:lnSpc>
                <a:spcPts val="2394"/>
              </a:lnSpc>
              <a:spcBef>
                <a:spcPct val="0"/>
              </a:spcBef>
            </a:pPr>
            <a:endParaRPr lang="en-US" sz="1376" dirty="0">
              <a:solidFill>
                <a:srgbClr val="FFFFFF"/>
              </a:solidFill>
              <a:latin typeface="Montserrat"/>
              <a:ea typeface="Montserrat"/>
              <a:cs typeface="Montserrat"/>
              <a:sym typeface="Montserrat"/>
            </a:endParaRPr>
          </a:p>
        </p:txBody>
      </p:sp>
      <p:sp>
        <p:nvSpPr>
          <p:cNvPr id="8" name="TextBox 7">
            <a:extLst>
              <a:ext uri="{FF2B5EF4-FFF2-40B4-BE49-F238E27FC236}">
                <a16:creationId xmlns:a16="http://schemas.microsoft.com/office/drawing/2014/main" id="{17A7228E-46BE-C8D2-2D33-E1D0D6025BBB}"/>
              </a:ext>
            </a:extLst>
          </p:cNvPr>
          <p:cNvSpPr txBox="1"/>
          <p:nvPr/>
        </p:nvSpPr>
        <p:spPr>
          <a:xfrm>
            <a:off x="4648200" y="965403"/>
            <a:ext cx="4352155" cy="646331"/>
          </a:xfrm>
          <a:prstGeom prst="rect">
            <a:avLst/>
          </a:prstGeom>
          <a:noFill/>
        </p:spPr>
        <p:txBody>
          <a:bodyPr wrap="square" rtlCol="0">
            <a:spAutoFit/>
          </a:bodyPr>
          <a:lstStyle/>
          <a:p>
            <a:pPr lvl="0"/>
            <a:endParaRPr lang="en-GB" dirty="0">
              <a:latin typeface="Arial" panose="020B0604020202020204" pitchFamily="34" charset="0"/>
              <a:cs typeface="Arial" panose="020B0604020202020204" pitchFamily="34" charset="0"/>
            </a:endParaRPr>
          </a:p>
          <a:p>
            <a:pPr lvl="0"/>
            <a:endParaRPr lang="en-GB"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0EE7F673-C3F2-EB3A-77B3-18DA076B9240}"/>
              </a:ext>
            </a:extLst>
          </p:cNvPr>
          <p:cNvSpPr txBox="1"/>
          <p:nvPr/>
        </p:nvSpPr>
        <p:spPr>
          <a:xfrm>
            <a:off x="1865993" y="983414"/>
            <a:ext cx="5943600"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What Makes a Community “Dementia-Friendly”? </a:t>
            </a:r>
          </a:p>
        </p:txBody>
      </p:sp>
      <p:graphicFrame>
        <p:nvGraphicFramePr>
          <p:cNvPr id="6" name="Table 5">
            <a:extLst>
              <a:ext uri="{FF2B5EF4-FFF2-40B4-BE49-F238E27FC236}">
                <a16:creationId xmlns:a16="http://schemas.microsoft.com/office/drawing/2014/main" id="{A4D6B0B6-0885-4276-A42F-D7E3F8436830}"/>
              </a:ext>
            </a:extLst>
          </p:cNvPr>
          <p:cNvGraphicFramePr>
            <a:graphicFrameLocks noGrp="1"/>
          </p:cNvGraphicFramePr>
          <p:nvPr>
            <p:extLst>
              <p:ext uri="{D42A27DB-BD31-4B8C-83A1-F6EECF244321}">
                <p14:modId xmlns:p14="http://schemas.microsoft.com/office/powerpoint/2010/main" val="4065063875"/>
              </p:ext>
            </p:extLst>
          </p:nvPr>
        </p:nvGraphicFramePr>
        <p:xfrm>
          <a:off x="914400" y="1928737"/>
          <a:ext cx="6502400" cy="4663440"/>
        </p:xfrm>
        <a:graphic>
          <a:graphicData uri="http://schemas.openxmlformats.org/drawingml/2006/table">
            <a:tbl>
              <a:tblPr firstRow="1" bandRow="1">
                <a:tableStyleId>{2D5ABB26-0587-4C30-8999-92F81FD0307C}</a:tableStyleId>
              </a:tblPr>
              <a:tblGrid>
                <a:gridCol w="3657600">
                  <a:extLst>
                    <a:ext uri="{9D8B030D-6E8A-4147-A177-3AD203B41FA5}">
                      <a16:colId xmlns:a16="http://schemas.microsoft.com/office/drawing/2014/main" val="272881981"/>
                    </a:ext>
                  </a:extLst>
                </a:gridCol>
                <a:gridCol w="2844800">
                  <a:extLst>
                    <a:ext uri="{9D8B030D-6E8A-4147-A177-3AD203B41FA5}">
                      <a16:colId xmlns:a16="http://schemas.microsoft.com/office/drawing/2014/main" val="2888761994"/>
                    </a:ext>
                  </a:extLst>
                </a:gridCol>
              </a:tblGrid>
              <a:tr h="370840">
                <a:tc>
                  <a:txBody>
                    <a:bodyPr/>
                    <a:lstStyle/>
                    <a:p>
                      <a:r>
                        <a:rPr lang="en-GB" sz="1800" b="1" kern="1200" dirty="0">
                          <a:solidFill>
                            <a:schemeClr val="tx1"/>
                          </a:solidFill>
                          <a:effectLst/>
                          <a:latin typeface="Arial" panose="020B0604020202020204" pitchFamily="34" charset="0"/>
                          <a:cs typeface="Arial" panose="020B0604020202020204" pitchFamily="34" charset="0"/>
                        </a:rPr>
                        <a:t>Awareness &amp; Understanding</a:t>
                      </a:r>
                    </a:p>
                    <a:p>
                      <a:r>
                        <a:rPr lang="en-GB" sz="1800" b="0" kern="1200" dirty="0">
                          <a:solidFill>
                            <a:schemeClr val="tx1"/>
                          </a:solidFill>
                          <a:effectLst/>
                          <a:latin typeface="Arial" panose="020B0604020202020204" pitchFamily="34" charset="0"/>
                          <a:cs typeface="Arial" panose="020B0604020202020204" pitchFamily="34" charset="0"/>
                        </a:rPr>
                        <a:t>Dementia Friends sessions</a:t>
                      </a:r>
                    </a:p>
                    <a:p>
                      <a:r>
                        <a:rPr lang="en-GB" sz="1800" b="0" kern="1200" dirty="0">
                          <a:solidFill>
                            <a:schemeClr val="tx1"/>
                          </a:solidFill>
                          <a:effectLst/>
                          <a:latin typeface="Arial" panose="020B0604020202020204" pitchFamily="34" charset="0"/>
                          <a:cs typeface="Arial" panose="020B0604020202020204" pitchFamily="34" charset="0"/>
                        </a:rPr>
                        <a:t>Staff training in shops, police, libraries</a:t>
                      </a:r>
                    </a:p>
                    <a:p>
                      <a:endParaRPr lang="en-GB"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800" b="1" kern="1200" dirty="0">
                          <a:solidFill>
                            <a:schemeClr val="tx1"/>
                          </a:solidFill>
                          <a:effectLst/>
                          <a:latin typeface="Arial" panose="020B0604020202020204" pitchFamily="34" charset="0"/>
                          <a:cs typeface="Arial" panose="020B0604020202020204" pitchFamily="34" charset="0"/>
                        </a:rPr>
                        <a:t>Inclusive Places &amp; Services</a:t>
                      </a:r>
                    </a:p>
                    <a:p>
                      <a:r>
                        <a:rPr lang="en-GB" sz="1800" b="0" kern="1200" dirty="0">
                          <a:solidFill>
                            <a:schemeClr val="tx1"/>
                          </a:solidFill>
                          <a:effectLst/>
                          <a:latin typeface="Arial" panose="020B0604020202020204" pitchFamily="34" charset="0"/>
                          <a:cs typeface="Arial" panose="020B0604020202020204" pitchFamily="34" charset="0"/>
                        </a:rPr>
                        <a:t>Clear signage</a:t>
                      </a:r>
                    </a:p>
                    <a:p>
                      <a:r>
                        <a:rPr lang="en-GB" sz="1800" b="0" kern="1200" dirty="0">
                          <a:solidFill>
                            <a:schemeClr val="tx1"/>
                          </a:solidFill>
                          <a:effectLst/>
                          <a:latin typeface="Arial" panose="020B0604020202020204" pitchFamily="34" charset="0"/>
                          <a:cs typeface="Arial" panose="020B0604020202020204" pitchFamily="34" charset="0"/>
                        </a:rPr>
                        <a:t>Friendly customer service</a:t>
                      </a:r>
                    </a:p>
                    <a:p>
                      <a:r>
                        <a:rPr lang="en-GB" sz="1800" b="0" kern="1200" dirty="0">
                          <a:solidFill>
                            <a:schemeClr val="tx1"/>
                          </a:solidFill>
                          <a:effectLst/>
                          <a:latin typeface="Arial" panose="020B0604020202020204" pitchFamily="34" charset="0"/>
                          <a:cs typeface="Arial" panose="020B0604020202020204" pitchFamily="34" charset="0"/>
                        </a:rPr>
                        <a:t>Flexible support</a:t>
                      </a:r>
                    </a:p>
                    <a:p>
                      <a:endParaRPr lang="en-GB"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7002063"/>
                  </a:ext>
                </a:extLst>
              </a:tr>
              <a:tr h="370840">
                <a:tc>
                  <a:txBody>
                    <a:bodyPr/>
                    <a:lstStyle/>
                    <a:p>
                      <a:r>
                        <a:rPr lang="en-GB" sz="1800" b="1" kern="1200" dirty="0">
                          <a:solidFill>
                            <a:schemeClr val="tx1"/>
                          </a:solidFill>
                          <a:effectLst/>
                          <a:latin typeface="Arial" panose="020B0604020202020204" pitchFamily="34" charset="0"/>
                          <a:cs typeface="Arial" panose="020B0604020202020204" pitchFamily="34" charset="0"/>
                        </a:rPr>
                        <a:t>Connection &amp; Belonging</a:t>
                      </a:r>
                    </a:p>
                    <a:p>
                      <a:r>
                        <a:rPr lang="en-GB" sz="1800" b="0" kern="1200" dirty="0">
                          <a:solidFill>
                            <a:schemeClr val="tx1"/>
                          </a:solidFill>
                          <a:effectLst/>
                          <a:latin typeface="Arial" panose="020B0604020202020204" pitchFamily="34" charset="0"/>
                          <a:cs typeface="Arial" panose="020B0604020202020204" pitchFamily="34" charset="0"/>
                        </a:rPr>
                        <a:t>Peer groups</a:t>
                      </a:r>
                    </a:p>
                    <a:p>
                      <a:r>
                        <a:rPr lang="en-GB" sz="1800" b="0" kern="1200" dirty="0">
                          <a:solidFill>
                            <a:schemeClr val="tx1"/>
                          </a:solidFill>
                          <a:effectLst/>
                          <a:latin typeface="Arial" panose="020B0604020202020204" pitchFamily="34" charset="0"/>
                          <a:cs typeface="Arial" panose="020B0604020202020204" pitchFamily="34" charset="0"/>
                        </a:rPr>
                        <a:t>Intergenerational activities</a:t>
                      </a:r>
                    </a:p>
                    <a:p>
                      <a:r>
                        <a:rPr lang="en-GB" sz="1800" b="0" kern="1200" dirty="0">
                          <a:solidFill>
                            <a:schemeClr val="tx1"/>
                          </a:solidFill>
                          <a:effectLst/>
                          <a:latin typeface="Arial" panose="020B0604020202020204" pitchFamily="34" charset="0"/>
                          <a:cs typeface="Arial" panose="020B0604020202020204" pitchFamily="34" charset="0"/>
                        </a:rPr>
                        <a:t>Arts and culture</a:t>
                      </a:r>
                    </a:p>
                    <a:p>
                      <a:endParaRPr lang="en-GB"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800" b="1" kern="1200" dirty="0">
                          <a:solidFill>
                            <a:schemeClr val="tx1"/>
                          </a:solidFill>
                          <a:effectLst/>
                          <a:latin typeface="Arial" panose="020B0604020202020204" pitchFamily="34" charset="0"/>
                          <a:cs typeface="Arial" panose="020B0604020202020204" pitchFamily="34" charset="0"/>
                        </a:rPr>
                        <a:t>Support for Carers</a:t>
                      </a:r>
                    </a:p>
                    <a:p>
                      <a:r>
                        <a:rPr lang="en-GB" sz="1800" b="0" kern="1200" dirty="0">
                          <a:solidFill>
                            <a:schemeClr val="tx1"/>
                          </a:solidFill>
                          <a:effectLst/>
                          <a:latin typeface="Arial" panose="020B0604020202020204" pitchFamily="34" charset="0"/>
                          <a:cs typeface="Arial" panose="020B0604020202020204" pitchFamily="34" charset="0"/>
                        </a:rPr>
                        <a:t>Respite</a:t>
                      </a:r>
                    </a:p>
                    <a:p>
                      <a:r>
                        <a:rPr lang="en-GB" sz="1800" b="0" kern="1200" dirty="0">
                          <a:solidFill>
                            <a:schemeClr val="tx1"/>
                          </a:solidFill>
                          <a:effectLst/>
                          <a:latin typeface="Arial" panose="020B0604020202020204" pitchFamily="34" charset="0"/>
                          <a:cs typeface="Arial" panose="020B0604020202020204" pitchFamily="34" charset="0"/>
                        </a:rPr>
                        <a:t>Advice</a:t>
                      </a:r>
                    </a:p>
                    <a:p>
                      <a:r>
                        <a:rPr lang="en-GB" sz="1800" b="0" kern="1200" dirty="0">
                          <a:solidFill>
                            <a:schemeClr val="tx1"/>
                          </a:solidFill>
                          <a:effectLst/>
                          <a:latin typeface="Arial" panose="020B0604020202020204" pitchFamily="34" charset="0"/>
                          <a:cs typeface="Arial" panose="020B0604020202020204" pitchFamily="34" charset="0"/>
                        </a:rPr>
                        <a:t>Emotional support</a:t>
                      </a:r>
                    </a:p>
                    <a:p>
                      <a:endParaRPr lang="en-GB"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02263762"/>
                  </a:ext>
                </a:extLst>
              </a:tr>
              <a:tr h="370840">
                <a:tc>
                  <a:txBody>
                    <a:bodyPr/>
                    <a:lstStyle/>
                    <a:p>
                      <a:r>
                        <a:rPr lang="en-GB" sz="1800" b="1" kern="1200" dirty="0">
                          <a:solidFill>
                            <a:schemeClr val="tx1"/>
                          </a:solidFill>
                          <a:effectLst/>
                          <a:latin typeface="Arial" panose="020B0604020202020204" pitchFamily="34" charset="0"/>
                          <a:cs typeface="Arial" panose="020B0604020202020204" pitchFamily="34" charset="0"/>
                        </a:rPr>
                        <a:t>Co-production</a:t>
                      </a:r>
                    </a:p>
                    <a:p>
                      <a:r>
                        <a:rPr lang="en-GB" sz="1800" b="0" kern="1200" dirty="0">
                          <a:solidFill>
                            <a:schemeClr val="tx1"/>
                          </a:solidFill>
                          <a:effectLst/>
                          <a:latin typeface="Arial" panose="020B0604020202020204" pitchFamily="34" charset="0"/>
                          <a:cs typeface="Arial" panose="020B0604020202020204" pitchFamily="34" charset="0"/>
                        </a:rPr>
                        <a:t>People living with dementia shaping services</a:t>
                      </a:r>
                    </a:p>
                    <a:p>
                      <a:r>
                        <a:rPr lang="en-GB" sz="1800" b="0" i="1" kern="1200" dirty="0">
                          <a:solidFill>
                            <a:schemeClr val="tx1"/>
                          </a:solidFill>
                          <a:effectLst/>
                          <a:latin typeface="Arial" panose="020B0604020202020204" pitchFamily="34" charset="0"/>
                          <a:cs typeface="Arial" panose="020B0604020202020204" pitchFamily="34" charset="0"/>
                        </a:rPr>
                        <a:t>“Nothing about us without us”</a:t>
                      </a:r>
                    </a:p>
                    <a:p>
                      <a:endParaRPr lang="en-GB"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60873308"/>
                  </a:ext>
                </a:extLst>
              </a:tr>
            </a:tbl>
          </a:graphicData>
        </a:graphic>
      </p:graphicFrame>
      <p:pic>
        <p:nvPicPr>
          <p:cNvPr id="3" name="Picture 2">
            <a:extLst>
              <a:ext uri="{FF2B5EF4-FFF2-40B4-BE49-F238E27FC236}">
                <a16:creationId xmlns:a16="http://schemas.microsoft.com/office/drawing/2014/main" id="{B1291985-0FEB-18E1-014F-2853FD11B61B}"/>
              </a:ext>
            </a:extLst>
          </p:cNvPr>
          <p:cNvPicPr>
            <a:picLocks noChangeAspect="1"/>
          </p:cNvPicPr>
          <p:nvPr/>
        </p:nvPicPr>
        <p:blipFill>
          <a:blip r:embed="rId5"/>
          <a:stretch>
            <a:fillRect/>
          </a:stretch>
        </p:blipFill>
        <p:spPr>
          <a:xfrm>
            <a:off x="7416800" y="4066406"/>
            <a:ext cx="2012230" cy="2975282"/>
          </a:xfrm>
          <a:prstGeom prst="rect">
            <a:avLst/>
          </a:prstGeom>
        </p:spPr>
      </p:pic>
    </p:spTree>
    <p:extLst>
      <p:ext uri="{BB962C8B-B14F-4D97-AF65-F5344CB8AC3E}">
        <p14:creationId xmlns:p14="http://schemas.microsoft.com/office/powerpoint/2010/main" val="2386480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A4C8CF"/>
        </a:solidFill>
        <a:effectLst/>
      </p:bgPr>
    </p:bg>
    <p:spTree>
      <p:nvGrpSpPr>
        <p:cNvPr id="1" name="">
          <a:extLst>
            <a:ext uri="{FF2B5EF4-FFF2-40B4-BE49-F238E27FC236}">
              <a16:creationId xmlns:a16="http://schemas.microsoft.com/office/drawing/2014/main" id="{0D3CACA1-1AD1-F87E-AA0E-092054980C8C}"/>
            </a:ext>
          </a:extLst>
        </p:cNvPr>
        <p:cNvGrpSpPr/>
        <p:nvPr/>
      </p:nvGrpSpPr>
      <p:grpSpPr>
        <a:xfrm>
          <a:off x="0" y="0"/>
          <a:ext cx="0" cy="0"/>
          <a:chOff x="0" y="0"/>
          <a:chExt cx="0" cy="0"/>
        </a:xfrm>
      </p:grpSpPr>
      <p:sp>
        <p:nvSpPr>
          <p:cNvPr id="5" name="Freeform 5">
            <a:extLst>
              <a:ext uri="{FF2B5EF4-FFF2-40B4-BE49-F238E27FC236}">
                <a16:creationId xmlns:a16="http://schemas.microsoft.com/office/drawing/2014/main" id="{E239FAD2-7CA9-BAF1-16AE-BE6A0F570992}"/>
              </a:ext>
            </a:extLst>
          </p:cNvPr>
          <p:cNvSpPr/>
          <p:nvPr/>
        </p:nvSpPr>
        <p:spPr>
          <a:xfrm>
            <a:off x="-189888" y="-191408"/>
            <a:ext cx="2628288" cy="1233227"/>
          </a:xfrm>
          <a:custGeom>
            <a:avLst/>
            <a:gdLst/>
            <a:ahLst/>
            <a:cxnLst/>
            <a:rect l="l" t="t" r="r" b="b"/>
            <a:pathLst>
              <a:path w="2244725" h="1009271">
                <a:moveTo>
                  <a:pt x="0" y="0"/>
                </a:moveTo>
                <a:lnTo>
                  <a:pt x="2244725" y="0"/>
                </a:lnTo>
                <a:lnTo>
                  <a:pt x="2244725" y="1009271"/>
                </a:lnTo>
                <a:lnTo>
                  <a:pt x="0" y="1009271"/>
                </a:lnTo>
                <a:lnTo>
                  <a:pt x="0" y="0"/>
                </a:lnTo>
                <a:close/>
              </a:path>
            </a:pathLst>
          </a:custGeom>
          <a:blipFill>
            <a:blip r:embed="rId3"/>
            <a:stretch>
              <a:fillRect/>
            </a:stretch>
          </a:blipFill>
        </p:spPr>
        <p:txBody>
          <a:bodyPr/>
          <a:lstStyle/>
          <a:p>
            <a:endParaRPr lang="en-GB" dirty="0"/>
          </a:p>
        </p:txBody>
      </p:sp>
      <p:sp>
        <p:nvSpPr>
          <p:cNvPr id="11" name="Freeform 11">
            <a:extLst>
              <a:ext uri="{FF2B5EF4-FFF2-40B4-BE49-F238E27FC236}">
                <a16:creationId xmlns:a16="http://schemas.microsoft.com/office/drawing/2014/main" id="{D7E553C5-940E-C84D-D5E4-EC6D173842D4}"/>
              </a:ext>
            </a:extLst>
          </p:cNvPr>
          <p:cNvSpPr/>
          <p:nvPr/>
        </p:nvSpPr>
        <p:spPr>
          <a:xfrm rot="-5400000">
            <a:off x="5977363" y="1559447"/>
            <a:ext cx="6076284" cy="2200997"/>
          </a:xfrm>
          <a:custGeom>
            <a:avLst/>
            <a:gdLst/>
            <a:ahLst/>
            <a:cxnLst/>
            <a:rect l="l" t="t" r="r" b="b"/>
            <a:pathLst>
              <a:path w="6440319" h="2492844">
                <a:moveTo>
                  <a:pt x="0" y="0"/>
                </a:moveTo>
                <a:lnTo>
                  <a:pt x="6440319" y="0"/>
                </a:lnTo>
                <a:lnTo>
                  <a:pt x="6440319" y="2492844"/>
                </a:lnTo>
                <a:lnTo>
                  <a:pt x="0" y="2492844"/>
                </a:lnTo>
                <a:lnTo>
                  <a:pt x="0" y="0"/>
                </a:lnTo>
                <a:close/>
              </a:path>
            </a:pathLst>
          </a:custGeom>
          <a:blipFill>
            <a:blip r:embed="rId4"/>
            <a:stretch>
              <a:fillRect l="-6960" t="-14695" b="-557"/>
            </a:stretch>
          </a:blipFill>
        </p:spPr>
        <p:txBody>
          <a:bodyPr/>
          <a:lstStyle/>
          <a:p>
            <a:endParaRPr lang="en-GB" dirty="0"/>
          </a:p>
        </p:txBody>
      </p:sp>
      <p:sp>
        <p:nvSpPr>
          <p:cNvPr id="32" name="TextBox 32">
            <a:extLst>
              <a:ext uri="{FF2B5EF4-FFF2-40B4-BE49-F238E27FC236}">
                <a16:creationId xmlns:a16="http://schemas.microsoft.com/office/drawing/2014/main" id="{5682E05D-8B0B-5DBF-1EDB-EDF8ED567276}"/>
              </a:ext>
            </a:extLst>
          </p:cNvPr>
          <p:cNvSpPr txBox="1"/>
          <p:nvPr/>
        </p:nvSpPr>
        <p:spPr>
          <a:xfrm>
            <a:off x="143645" y="2512186"/>
            <a:ext cx="3504331" cy="582211"/>
          </a:xfrm>
          <a:prstGeom prst="rect">
            <a:avLst/>
          </a:prstGeom>
        </p:spPr>
        <p:txBody>
          <a:bodyPr lIns="0" tIns="0" rIns="0" bIns="0" rtlCol="0" anchor="t">
            <a:spAutoFit/>
          </a:bodyPr>
          <a:lstStyle/>
          <a:p>
            <a:pPr algn="l">
              <a:lnSpc>
                <a:spcPts val="2394"/>
              </a:lnSpc>
            </a:pPr>
            <a:endParaRPr dirty="0"/>
          </a:p>
          <a:p>
            <a:pPr marL="0" lvl="1" indent="0" algn="l">
              <a:lnSpc>
                <a:spcPts val="2394"/>
              </a:lnSpc>
              <a:spcBef>
                <a:spcPct val="0"/>
              </a:spcBef>
            </a:pPr>
            <a:endParaRPr lang="en-US" sz="1376" dirty="0">
              <a:solidFill>
                <a:srgbClr val="FFFFFF"/>
              </a:solidFill>
              <a:latin typeface="Montserrat"/>
              <a:ea typeface="Montserrat"/>
              <a:cs typeface="Montserrat"/>
              <a:sym typeface="Montserrat"/>
            </a:endParaRPr>
          </a:p>
        </p:txBody>
      </p:sp>
      <p:sp>
        <p:nvSpPr>
          <p:cNvPr id="8" name="TextBox 7">
            <a:extLst>
              <a:ext uri="{FF2B5EF4-FFF2-40B4-BE49-F238E27FC236}">
                <a16:creationId xmlns:a16="http://schemas.microsoft.com/office/drawing/2014/main" id="{4BAE0D81-1C70-9D04-909F-6C0023E0BE30}"/>
              </a:ext>
            </a:extLst>
          </p:cNvPr>
          <p:cNvSpPr txBox="1"/>
          <p:nvPr/>
        </p:nvSpPr>
        <p:spPr>
          <a:xfrm>
            <a:off x="4648200" y="965403"/>
            <a:ext cx="4352155" cy="646331"/>
          </a:xfrm>
          <a:prstGeom prst="rect">
            <a:avLst/>
          </a:prstGeom>
          <a:noFill/>
        </p:spPr>
        <p:txBody>
          <a:bodyPr wrap="square" rtlCol="0">
            <a:spAutoFit/>
          </a:bodyPr>
          <a:lstStyle/>
          <a:p>
            <a:pPr lvl="0"/>
            <a:endParaRPr lang="en-GB" dirty="0">
              <a:latin typeface="Arial" panose="020B0604020202020204" pitchFamily="34" charset="0"/>
              <a:cs typeface="Arial" panose="020B0604020202020204" pitchFamily="34" charset="0"/>
            </a:endParaRPr>
          </a:p>
          <a:p>
            <a:pPr lvl="0"/>
            <a:endParaRPr lang="en-GB"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58197176-342A-4DF8-6717-C78939303467}"/>
              </a:ext>
            </a:extLst>
          </p:cNvPr>
          <p:cNvSpPr txBox="1"/>
          <p:nvPr/>
        </p:nvSpPr>
        <p:spPr>
          <a:xfrm>
            <a:off x="2355405" y="212791"/>
            <a:ext cx="5943600"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What’s happening in communities in West Wales? </a:t>
            </a:r>
          </a:p>
        </p:txBody>
      </p:sp>
      <p:sp>
        <p:nvSpPr>
          <p:cNvPr id="2" name="TextBox 1">
            <a:extLst>
              <a:ext uri="{FF2B5EF4-FFF2-40B4-BE49-F238E27FC236}">
                <a16:creationId xmlns:a16="http://schemas.microsoft.com/office/drawing/2014/main" id="{DAB719DE-7FD9-AF89-0BBB-466BC2D6C578}"/>
              </a:ext>
            </a:extLst>
          </p:cNvPr>
          <p:cNvSpPr txBox="1"/>
          <p:nvPr/>
        </p:nvSpPr>
        <p:spPr>
          <a:xfrm>
            <a:off x="2610992" y="551267"/>
            <a:ext cx="7381606" cy="369332"/>
          </a:xfrm>
          <a:prstGeom prst="rect">
            <a:avLst/>
          </a:prstGeom>
          <a:noFill/>
        </p:spPr>
        <p:txBody>
          <a:bodyPr wrap="square" rtlCol="0">
            <a:spAutoFit/>
          </a:bodyPr>
          <a:lstStyle/>
          <a:p>
            <a:pPr lvl="1"/>
            <a:r>
              <a:rPr lang="en-GB" dirty="0">
                <a:latin typeface="Arial" panose="020B0604020202020204" pitchFamily="34" charset="0"/>
                <a:cs typeface="Arial" panose="020B0604020202020204" pitchFamily="34" charset="0"/>
              </a:rPr>
              <a:t>“We already have strong foundations”</a:t>
            </a:r>
          </a:p>
        </p:txBody>
      </p:sp>
      <p:pic>
        <p:nvPicPr>
          <p:cNvPr id="4" name="Picture 3">
            <a:extLst>
              <a:ext uri="{FF2B5EF4-FFF2-40B4-BE49-F238E27FC236}">
                <a16:creationId xmlns:a16="http://schemas.microsoft.com/office/drawing/2014/main" id="{8124370D-1ADD-6484-C6D5-EF6927B2B51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70749" y="3535409"/>
            <a:ext cx="4103576" cy="2289590"/>
          </a:xfrm>
          <a:prstGeom prst="rect">
            <a:avLst/>
          </a:prstGeom>
        </p:spPr>
      </p:pic>
      <p:pic>
        <p:nvPicPr>
          <p:cNvPr id="7" name="Picture 6">
            <a:extLst>
              <a:ext uri="{FF2B5EF4-FFF2-40B4-BE49-F238E27FC236}">
                <a16:creationId xmlns:a16="http://schemas.microsoft.com/office/drawing/2014/main" id="{04607952-C631-79A6-C72B-E7D00936850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32909" y="1041819"/>
            <a:ext cx="1652938" cy="2342903"/>
          </a:xfrm>
          <a:prstGeom prst="rect">
            <a:avLst/>
          </a:prstGeom>
        </p:spPr>
      </p:pic>
      <p:pic>
        <p:nvPicPr>
          <p:cNvPr id="12" name="Picture 11">
            <a:extLst>
              <a:ext uri="{FF2B5EF4-FFF2-40B4-BE49-F238E27FC236}">
                <a16:creationId xmlns:a16="http://schemas.microsoft.com/office/drawing/2014/main" id="{F7B025D6-8F3A-E255-46FF-0F377CF0BDB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00778" y="4986510"/>
            <a:ext cx="2286602" cy="2168601"/>
          </a:xfrm>
          <a:prstGeom prst="rect">
            <a:avLst/>
          </a:prstGeom>
        </p:spPr>
      </p:pic>
      <p:pic>
        <p:nvPicPr>
          <p:cNvPr id="16" name="Picture 15">
            <a:extLst>
              <a:ext uri="{FF2B5EF4-FFF2-40B4-BE49-F238E27FC236}">
                <a16:creationId xmlns:a16="http://schemas.microsoft.com/office/drawing/2014/main" id="{278762BE-5389-85CC-AE14-5412D4F42D6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70383" y="3456342"/>
            <a:ext cx="2060075" cy="1376130"/>
          </a:xfrm>
          <a:prstGeom prst="rect">
            <a:avLst/>
          </a:prstGeom>
        </p:spPr>
      </p:pic>
      <p:pic>
        <p:nvPicPr>
          <p:cNvPr id="18" name="Picture 17">
            <a:extLst>
              <a:ext uri="{FF2B5EF4-FFF2-40B4-BE49-F238E27FC236}">
                <a16:creationId xmlns:a16="http://schemas.microsoft.com/office/drawing/2014/main" id="{4690FFED-0F58-F5C8-33F3-DD895EEE327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903739" y="1788830"/>
            <a:ext cx="1666798" cy="1386717"/>
          </a:xfrm>
          <a:prstGeom prst="rect">
            <a:avLst/>
          </a:prstGeom>
        </p:spPr>
      </p:pic>
      <p:pic>
        <p:nvPicPr>
          <p:cNvPr id="20" name="Picture 19">
            <a:extLst>
              <a:ext uri="{FF2B5EF4-FFF2-40B4-BE49-F238E27FC236}">
                <a16:creationId xmlns:a16="http://schemas.microsoft.com/office/drawing/2014/main" id="{E9C91354-D9FE-CA29-C54B-EE713898BF1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013570" y="425205"/>
            <a:ext cx="1544610" cy="1294843"/>
          </a:xfrm>
          <a:prstGeom prst="rect">
            <a:avLst/>
          </a:prstGeom>
        </p:spPr>
      </p:pic>
      <p:pic>
        <p:nvPicPr>
          <p:cNvPr id="22" name="Picture 21">
            <a:extLst>
              <a:ext uri="{FF2B5EF4-FFF2-40B4-BE49-F238E27FC236}">
                <a16:creationId xmlns:a16="http://schemas.microsoft.com/office/drawing/2014/main" id="{FEDDAC73-8126-CD94-E87D-07185EB985B4}"/>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901078" y="5916710"/>
            <a:ext cx="2253043" cy="1345445"/>
          </a:xfrm>
          <a:prstGeom prst="rect">
            <a:avLst/>
          </a:prstGeom>
        </p:spPr>
      </p:pic>
      <p:pic>
        <p:nvPicPr>
          <p:cNvPr id="24" name="Picture 23">
            <a:extLst>
              <a:ext uri="{FF2B5EF4-FFF2-40B4-BE49-F238E27FC236}">
                <a16:creationId xmlns:a16="http://schemas.microsoft.com/office/drawing/2014/main" id="{D6A2429F-FE2F-2286-F6DD-30818D6AF38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618967" y="6186959"/>
            <a:ext cx="2058017" cy="1027235"/>
          </a:xfrm>
          <a:prstGeom prst="rect">
            <a:avLst/>
          </a:prstGeom>
        </p:spPr>
      </p:pic>
      <p:pic>
        <p:nvPicPr>
          <p:cNvPr id="26" name="Picture 25">
            <a:extLst>
              <a:ext uri="{FF2B5EF4-FFF2-40B4-BE49-F238E27FC236}">
                <a16:creationId xmlns:a16="http://schemas.microsoft.com/office/drawing/2014/main" id="{6B26B124-8A67-25EA-D61B-D5B3762BD99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696475" y="2573213"/>
            <a:ext cx="2060075" cy="760683"/>
          </a:xfrm>
          <a:prstGeom prst="rect">
            <a:avLst/>
          </a:prstGeom>
        </p:spPr>
      </p:pic>
      <p:pic>
        <p:nvPicPr>
          <p:cNvPr id="28" name="Picture 27">
            <a:extLst>
              <a:ext uri="{FF2B5EF4-FFF2-40B4-BE49-F238E27FC236}">
                <a16:creationId xmlns:a16="http://schemas.microsoft.com/office/drawing/2014/main" id="{66BB1411-9866-DF84-3B02-65AF5DEDC2E2}"/>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5400000">
            <a:off x="-42791" y="4598551"/>
            <a:ext cx="1614246" cy="1210685"/>
          </a:xfrm>
          <a:prstGeom prst="rect">
            <a:avLst/>
          </a:prstGeom>
        </p:spPr>
      </p:pic>
      <p:pic>
        <p:nvPicPr>
          <p:cNvPr id="30" name="Picture 29">
            <a:extLst>
              <a:ext uri="{FF2B5EF4-FFF2-40B4-BE49-F238E27FC236}">
                <a16:creationId xmlns:a16="http://schemas.microsoft.com/office/drawing/2014/main" id="{4A89CA86-3A7A-A486-DC1F-678061BD3FC8}"/>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0574" y="973503"/>
            <a:ext cx="3643703" cy="819670"/>
          </a:xfrm>
          <a:prstGeom prst="rect">
            <a:avLst/>
          </a:prstGeom>
        </p:spPr>
      </p:pic>
      <p:pic>
        <p:nvPicPr>
          <p:cNvPr id="33" name="Picture 32">
            <a:extLst>
              <a:ext uri="{FF2B5EF4-FFF2-40B4-BE49-F238E27FC236}">
                <a16:creationId xmlns:a16="http://schemas.microsoft.com/office/drawing/2014/main" id="{1C1FFF30-B9E3-348D-8638-2B6DB5132634}"/>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78355" y="1948669"/>
            <a:ext cx="1391956" cy="1910483"/>
          </a:xfrm>
          <a:prstGeom prst="rect">
            <a:avLst/>
          </a:prstGeom>
        </p:spPr>
      </p:pic>
      <p:pic>
        <p:nvPicPr>
          <p:cNvPr id="35" name="Picture 34">
            <a:extLst>
              <a:ext uri="{FF2B5EF4-FFF2-40B4-BE49-F238E27FC236}">
                <a16:creationId xmlns:a16="http://schemas.microsoft.com/office/drawing/2014/main" id="{7FC163CD-7908-6D24-1FEB-FB3AE2461449}"/>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5798564" y="1025470"/>
            <a:ext cx="1882863" cy="1412147"/>
          </a:xfrm>
          <a:prstGeom prst="rect">
            <a:avLst/>
          </a:prstGeom>
        </p:spPr>
      </p:pic>
      <p:pic>
        <p:nvPicPr>
          <p:cNvPr id="37" name="Picture 36">
            <a:extLst>
              <a:ext uri="{FF2B5EF4-FFF2-40B4-BE49-F238E27FC236}">
                <a16:creationId xmlns:a16="http://schemas.microsoft.com/office/drawing/2014/main" id="{599C3C28-76FC-8FB8-9535-E330E96CDC0A}"/>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843964" y="1921567"/>
            <a:ext cx="1962468" cy="1476756"/>
          </a:xfrm>
          <a:prstGeom prst="rect">
            <a:avLst/>
          </a:prstGeom>
        </p:spPr>
      </p:pic>
      <p:pic>
        <p:nvPicPr>
          <p:cNvPr id="39" name="Picture 38">
            <a:extLst>
              <a:ext uri="{FF2B5EF4-FFF2-40B4-BE49-F238E27FC236}">
                <a16:creationId xmlns:a16="http://schemas.microsoft.com/office/drawing/2014/main" id="{E0396903-5863-44B8-9F58-876FC6FD090A}"/>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97612" y="6124212"/>
            <a:ext cx="2284826" cy="1106146"/>
          </a:xfrm>
          <a:prstGeom prst="rect">
            <a:avLst/>
          </a:prstGeom>
        </p:spPr>
      </p:pic>
      <p:pic>
        <p:nvPicPr>
          <p:cNvPr id="43" name="Picture 42">
            <a:extLst>
              <a:ext uri="{FF2B5EF4-FFF2-40B4-BE49-F238E27FC236}">
                <a16:creationId xmlns:a16="http://schemas.microsoft.com/office/drawing/2014/main" id="{E1659E23-574D-803E-324B-AD396AAC9B10}"/>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492694" y="3950414"/>
            <a:ext cx="1185600" cy="1678287"/>
          </a:xfrm>
          <a:prstGeom prst="rect">
            <a:avLst/>
          </a:prstGeom>
        </p:spPr>
      </p:pic>
    </p:spTree>
    <p:extLst>
      <p:ext uri="{BB962C8B-B14F-4D97-AF65-F5344CB8AC3E}">
        <p14:creationId xmlns:p14="http://schemas.microsoft.com/office/powerpoint/2010/main" val="9903975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A4C8CF"/>
        </a:solidFill>
        <a:effectLst/>
      </p:bgPr>
    </p:bg>
    <p:spTree>
      <p:nvGrpSpPr>
        <p:cNvPr id="1" name="">
          <a:extLst>
            <a:ext uri="{FF2B5EF4-FFF2-40B4-BE49-F238E27FC236}">
              <a16:creationId xmlns:a16="http://schemas.microsoft.com/office/drawing/2014/main" id="{BF8B0851-D69A-B5E9-4A26-ACCDB77106E9}"/>
            </a:ext>
          </a:extLst>
        </p:cNvPr>
        <p:cNvGrpSpPr/>
        <p:nvPr/>
      </p:nvGrpSpPr>
      <p:grpSpPr>
        <a:xfrm>
          <a:off x="0" y="0"/>
          <a:ext cx="0" cy="0"/>
          <a:chOff x="0" y="0"/>
          <a:chExt cx="0" cy="0"/>
        </a:xfrm>
      </p:grpSpPr>
      <p:sp>
        <p:nvSpPr>
          <p:cNvPr id="5" name="Freeform 5">
            <a:extLst>
              <a:ext uri="{FF2B5EF4-FFF2-40B4-BE49-F238E27FC236}">
                <a16:creationId xmlns:a16="http://schemas.microsoft.com/office/drawing/2014/main" id="{E80C9334-4974-62F5-B9CF-02DC49FC1269}"/>
              </a:ext>
            </a:extLst>
          </p:cNvPr>
          <p:cNvSpPr/>
          <p:nvPr/>
        </p:nvSpPr>
        <p:spPr>
          <a:xfrm>
            <a:off x="-189888" y="-191408"/>
            <a:ext cx="2628288" cy="1233227"/>
          </a:xfrm>
          <a:custGeom>
            <a:avLst/>
            <a:gdLst/>
            <a:ahLst/>
            <a:cxnLst/>
            <a:rect l="l" t="t" r="r" b="b"/>
            <a:pathLst>
              <a:path w="2244725" h="1009271">
                <a:moveTo>
                  <a:pt x="0" y="0"/>
                </a:moveTo>
                <a:lnTo>
                  <a:pt x="2244725" y="0"/>
                </a:lnTo>
                <a:lnTo>
                  <a:pt x="2244725" y="1009271"/>
                </a:lnTo>
                <a:lnTo>
                  <a:pt x="0" y="1009271"/>
                </a:lnTo>
                <a:lnTo>
                  <a:pt x="0" y="0"/>
                </a:lnTo>
                <a:close/>
              </a:path>
            </a:pathLst>
          </a:custGeom>
          <a:blipFill>
            <a:blip r:embed="rId4"/>
            <a:stretch>
              <a:fillRect/>
            </a:stretch>
          </a:blipFill>
        </p:spPr>
        <p:txBody>
          <a:bodyPr/>
          <a:lstStyle/>
          <a:p>
            <a:endParaRPr lang="en-GB" dirty="0"/>
          </a:p>
        </p:txBody>
      </p:sp>
      <p:sp>
        <p:nvSpPr>
          <p:cNvPr id="11" name="Freeform 11">
            <a:extLst>
              <a:ext uri="{FF2B5EF4-FFF2-40B4-BE49-F238E27FC236}">
                <a16:creationId xmlns:a16="http://schemas.microsoft.com/office/drawing/2014/main" id="{16D4C849-1D23-0198-A246-BE702ACD20CF}"/>
              </a:ext>
            </a:extLst>
          </p:cNvPr>
          <p:cNvSpPr/>
          <p:nvPr/>
        </p:nvSpPr>
        <p:spPr>
          <a:xfrm rot="-5400000">
            <a:off x="5977363" y="1559447"/>
            <a:ext cx="6076284" cy="2200997"/>
          </a:xfrm>
          <a:custGeom>
            <a:avLst/>
            <a:gdLst/>
            <a:ahLst/>
            <a:cxnLst/>
            <a:rect l="l" t="t" r="r" b="b"/>
            <a:pathLst>
              <a:path w="6440319" h="2492844">
                <a:moveTo>
                  <a:pt x="0" y="0"/>
                </a:moveTo>
                <a:lnTo>
                  <a:pt x="6440319" y="0"/>
                </a:lnTo>
                <a:lnTo>
                  <a:pt x="6440319" y="2492844"/>
                </a:lnTo>
                <a:lnTo>
                  <a:pt x="0" y="2492844"/>
                </a:lnTo>
                <a:lnTo>
                  <a:pt x="0" y="0"/>
                </a:lnTo>
                <a:close/>
              </a:path>
            </a:pathLst>
          </a:custGeom>
          <a:blipFill>
            <a:blip r:embed="rId5"/>
            <a:stretch>
              <a:fillRect l="-6960" t="-14695" b="-557"/>
            </a:stretch>
          </a:blipFill>
        </p:spPr>
        <p:txBody>
          <a:bodyPr/>
          <a:lstStyle/>
          <a:p>
            <a:endParaRPr lang="en-GB" dirty="0"/>
          </a:p>
        </p:txBody>
      </p:sp>
      <p:sp>
        <p:nvSpPr>
          <p:cNvPr id="32" name="TextBox 32">
            <a:extLst>
              <a:ext uri="{FF2B5EF4-FFF2-40B4-BE49-F238E27FC236}">
                <a16:creationId xmlns:a16="http://schemas.microsoft.com/office/drawing/2014/main" id="{181FA4F2-4607-6DB3-EC95-AFF900DCCC80}"/>
              </a:ext>
            </a:extLst>
          </p:cNvPr>
          <p:cNvSpPr txBox="1"/>
          <p:nvPr/>
        </p:nvSpPr>
        <p:spPr>
          <a:xfrm>
            <a:off x="143645" y="2512186"/>
            <a:ext cx="3504331" cy="582211"/>
          </a:xfrm>
          <a:prstGeom prst="rect">
            <a:avLst/>
          </a:prstGeom>
        </p:spPr>
        <p:txBody>
          <a:bodyPr lIns="0" tIns="0" rIns="0" bIns="0" rtlCol="0" anchor="t">
            <a:spAutoFit/>
          </a:bodyPr>
          <a:lstStyle/>
          <a:p>
            <a:pPr algn="l">
              <a:lnSpc>
                <a:spcPts val="2394"/>
              </a:lnSpc>
            </a:pPr>
            <a:endParaRPr dirty="0"/>
          </a:p>
          <a:p>
            <a:pPr marL="0" lvl="1" indent="0" algn="l">
              <a:lnSpc>
                <a:spcPts val="2394"/>
              </a:lnSpc>
              <a:spcBef>
                <a:spcPct val="0"/>
              </a:spcBef>
            </a:pPr>
            <a:endParaRPr lang="en-US" sz="1376" dirty="0">
              <a:solidFill>
                <a:srgbClr val="FFFFFF"/>
              </a:solidFill>
              <a:latin typeface="Montserrat"/>
              <a:ea typeface="Montserrat"/>
              <a:cs typeface="Montserrat"/>
              <a:sym typeface="Montserrat"/>
            </a:endParaRPr>
          </a:p>
        </p:txBody>
      </p:sp>
      <p:sp>
        <p:nvSpPr>
          <p:cNvPr id="8" name="TextBox 7">
            <a:extLst>
              <a:ext uri="{FF2B5EF4-FFF2-40B4-BE49-F238E27FC236}">
                <a16:creationId xmlns:a16="http://schemas.microsoft.com/office/drawing/2014/main" id="{43B89821-6B57-7903-883D-3751B064992B}"/>
              </a:ext>
            </a:extLst>
          </p:cNvPr>
          <p:cNvSpPr txBox="1"/>
          <p:nvPr/>
        </p:nvSpPr>
        <p:spPr>
          <a:xfrm>
            <a:off x="4648200" y="965403"/>
            <a:ext cx="4352155" cy="646331"/>
          </a:xfrm>
          <a:prstGeom prst="rect">
            <a:avLst/>
          </a:prstGeom>
          <a:noFill/>
        </p:spPr>
        <p:txBody>
          <a:bodyPr wrap="square" rtlCol="0">
            <a:spAutoFit/>
          </a:bodyPr>
          <a:lstStyle/>
          <a:p>
            <a:pPr lvl="0"/>
            <a:endParaRPr lang="en-GB" dirty="0">
              <a:latin typeface="Arial" panose="020B0604020202020204" pitchFamily="34" charset="0"/>
              <a:cs typeface="Arial" panose="020B0604020202020204" pitchFamily="34" charset="0"/>
            </a:endParaRPr>
          </a:p>
          <a:p>
            <a:pPr lvl="0"/>
            <a:endParaRPr lang="en-GB" dirty="0">
              <a:latin typeface="Arial" panose="020B0604020202020204" pitchFamily="34" charset="0"/>
              <a:cs typeface="Arial" panose="020B0604020202020204" pitchFamily="34" charset="0"/>
            </a:endParaRPr>
          </a:p>
        </p:txBody>
      </p:sp>
      <p:pic>
        <p:nvPicPr>
          <p:cNvPr id="3" name="Online Media 2" title="Côr Cysur | WNO | Cradle Choir">
            <a:hlinkClick r:id="" action="ppaction://media"/>
            <a:extLst>
              <a:ext uri="{FF2B5EF4-FFF2-40B4-BE49-F238E27FC236}">
                <a16:creationId xmlns:a16="http://schemas.microsoft.com/office/drawing/2014/main" id="{6003A027-985D-AFEB-9691-79274444BBE4}"/>
              </a:ext>
            </a:extLst>
          </p:cNvPr>
          <p:cNvPicPr>
            <a:picLocks noRot="1" noChangeAspect="1"/>
          </p:cNvPicPr>
          <p:nvPr>
            <a:videoFile r:link="rId1"/>
          </p:nvPr>
        </p:nvPicPr>
        <p:blipFill>
          <a:blip r:embed="rId6"/>
          <a:stretch>
            <a:fillRect/>
          </a:stretch>
        </p:blipFill>
        <p:spPr>
          <a:xfrm>
            <a:off x="228600" y="1184376"/>
            <a:ext cx="9296400" cy="5248895"/>
          </a:xfrm>
          <a:prstGeom prst="rect">
            <a:avLst/>
          </a:prstGeom>
        </p:spPr>
      </p:pic>
      <p:sp>
        <p:nvSpPr>
          <p:cNvPr id="4" name="TextBox 3">
            <a:extLst>
              <a:ext uri="{FF2B5EF4-FFF2-40B4-BE49-F238E27FC236}">
                <a16:creationId xmlns:a16="http://schemas.microsoft.com/office/drawing/2014/main" id="{126289EA-7E2C-0C45-9EFC-849EE889CC1D}"/>
              </a:ext>
            </a:extLst>
          </p:cNvPr>
          <p:cNvSpPr txBox="1"/>
          <p:nvPr/>
        </p:nvSpPr>
        <p:spPr>
          <a:xfrm>
            <a:off x="228600" y="6629400"/>
            <a:ext cx="9296400" cy="369332"/>
          </a:xfrm>
          <a:prstGeom prst="rect">
            <a:avLst/>
          </a:prstGeom>
          <a:noFill/>
        </p:spPr>
        <p:txBody>
          <a:bodyPr wrap="square" rtlCol="0">
            <a:spAutoFit/>
          </a:bodyPr>
          <a:lstStyle/>
          <a:p>
            <a:r>
              <a:rPr lang="en-GB" dirty="0">
                <a:solidFill>
                  <a:schemeClr val="bg1"/>
                </a:solidFill>
              </a:rPr>
              <a:t>With thanks to the WNO Cradle choir in Milford Haven (and Llandeilo) and David Fortey, WNO </a:t>
            </a:r>
          </a:p>
        </p:txBody>
      </p:sp>
      <p:sp>
        <p:nvSpPr>
          <p:cNvPr id="12" name="TextBox 11">
            <a:extLst>
              <a:ext uri="{FF2B5EF4-FFF2-40B4-BE49-F238E27FC236}">
                <a16:creationId xmlns:a16="http://schemas.microsoft.com/office/drawing/2014/main" id="{4B60C681-CDB4-F4C0-1D56-1825A00F744B}"/>
              </a:ext>
            </a:extLst>
          </p:cNvPr>
          <p:cNvSpPr txBox="1"/>
          <p:nvPr/>
        </p:nvSpPr>
        <p:spPr>
          <a:xfrm>
            <a:off x="2438400" y="180546"/>
            <a:ext cx="5943600" cy="646331"/>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What difference can Dementia Friendly communities make?  </a:t>
            </a:r>
          </a:p>
        </p:txBody>
      </p:sp>
    </p:spTree>
    <p:extLst>
      <p:ext uri="{BB962C8B-B14F-4D97-AF65-F5344CB8AC3E}">
        <p14:creationId xmlns:p14="http://schemas.microsoft.com/office/powerpoint/2010/main" val="2813017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A4C8CF"/>
        </a:solidFill>
        <a:effectLst/>
      </p:bgPr>
    </p:bg>
    <p:spTree>
      <p:nvGrpSpPr>
        <p:cNvPr id="1" name="">
          <a:extLst>
            <a:ext uri="{FF2B5EF4-FFF2-40B4-BE49-F238E27FC236}">
              <a16:creationId xmlns:a16="http://schemas.microsoft.com/office/drawing/2014/main" id="{2BE1C2F4-142F-E196-8B40-3E92BD1192BF}"/>
            </a:ext>
          </a:extLst>
        </p:cNvPr>
        <p:cNvGrpSpPr/>
        <p:nvPr/>
      </p:nvGrpSpPr>
      <p:grpSpPr>
        <a:xfrm>
          <a:off x="0" y="0"/>
          <a:ext cx="0" cy="0"/>
          <a:chOff x="0" y="0"/>
          <a:chExt cx="0" cy="0"/>
        </a:xfrm>
      </p:grpSpPr>
      <p:sp>
        <p:nvSpPr>
          <p:cNvPr id="5" name="Freeform 5">
            <a:extLst>
              <a:ext uri="{FF2B5EF4-FFF2-40B4-BE49-F238E27FC236}">
                <a16:creationId xmlns:a16="http://schemas.microsoft.com/office/drawing/2014/main" id="{55EB95D7-E415-E6C6-D34D-F291D13E9337}"/>
              </a:ext>
            </a:extLst>
          </p:cNvPr>
          <p:cNvSpPr/>
          <p:nvPr/>
        </p:nvSpPr>
        <p:spPr>
          <a:xfrm>
            <a:off x="-189888" y="-191408"/>
            <a:ext cx="2628288" cy="1233227"/>
          </a:xfrm>
          <a:custGeom>
            <a:avLst/>
            <a:gdLst/>
            <a:ahLst/>
            <a:cxnLst/>
            <a:rect l="l" t="t" r="r" b="b"/>
            <a:pathLst>
              <a:path w="2244725" h="1009271">
                <a:moveTo>
                  <a:pt x="0" y="0"/>
                </a:moveTo>
                <a:lnTo>
                  <a:pt x="2244725" y="0"/>
                </a:lnTo>
                <a:lnTo>
                  <a:pt x="2244725" y="1009271"/>
                </a:lnTo>
                <a:lnTo>
                  <a:pt x="0" y="1009271"/>
                </a:lnTo>
                <a:lnTo>
                  <a:pt x="0" y="0"/>
                </a:lnTo>
                <a:close/>
              </a:path>
            </a:pathLst>
          </a:custGeom>
          <a:blipFill>
            <a:blip r:embed="rId3"/>
            <a:stretch>
              <a:fillRect/>
            </a:stretch>
          </a:blipFill>
        </p:spPr>
        <p:txBody>
          <a:bodyPr/>
          <a:lstStyle/>
          <a:p>
            <a:endParaRPr lang="en-GB" dirty="0"/>
          </a:p>
        </p:txBody>
      </p:sp>
      <p:sp>
        <p:nvSpPr>
          <p:cNvPr id="11" name="Freeform 11">
            <a:extLst>
              <a:ext uri="{FF2B5EF4-FFF2-40B4-BE49-F238E27FC236}">
                <a16:creationId xmlns:a16="http://schemas.microsoft.com/office/drawing/2014/main" id="{3994630E-F5D9-B5B4-6075-D6C95FC7280F}"/>
              </a:ext>
            </a:extLst>
          </p:cNvPr>
          <p:cNvSpPr/>
          <p:nvPr/>
        </p:nvSpPr>
        <p:spPr>
          <a:xfrm rot="-5400000">
            <a:off x="5977363" y="1559447"/>
            <a:ext cx="6076284" cy="2200997"/>
          </a:xfrm>
          <a:custGeom>
            <a:avLst/>
            <a:gdLst/>
            <a:ahLst/>
            <a:cxnLst/>
            <a:rect l="l" t="t" r="r" b="b"/>
            <a:pathLst>
              <a:path w="6440319" h="2492844">
                <a:moveTo>
                  <a:pt x="0" y="0"/>
                </a:moveTo>
                <a:lnTo>
                  <a:pt x="6440319" y="0"/>
                </a:lnTo>
                <a:lnTo>
                  <a:pt x="6440319" y="2492844"/>
                </a:lnTo>
                <a:lnTo>
                  <a:pt x="0" y="2492844"/>
                </a:lnTo>
                <a:lnTo>
                  <a:pt x="0" y="0"/>
                </a:lnTo>
                <a:close/>
              </a:path>
            </a:pathLst>
          </a:custGeom>
          <a:blipFill>
            <a:blip r:embed="rId4"/>
            <a:stretch>
              <a:fillRect l="-6960" t="-14695" b="-557"/>
            </a:stretch>
          </a:blipFill>
        </p:spPr>
        <p:txBody>
          <a:bodyPr/>
          <a:lstStyle/>
          <a:p>
            <a:endParaRPr lang="en-GB" dirty="0"/>
          </a:p>
        </p:txBody>
      </p:sp>
      <p:sp>
        <p:nvSpPr>
          <p:cNvPr id="32" name="TextBox 32">
            <a:extLst>
              <a:ext uri="{FF2B5EF4-FFF2-40B4-BE49-F238E27FC236}">
                <a16:creationId xmlns:a16="http://schemas.microsoft.com/office/drawing/2014/main" id="{2B1B657A-940A-FD04-7FC0-1ACB468F9519}"/>
              </a:ext>
            </a:extLst>
          </p:cNvPr>
          <p:cNvSpPr txBox="1"/>
          <p:nvPr/>
        </p:nvSpPr>
        <p:spPr>
          <a:xfrm>
            <a:off x="143645" y="2512186"/>
            <a:ext cx="3504331" cy="582211"/>
          </a:xfrm>
          <a:prstGeom prst="rect">
            <a:avLst/>
          </a:prstGeom>
        </p:spPr>
        <p:txBody>
          <a:bodyPr lIns="0" tIns="0" rIns="0" bIns="0" rtlCol="0" anchor="t">
            <a:spAutoFit/>
          </a:bodyPr>
          <a:lstStyle/>
          <a:p>
            <a:pPr algn="l">
              <a:lnSpc>
                <a:spcPts val="2394"/>
              </a:lnSpc>
            </a:pPr>
            <a:endParaRPr dirty="0"/>
          </a:p>
          <a:p>
            <a:pPr marL="0" lvl="1" indent="0" algn="l">
              <a:lnSpc>
                <a:spcPts val="2394"/>
              </a:lnSpc>
              <a:spcBef>
                <a:spcPct val="0"/>
              </a:spcBef>
            </a:pPr>
            <a:endParaRPr lang="en-US" sz="1376" dirty="0">
              <a:solidFill>
                <a:srgbClr val="FFFFFF"/>
              </a:solidFill>
              <a:latin typeface="Montserrat"/>
              <a:ea typeface="Montserrat"/>
              <a:cs typeface="Montserrat"/>
              <a:sym typeface="Montserrat"/>
            </a:endParaRPr>
          </a:p>
        </p:txBody>
      </p:sp>
      <p:sp>
        <p:nvSpPr>
          <p:cNvPr id="8" name="TextBox 7">
            <a:extLst>
              <a:ext uri="{FF2B5EF4-FFF2-40B4-BE49-F238E27FC236}">
                <a16:creationId xmlns:a16="http://schemas.microsoft.com/office/drawing/2014/main" id="{80CA1CD4-F52E-746F-30A4-6D47EBAEDAA4}"/>
              </a:ext>
            </a:extLst>
          </p:cNvPr>
          <p:cNvSpPr txBox="1"/>
          <p:nvPr/>
        </p:nvSpPr>
        <p:spPr>
          <a:xfrm>
            <a:off x="4648200" y="965403"/>
            <a:ext cx="4352155" cy="646331"/>
          </a:xfrm>
          <a:prstGeom prst="rect">
            <a:avLst/>
          </a:prstGeom>
          <a:noFill/>
        </p:spPr>
        <p:txBody>
          <a:bodyPr wrap="square" rtlCol="0">
            <a:spAutoFit/>
          </a:bodyPr>
          <a:lstStyle/>
          <a:p>
            <a:pPr lvl="0"/>
            <a:endParaRPr lang="en-GB" dirty="0">
              <a:latin typeface="Arial" panose="020B0604020202020204" pitchFamily="34" charset="0"/>
              <a:cs typeface="Arial" panose="020B0604020202020204" pitchFamily="34" charset="0"/>
            </a:endParaRPr>
          </a:p>
          <a:p>
            <a:pPr lvl="0"/>
            <a:endParaRPr lang="en-GB"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8A97FCD0-311F-FC96-761B-39A03831C49B}"/>
              </a:ext>
            </a:extLst>
          </p:cNvPr>
          <p:cNvSpPr txBox="1"/>
          <p:nvPr/>
        </p:nvSpPr>
        <p:spPr>
          <a:xfrm>
            <a:off x="2819400" y="666485"/>
            <a:ext cx="5943600"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Challenges in West Wales</a:t>
            </a:r>
          </a:p>
        </p:txBody>
      </p:sp>
      <p:graphicFrame>
        <p:nvGraphicFramePr>
          <p:cNvPr id="34" name="TextBox 1">
            <a:extLst>
              <a:ext uri="{FF2B5EF4-FFF2-40B4-BE49-F238E27FC236}">
                <a16:creationId xmlns:a16="http://schemas.microsoft.com/office/drawing/2014/main" id="{678DE4AF-BCB7-D5B5-A262-77BF0FACCDCD}"/>
              </a:ext>
            </a:extLst>
          </p:cNvPr>
          <p:cNvGraphicFramePr/>
          <p:nvPr>
            <p:extLst>
              <p:ext uri="{D42A27DB-BD31-4B8C-83A1-F6EECF244321}">
                <p14:modId xmlns:p14="http://schemas.microsoft.com/office/powerpoint/2010/main" val="1508094795"/>
              </p:ext>
            </p:extLst>
          </p:nvPr>
        </p:nvGraphicFramePr>
        <p:xfrm>
          <a:off x="609600" y="1611734"/>
          <a:ext cx="7086600" cy="230832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Picture 2">
            <a:extLst>
              <a:ext uri="{FF2B5EF4-FFF2-40B4-BE49-F238E27FC236}">
                <a16:creationId xmlns:a16="http://schemas.microsoft.com/office/drawing/2014/main" id="{425E3D63-CB63-2A44-F30F-50F10B4675F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93824" y="4820510"/>
            <a:ext cx="3051152" cy="2259258"/>
          </a:xfrm>
          <a:prstGeom prst="rect">
            <a:avLst/>
          </a:prstGeom>
        </p:spPr>
      </p:pic>
      <p:pic>
        <p:nvPicPr>
          <p:cNvPr id="10" name="Picture 9">
            <a:extLst>
              <a:ext uri="{FF2B5EF4-FFF2-40B4-BE49-F238E27FC236}">
                <a16:creationId xmlns:a16="http://schemas.microsoft.com/office/drawing/2014/main" id="{CC54ABFF-4626-58A3-7C1D-88E210FCFFE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438930" y="4820510"/>
            <a:ext cx="3382122" cy="2259258"/>
          </a:xfrm>
          <a:prstGeom prst="rect">
            <a:avLst/>
          </a:prstGeom>
        </p:spPr>
      </p:pic>
    </p:spTree>
    <p:extLst>
      <p:ext uri="{BB962C8B-B14F-4D97-AF65-F5344CB8AC3E}">
        <p14:creationId xmlns:p14="http://schemas.microsoft.com/office/powerpoint/2010/main" val="3974624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A4C8CF"/>
        </a:solidFill>
        <a:effectLst/>
      </p:bgPr>
    </p:bg>
    <p:spTree>
      <p:nvGrpSpPr>
        <p:cNvPr id="1" name="">
          <a:extLst>
            <a:ext uri="{FF2B5EF4-FFF2-40B4-BE49-F238E27FC236}">
              <a16:creationId xmlns:a16="http://schemas.microsoft.com/office/drawing/2014/main" id="{A468F14D-CA57-7110-0365-FBCB8B3C173A}"/>
            </a:ext>
          </a:extLst>
        </p:cNvPr>
        <p:cNvGrpSpPr/>
        <p:nvPr/>
      </p:nvGrpSpPr>
      <p:grpSpPr>
        <a:xfrm>
          <a:off x="0" y="0"/>
          <a:ext cx="0" cy="0"/>
          <a:chOff x="0" y="0"/>
          <a:chExt cx="0" cy="0"/>
        </a:xfrm>
      </p:grpSpPr>
      <p:sp>
        <p:nvSpPr>
          <p:cNvPr id="5" name="Freeform 5">
            <a:extLst>
              <a:ext uri="{FF2B5EF4-FFF2-40B4-BE49-F238E27FC236}">
                <a16:creationId xmlns:a16="http://schemas.microsoft.com/office/drawing/2014/main" id="{EE066A8C-56FA-07B8-0E40-990A991D8CA7}"/>
              </a:ext>
            </a:extLst>
          </p:cNvPr>
          <p:cNvSpPr/>
          <p:nvPr/>
        </p:nvSpPr>
        <p:spPr>
          <a:xfrm>
            <a:off x="-189888" y="-191408"/>
            <a:ext cx="2628288" cy="1233227"/>
          </a:xfrm>
          <a:custGeom>
            <a:avLst/>
            <a:gdLst/>
            <a:ahLst/>
            <a:cxnLst/>
            <a:rect l="l" t="t" r="r" b="b"/>
            <a:pathLst>
              <a:path w="2244725" h="1009271">
                <a:moveTo>
                  <a:pt x="0" y="0"/>
                </a:moveTo>
                <a:lnTo>
                  <a:pt x="2244725" y="0"/>
                </a:lnTo>
                <a:lnTo>
                  <a:pt x="2244725" y="1009271"/>
                </a:lnTo>
                <a:lnTo>
                  <a:pt x="0" y="1009271"/>
                </a:lnTo>
                <a:lnTo>
                  <a:pt x="0" y="0"/>
                </a:lnTo>
                <a:close/>
              </a:path>
            </a:pathLst>
          </a:custGeom>
          <a:blipFill>
            <a:blip r:embed="rId3"/>
            <a:stretch>
              <a:fillRect/>
            </a:stretch>
          </a:blipFill>
        </p:spPr>
        <p:txBody>
          <a:bodyPr/>
          <a:lstStyle/>
          <a:p>
            <a:endParaRPr lang="en-GB" dirty="0"/>
          </a:p>
        </p:txBody>
      </p:sp>
      <p:sp>
        <p:nvSpPr>
          <p:cNvPr id="11" name="Freeform 11">
            <a:extLst>
              <a:ext uri="{FF2B5EF4-FFF2-40B4-BE49-F238E27FC236}">
                <a16:creationId xmlns:a16="http://schemas.microsoft.com/office/drawing/2014/main" id="{E28674EB-BC6E-4981-DB89-E0F9BFC29968}"/>
              </a:ext>
            </a:extLst>
          </p:cNvPr>
          <p:cNvSpPr/>
          <p:nvPr/>
        </p:nvSpPr>
        <p:spPr>
          <a:xfrm rot="-5400000">
            <a:off x="5977363" y="1559447"/>
            <a:ext cx="6076284" cy="2200997"/>
          </a:xfrm>
          <a:custGeom>
            <a:avLst/>
            <a:gdLst/>
            <a:ahLst/>
            <a:cxnLst/>
            <a:rect l="l" t="t" r="r" b="b"/>
            <a:pathLst>
              <a:path w="6440319" h="2492844">
                <a:moveTo>
                  <a:pt x="0" y="0"/>
                </a:moveTo>
                <a:lnTo>
                  <a:pt x="6440319" y="0"/>
                </a:lnTo>
                <a:lnTo>
                  <a:pt x="6440319" y="2492844"/>
                </a:lnTo>
                <a:lnTo>
                  <a:pt x="0" y="2492844"/>
                </a:lnTo>
                <a:lnTo>
                  <a:pt x="0" y="0"/>
                </a:lnTo>
                <a:close/>
              </a:path>
            </a:pathLst>
          </a:custGeom>
          <a:blipFill>
            <a:blip r:embed="rId4"/>
            <a:stretch>
              <a:fillRect l="-6960" t="-14695" b="-557"/>
            </a:stretch>
          </a:blipFill>
        </p:spPr>
        <p:txBody>
          <a:bodyPr/>
          <a:lstStyle/>
          <a:p>
            <a:endParaRPr lang="en-GB" dirty="0"/>
          </a:p>
        </p:txBody>
      </p:sp>
      <p:sp>
        <p:nvSpPr>
          <p:cNvPr id="9" name="TextBox 8">
            <a:extLst>
              <a:ext uri="{FF2B5EF4-FFF2-40B4-BE49-F238E27FC236}">
                <a16:creationId xmlns:a16="http://schemas.microsoft.com/office/drawing/2014/main" id="{3DC10802-2E59-B199-AD1A-4EB831F90708}"/>
              </a:ext>
            </a:extLst>
          </p:cNvPr>
          <p:cNvSpPr txBox="1"/>
          <p:nvPr/>
        </p:nvSpPr>
        <p:spPr>
          <a:xfrm>
            <a:off x="0" y="566928"/>
            <a:ext cx="9753600" cy="384048"/>
          </a:xfrm>
          <a:prstGeom prst="rect">
            <a:avLst/>
          </a:prstGeom>
          <a:noFill/>
        </p:spPr>
        <p:txBody>
          <a:bodyPr wrap="square" rtlCol="0">
            <a:noAutofit/>
          </a:bodyPr>
          <a:lstStyle/>
          <a:p>
            <a:pPr algn="ctr"/>
            <a:r>
              <a:rPr lang="en-GB" sz="1800" b="1">
                <a:solidFill>
                  <a:srgbClr val="000000"/>
                </a:solidFill>
                <a:latin typeface="Arial"/>
              </a:rPr>
              <a:t>What can YOU do to help?</a:t>
            </a:r>
          </a:p>
        </p:txBody>
      </p:sp>
      <p:sp>
        <p:nvSpPr>
          <p:cNvPr id="12" name="Rectangle 11"/>
          <p:cNvSpPr/>
          <p:nvPr/>
        </p:nvSpPr>
        <p:spPr>
          <a:xfrm>
            <a:off x="960120" y="1481328"/>
            <a:ext cx="2971800" cy="1920240"/>
          </a:xfrm>
          <a:prstGeom prst="rect">
            <a:avLst/>
          </a:prstGeom>
          <a:solidFill>
            <a:srgbClr val="4F82BE"/>
          </a:solidFill>
          <a:ln w="19050">
            <a:solidFill>
              <a:srgbClr val="FFFFFF"/>
            </a:solidFill>
          </a:ln>
        </p:spPr>
        <p:style>
          <a:lnRef idx="1">
            <a:schemeClr val="accent1"/>
          </a:lnRef>
          <a:fillRef idx="3">
            <a:schemeClr val="accent1"/>
          </a:fillRef>
          <a:effectRef idx="2">
            <a:schemeClr val="accent1"/>
          </a:effectRef>
          <a:fontRef idx="minor">
            <a:schemeClr val="lt1"/>
          </a:fontRef>
        </p:style>
        <p:txBody>
          <a:bodyPr wrap="square" lIns="109728" tIns="91440" rIns="109728" bIns="73152" rtlCol="0" anchor="t">
            <a:noAutofit/>
          </a:bodyPr>
          <a:lstStyle/>
          <a:p>
            <a:pPr algn="l">
              <a:spcAft>
                <a:spcPts val="700"/>
              </a:spcAft>
            </a:pPr>
            <a:r>
              <a:rPr sz="2000" b="1" dirty="0" err="1">
                <a:solidFill>
                  <a:srgbClr val="FFFFFF"/>
                </a:solidFill>
                <a:latin typeface="Arial" panose="020B0604020202020204" pitchFamily="34" charset="0"/>
                <a:cs typeface="Arial" panose="020B0604020202020204" pitchFamily="34" charset="0"/>
              </a:rPr>
              <a:t>Organisations</a:t>
            </a:r>
            <a:r>
              <a:rPr sz="2000" b="1" dirty="0">
                <a:solidFill>
                  <a:srgbClr val="FFFFFF"/>
                </a:solidFill>
                <a:latin typeface="Arial" panose="020B0604020202020204" pitchFamily="34" charset="0"/>
                <a:cs typeface="Arial" panose="020B0604020202020204" pitchFamily="34" charset="0"/>
              </a:rPr>
              <a:t>:</a:t>
            </a:r>
          </a:p>
          <a:p>
            <a:pPr marL="228600" indent="-114300" algn="l">
              <a:lnSpc>
                <a:spcPct val="105000"/>
              </a:lnSpc>
              <a:spcAft>
                <a:spcPts val="400"/>
              </a:spcAft>
              <a:buFont typeface="Montserrat"/>
              <a:buChar char="•"/>
            </a:pPr>
            <a:r>
              <a:rPr sz="1600" b="0" dirty="0">
                <a:solidFill>
                  <a:srgbClr val="FFFFFF"/>
                </a:solidFill>
                <a:latin typeface="Arial" panose="020B0604020202020204" pitchFamily="34" charset="0"/>
                <a:cs typeface="Arial" panose="020B0604020202020204" pitchFamily="34" charset="0"/>
              </a:rPr>
              <a:t>Make one service dementia-friendly this year</a:t>
            </a:r>
          </a:p>
          <a:p>
            <a:pPr marL="228600" indent="-114300" algn="l">
              <a:lnSpc>
                <a:spcPct val="105000"/>
              </a:lnSpc>
              <a:spcAft>
                <a:spcPts val="400"/>
              </a:spcAft>
              <a:buFont typeface="Montserrat"/>
              <a:buChar char="•"/>
            </a:pPr>
            <a:r>
              <a:rPr sz="1600" b="0" dirty="0">
                <a:solidFill>
                  <a:srgbClr val="FFFFFF"/>
                </a:solidFill>
                <a:latin typeface="Arial" panose="020B0604020202020204" pitchFamily="34" charset="0"/>
                <a:cs typeface="Arial" panose="020B0604020202020204" pitchFamily="34" charset="0"/>
              </a:rPr>
              <a:t>Partner locally</a:t>
            </a:r>
          </a:p>
        </p:txBody>
      </p:sp>
      <p:sp>
        <p:nvSpPr>
          <p:cNvPr id="13" name="Rectangle 12"/>
          <p:cNvSpPr/>
          <p:nvPr/>
        </p:nvSpPr>
        <p:spPr>
          <a:xfrm>
            <a:off x="4224528" y="1481328"/>
            <a:ext cx="2971800" cy="1920240"/>
          </a:xfrm>
          <a:prstGeom prst="rect">
            <a:avLst/>
          </a:prstGeom>
          <a:solidFill>
            <a:srgbClr val="4F82BE"/>
          </a:solidFill>
          <a:ln w="19050">
            <a:solidFill>
              <a:srgbClr val="FFFFFF"/>
            </a:solidFill>
          </a:ln>
        </p:spPr>
        <p:style>
          <a:lnRef idx="1">
            <a:schemeClr val="accent1"/>
          </a:lnRef>
          <a:fillRef idx="3">
            <a:schemeClr val="accent1"/>
          </a:fillRef>
          <a:effectRef idx="2">
            <a:schemeClr val="accent1"/>
          </a:effectRef>
          <a:fontRef idx="minor">
            <a:schemeClr val="lt1"/>
          </a:fontRef>
        </p:style>
        <p:txBody>
          <a:bodyPr wrap="square" lIns="109728" tIns="91440" rIns="109728" bIns="73152" rtlCol="0" anchor="t">
            <a:noAutofit/>
          </a:bodyPr>
          <a:lstStyle/>
          <a:p>
            <a:pPr algn="l">
              <a:spcAft>
                <a:spcPts val="700"/>
              </a:spcAft>
            </a:pPr>
            <a:r>
              <a:rPr sz="2000" b="1" dirty="0">
                <a:solidFill>
                  <a:srgbClr val="FFFFFF"/>
                </a:solidFill>
                <a:latin typeface="Arial" panose="020B0604020202020204" pitchFamily="34" charset="0"/>
                <a:cs typeface="Arial" panose="020B0604020202020204" pitchFamily="34" charset="0"/>
              </a:rPr>
              <a:t>Individuals:</a:t>
            </a:r>
          </a:p>
          <a:p>
            <a:pPr marL="228600" indent="-114300" algn="l">
              <a:lnSpc>
                <a:spcPct val="105000"/>
              </a:lnSpc>
              <a:spcAft>
                <a:spcPts val="400"/>
              </a:spcAft>
              <a:buFont typeface="Montserrat"/>
              <a:buChar char="•"/>
            </a:pPr>
            <a:r>
              <a:rPr sz="1600" b="0" dirty="0">
                <a:solidFill>
                  <a:srgbClr val="FFFFFF"/>
                </a:solidFill>
                <a:latin typeface="Arial" panose="020B0604020202020204" pitchFamily="34" charset="0"/>
                <a:cs typeface="Arial" panose="020B0604020202020204" pitchFamily="34" charset="0"/>
              </a:rPr>
              <a:t>Become Dementia Aware through training</a:t>
            </a:r>
          </a:p>
          <a:p>
            <a:pPr marL="228600" indent="-114300" algn="l">
              <a:lnSpc>
                <a:spcPct val="105000"/>
              </a:lnSpc>
              <a:spcAft>
                <a:spcPts val="400"/>
              </a:spcAft>
              <a:buFont typeface="Montserrat"/>
              <a:buChar char="•"/>
            </a:pPr>
            <a:r>
              <a:rPr sz="1600" b="0" dirty="0">
                <a:solidFill>
                  <a:srgbClr val="FFFFFF"/>
                </a:solidFill>
                <a:latin typeface="Arial" panose="020B0604020202020204" pitchFamily="34" charset="0"/>
                <a:cs typeface="Arial" panose="020B0604020202020204" pitchFamily="34" charset="0"/>
              </a:rPr>
              <a:t>Change how you interact (patience, time)</a:t>
            </a:r>
          </a:p>
        </p:txBody>
      </p:sp>
      <p:sp>
        <p:nvSpPr>
          <p:cNvPr id="14" name="Rectangle 13"/>
          <p:cNvSpPr/>
          <p:nvPr/>
        </p:nvSpPr>
        <p:spPr>
          <a:xfrm>
            <a:off x="2331720" y="3858768"/>
            <a:ext cx="4160520" cy="1993392"/>
          </a:xfrm>
          <a:prstGeom prst="rect">
            <a:avLst/>
          </a:prstGeom>
          <a:solidFill>
            <a:srgbClr val="4F82BE"/>
          </a:solidFill>
          <a:ln w="19050">
            <a:solidFill>
              <a:srgbClr val="FFFFFF"/>
            </a:solidFill>
          </a:ln>
        </p:spPr>
        <p:style>
          <a:lnRef idx="1">
            <a:schemeClr val="accent1"/>
          </a:lnRef>
          <a:fillRef idx="3">
            <a:schemeClr val="accent1"/>
          </a:fillRef>
          <a:effectRef idx="2">
            <a:schemeClr val="accent1"/>
          </a:effectRef>
          <a:fontRef idx="minor">
            <a:schemeClr val="lt1"/>
          </a:fontRef>
        </p:style>
        <p:txBody>
          <a:bodyPr wrap="square" lIns="109728" tIns="91440" rIns="109728" bIns="73152" rtlCol="0" anchor="t">
            <a:noAutofit/>
          </a:bodyPr>
          <a:lstStyle/>
          <a:p>
            <a:pPr algn="l">
              <a:spcAft>
                <a:spcPts val="700"/>
              </a:spcAft>
            </a:pPr>
            <a:r>
              <a:rPr sz="2000" b="1" dirty="0">
                <a:solidFill>
                  <a:srgbClr val="FFFFFF"/>
                </a:solidFill>
                <a:latin typeface="Arial" panose="020B0604020202020204" pitchFamily="34" charset="0"/>
                <a:cs typeface="Arial" panose="020B0604020202020204" pitchFamily="34" charset="0"/>
              </a:rPr>
              <a:t>System:</a:t>
            </a:r>
          </a:p>
          <a:p>
            <a:pPr marL="228600" indent="-114300" algn="l">
              <a:lnSpc>
                <a:spcPct val="105000"/>
              </a:lnSpc>
              <a:spcAft>
                <a:spcPts val="400"/>
              </a:spcAft>
              <a:buFont typeface="Montserrat"/>
              <a:buChar char="•"/>
            </a:pPr>
            <a:r>
              <a:rPr sz="1600" b="0" dirty="0">
                <a:solidFill>
                  <a:srgbClr val="FFFFFF"/>
                </a:solidFill>
                <a:latin typeface="Arial" panose="020B0604020202020204" pitchFamily="34" charset="0"/>
                <a:cs typeface="Arial" panose="020B0604020202020204" pitchFamily="34" charset="0"/>
              </a:rPr>
              <a:t>Join up services</a:t>
            </a:r>
          </a:p>
          <a:p>
            <a:pPr marL="228600" indent="-114300" algn="l">
              <a:lnSpc>
                <a:spcPct val="105000"/>
              </a:lnSpc>
              <a:spcAft>
                <a:spcPts val="400"/>
              </a:spcAft>
              <a:buFont typeface="Montserrat"/>
              <a:buChar char="•"/>
            </a:pPr>
            <a:r>
              <a:rPr sz="1600" b="0" dirty="0">
                <a:solidFill>
                  <a:srgbClr val="FFFFFF"/>
                </a:solidFill>
                <a:latin typeface="Arial" panose="020B0604020202020204" pitchFamily="34" charset="0"/>
                <a:cs typeface="Arial" panose="020B0604020202020204" pitchFamily="34" charset="0"/>
              </a:rPr>
              <a:t>Listen to lived experience (including unpaid Carers and family members)</a:t>
            </a:r>
          </a:p>
        </p:txBody>
      </p:sp>
      <p:pic>
        <p:nvPicPr>
          <p:cNvPr id="6" name="Picture 5">
            <a:extLst>
              <a:ext uri="{FF2B5EF4-FFF2-40B4-BE49-F238E27FC236}">
                <a16:creationId xmlns:a16="http://schemas.microsoft.com/office/drawing/2014/main" id="{90CCFF77-1AA7-2E03-9466-5FC50BFCAF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96328" y="4896464"/>
            <a:ext cx="2325365" cy="2133600"/>
          </a:xfrm>
          <a:prstGeom prst="rect">
            <a:avLst/>
          </a:prstGeom>
        </p:spPr>
      </p:pic>
    </p:spTree>
    <p:extLst>
      <p:ext uri="{BB962C8B-B14F-4D97-AF65-F5344CB8AC3E}">
        <p14:creationId xmlns:p14="http://schemas.microsoft.com/office/powerpoint/2010/main" val="452308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A4C8CF"/>
        </a:solidFill>
        <a:effectLst/>
      </p:bgPr>
    </p:bg>
    <p:spTree>
      <p:nvGrpSpPr>
        <p:cNvPr id="1" name="">
          <a:extLst>
            <a:ext uri="{FF2B5EF4-FFF2-40B4-BE49-F238E27FC236}">
              <a16:creationId xmlns:a16="http://schemas.microsoft.com/office/drawing/2014/main" id="{E7B9C1C6-E131-AFB8-124E-792D1DCD4987}"/>
            </a:ext>
          </a:extLst>
        </p:cNvPr>
        <p:cNvGrpSpPr/>
        <p:nvPr/>
      </p:nvGrpSpPr>
      <p:grpSpPr>
        <a:xfrm>
          <a:off x="0" y="0"/>
          <a:ext cx="0" cy="0"/>
          <a:chOff x="0" y="0"/>
          <a:chExt cx="0" cy="0"/>
        </a:xfrm>
      </p:grpSpPr>
      <p:sp>
        <p:nvSpPr>
          <p:cNvPr id="5" name="Freeform 5">
            <a:extLst>
              <a:ext uri="{FF2B5EF4-FFF2-40B4-BE49-F238E27FC236}">
                <a16:creationId xmlns:a16="http://schemas.microsoft.com/office/drawing/2014/main" id="{2E9A8047-E0F8-6FAC-5ECA-4EEF3A6DA7F2}"/>
              </a:ext>
            </a:extLst>
          </p:cNvPr>
          <p:cNvSpPr/>
          <p:nvPr/>
        </p:nvSpPr>
        <p:spPr>
          <a:xfrm>
            <a:off x="-189888" y="-191408"/>
            <a:ext cx="2628288" cy="1233227"/>
          </a:xfrm>
          <a:custGeom>
            <a:avLst/>
            <a:gdLst/>
            <a:ahLst/>
            <a:cxnLst/>
            <a:rect l="l" t="t" r="r" b="b"/>
            <a:pathLst>
              <a:path w="2244725" h="1009271">
                <a:moveTo>
                  <a:pt x="0" y="0"/>
                </a:moveTo>
                <a:lnTo>
                  <a:pt x="2244725" y="0"/>
                </a:lnTo>
                <a:lnTo>
                  <a:pt x="2244725" y="1009271"/>
                </a:lnTo>
                <a:lnTo>
                  <a:pt x="0" y="1009271"/>
                </a:lnTo>
                <a:lnTo>
                  <a:pt x="0" y="0"/>
                </a:lnTo>
                <a:close/>
              </a:path>
            </a:pathLst>
          </a:custGeom>
          <a:blipFill>
            <a:blip r:embed="rId3"/>
            <a:stretch>
              <a:fillRect/>
            </a:stretch>
          </a:blipFill>
        </p:spPr>
        <p:txBody>
          <a:bodyPr/>
          <a:lstStyle/>
          <a:p>
            <a:endParaRPr lang="en-GB" dirty="0"/>
          </a:p>
        </p:txBody>
      </p:sp>
      <p:sp>
        <p:nvSpPr>
          <p:cNvPr id="11" name="Freeform 11">
            <a:extLst>
              <a:ext uri="{FF2B5EF4-FFF2-40B4-BE49-F238E27FC236}">
                <a16:creationId xmlns:a16="http://schemas.microsoft.com/office/drawing/2014/main" id="{ED163D9F-6630-1C8B-CA3D-5B7944F1798B}"/>
              </a:ext>
            </a:extLst>
          </p:cNvPr>
          <p:cNvSpPr/>
          <p:nvPr/>
        </p:nvSpPr>
        <p:spPr>
          <a:xfrm rot="-5400000">
            <a:off x="5977363" y="1559447"/>
            <a:ext cx="6076284" cy="2200997"/>
          </a:xfrm>
          <a:custGeom>
            <a:avLst/>
            <a:gdLst/>
            <a:ahLst/>
            <a:cxnLst/>
            <a:rect l="l" t="t" r="r" b="b"/>
            <a:pathLst>
              <a:path w="6440319" h="2492844">
                <a:moveTo>
                  <a:pt x="0" y="0"/>
                </a:moveTo>
                <a:lnTo>
                  <a:pt x="6440319" y="0"/>
                </a:lnTo>
                <a:lnTo>
                  <a:pt x="6440319" y="2492844"/>
                </a:lnTo>
                <a:lnTo>
                  <a:pt x="0" y="2492844"/>
                </a:lnTo>
                <a:lnTo>
                  <a:pt x="0" y="0"/>
                </a:lnTo>
                <a:close/>
              </a:path>
            </a:pathLst>
          </a:custGeom>
          <a:blipFill>
            <a:blip r:embed="rId4"/>
            <a:stretch>
              <a:fillRect l="-6960" t="-14695" b="-557"/>
            </a:stretch>
          </a:blipFill>
        </p:spPr>
        <p:txBody>
          <a:bodyPr/>
          <a:lstStyle/>
          <a:p>
            <a:endParaRPr lang="en-GB" dirty="0"/>
          </a:p>
        </p:txBody>
      </p:sp>
      <p:sp>
        <p:nvSpPr>
          <p:cNvPr id="32" name="TextBox 32">
            <a:extLst>
              <a:ext uri="{FF2B5EF4-FFF2-40B4-BE49-F238E27FC236}">
                <a16:creationId xmlns:a16="http://schemas.microsoft.com/office/drawing/2014/main" id="{15987C19-8145-79B2-EEBC-3354BE2FB89E}"/>
              </a:ext>
            </a:extLst>
          </p:cNvPr>
          <p:cNvSpPr txBox="1"/>
          <p:nvPr/>
        </p:nvSpPr>
        <p:spPr>
          <a:xfrm>
            <a:off x="686234" y="1780558"/>
            <a:ext cx="3504331" cy="582211"/>
          </a:xfrm>
          <a:prstGeom prst="rect">
            <a:avLst/>
          </a:prstGeom>
        </p:spPr>
        <p:txBody>
          <a:bodyPr lIns="0" tIns="0" rIns="0" bIns="0" rtlCol="0" anchor="t">
            <a:spAutoFit/>
          </a:bodyPr>
          <a:lstStyle/>
          <a:p>
            <a:pPr algn="l">
              <a:lnSpc>
                <a:spcPts val="2394"/>
              </a:lnSpc>
            </a:pPr>
            <a:endParaRPr dirty="0"/>
          </a:p>
          <a:p>
            <a:pPr marL="0" lvl="1" indent="0" algn="l">
              <a:lnSpc>
                <a:spcPts val="2394"/>
              </a:lnSpc>
              <a:spcBef>
                <a:spcPct val="0"/>
              </a:spcBef>
            </a:pPr>
            <a:endParaRPr lang="en-US" sz="1376" dirty="0">
              <a:solidFill>
                <a:srgbClr val="FFFFFF"/>
              </a:solidFill>
              <a:latin typeface="Montserrat"/>
              <a:ea typeface="Montserrat"/>
              <a:cs typeface="Montserrat"/>
              <a:sym typeface="Montserrat"/>
            </a:endParaRPr>
          </a:p>
        </p:txBody>
      </p:sp>
      <p:sp>
        <p:nvSpPr>
          <p:cNvPr id="8" name="TextBox 7">
            <a:extLst>
              <a:ext uri="{FF2B5EF4-FFF2-40B4-BE49-F238E27FC236}">
                <a16:creationId xmlns:a16="http://schemas.microsoft.com/office/drawing/2014/main" id="{256C4A94-9148-1CAE-F80D-0321F6073E87}"/>
              </a:ext>
            </a:extLst>
          </p:cNvPr>
          <p:cNvSpPr txBox="1"/>
          <p:nvPr/>
        </p:nvSpPr>
        <p:spPr>
          <a:xfrm>
            <a:off x="4648200" y="965403"/>
            <a:ext cx="4352155" cy="646331"/>
          </a:xfrm>
          <a:prstGeom prst="rect">
            <a:avLst/>
          </a:prstGeom>
          <a:noFill/>
        </p:spPr>
        <p:txBody>
          <a:bodyPr wrap="square" rtlCol="0">
            <a:spAutoFit/>
          </a:bodyPr>
          <a:lstStyle/>
          <a:p>
            <a:pPr lvl="0"/>
            <a:endParaRPr lang="en-GB" dirty="0">
              <a:latin typeface="Arial" panose="020B0604020202020204" pitchFamily="34" charset="0"/>
              <a:cs typeface="Arial" panose="020B0604020202020204" pitchFamily="34" charset="0"/>
            </a:endParaRPr>
          </a:p>
          <a:p>
            <a:pPr lvl="0"/>
            <a:endParaRPr lang="en-GB"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93972A3B-4A04-888B-3BAB-7A31E8DF1293}"/>
              </a:ext>
            </a:extLst>
          </p:cNvPr>
          <p:cNvSpPr txBox="1"/>
          <p:nvPr/>
        </p:nvSpPr>
        <p:spPr>
          <a:xfrm>
            <a:off x="672982" y="1143000"/>
            <a:ext cx="7099418" cy="6928243"/>
          </a:xfrm>
          <a:prstGeom prst="rect">
            <a:avLst/>
          </a:prstGeom>
          <a:noFill/>
        </p:spPr>
        <p:txBody>
          <a:bodyPr wrap="square">
            <a:spAutoFit/>
          </a:bodyPr>
          <a:lstStyle/>
          <a:p>
            <a:pPr>
              <a:lnSpc>
                <a:spcPct val="115000"/>
              </a:lnSpc>
              <a:spcAft>
                <a:spcPts val="800"/>
              </a:spcAft>
              <a:buNone/>
            </a:pPr>
            <a:endParaRPr lang="en-GB" sz="1800" kern="100" dirty="0">
              <a:effectLst/>
              <a:latin typeface="Arial" panose="020B0604020202020204" pitchFamily="34" charset="0"/>
              <a:ea typeface="Aptos" panose="020B0004020202020204" pitchFamily="34" charset="0"/>
              <a:cs typeface="Arial" panose="020B0604020202020204" pitchFamily="34" charset="0"/>
            </a:endParaRPr>
          </a:p>
          <a:p>
            <a:pPr>
              <a:lnSpc>
                <a:spcPct val="115000"/>
              </a:lnSpc>
              <a:spcAft>
                <a:spcPts val="800"/>
              </a:spcAft>
              <a:buNone/>
            </a:pPr>
            <a:endParaRPr lang="en-GB" kern="100" dirty="0">
              <a:latin typeface="Arial" panose="020B0604020202020204" pitchFamily="34" charset="0"/>
              <a:ea typeface="Aptos" panose="020B0004020202020204" pitchFamily="34" charset="0"/>
              <a:cs typeface="Arial" panose="020B0604020202020204" pitchFamily="34" charset="0"/>
            </a:endParaRPr>
          </a:p>
          <a:p>
            <a:pPr>
              <a:lnSpc>
                <a:spcPct val="115000"/>
              </a:lnSpc>
              <a:spcAft>
                <a:spcPts val="800"/>
              </a:spcAft>
              <a:buNone/>
            </a:pPr>
            <a:r>
              <a:rPr lang="en-GB" sz="1800" kern="100" dirty="0">
                <a:effectLst/>
                <a:latin typeface="Arial" panose="020B0604020202020204" pitchFamily="34" charset="0"/>
                <a:ea typeface="Aptos" panose="020B0004020202020204" pitchFamily="34" charset="0"/>
                <a:cs typeface="Arial" panose="020B0604020202020204" pitchFamily="34" charset="0"/>
              </a:rPr>
              <a:t>A dementia-friendly community isn’t something we build for people - it’s something we build </a:t>
            </a:r>
            <a:r>
              <a:rPr lang="en-GB" kern="100" dirty="0">
                <a:latin typeface="Arial" panose="020B0604020202020204" pitchFamily="34" charset="0"/>
                <a:ea typeface="Aptos" panose="020B0004020202020204" pitchFamily="34" charset="0"/>
                <a:cs typeface="Arial" panose="020B0604020202020204" pitchFamily="34" charset="0"/>
              </a:rPr>
              <a:t>together</a:t>
            </a:r>
            <a:r>
              <a:rPr lang="en-GB" sz="1800" kern="100" dirty="0">
                <a:effectLst/>
                <a:latin typeface="Arial" panose="020B0604020202020204" pitchFamily="34" charset="0"/>
                <a:ea typeface="Aptos" panose="020B0004020202020204" pitchFamily="34" charset="0"/>
                <a:cs typeface="Arial" panose="020B0604020202020204" pitchFamily="34" charset="0"/>
              </a:rPr>
              <a:t>. And across West Wales, we’re already on that journey.</a:t>
            </a:r>
          </a:p>
          <a:p>
            <a:pPr>
              <a:lnSpc>
                <a:spcPct val="115000"/>
              </a:lnSpc>
              <a:spcAft>
                <a:spcPts val="800"/>
              </a:spcAft>
              <a:buNone/>
            </a:pPr>
            <a:endParaRPr lang="en-GB" kern="100" dirty="0">
              <a:latin typeface="Arial" panose="020B0604020202020204" pitchFamily="34" charset="0"/>
              <a:ea typeface="Aptos" panose="020B0004020202020204" pitchFamily="34" charset="0"/>
              <a:cs typeface="Arial" panose="020B0604020202020204" pitchFamily="34" charset="0"/>
            </a:endParaRPr>
          </a:p>
          <a:p>
            <a:pPr algn="ctr">
              <a:lnSpc>
                <a:spcPct val="115000"/>
              </a:lnSpc>
              <a:spcAft>
                <a:spcPts val="800"/>
              </a:spcAft>
              <a:buNone/>
            </a:pPr>
            <a:endParaRPr lang="en-GB" kern="100" dirty="0">
              <a:latin typeface="Arial" panose="020B0604020202020204" pitchFamily="34" charset="0"/>
              <a:ea typeface="Aptos" panose="020B0004020202020204" pitchFamily="34" charset="0"/>
              <a:cs typeface="Arial" panose="020B0604020202020204" pitchFamily="34" charset="0"/>
            </a:endParaRPr>
          </a:p>
          <a:p>
            <a:pPr algn="ctr">
              <a:lnSpc>
                <a:spcPct val="115000"/>
              </a:lnSpc>
              <a:spcAft>
                <a:spcPts val="800"/>
              </a:spcAft>
              <a:buNone/>
            </a:pPr>
            <a:r>
              <a:rPr lang="en-GB" kern="100" dirty="0">
                <a:latin typeface="Arial" panose="020B0604020202020204" pitchFamily="34" charset="0"/>
                <a:ea typeface="Aptos" panose="020B0004020202020204" pitchFamily="34" charset="0"/>
                <a:cs typeface="Arial" panose="020B0604020202020204" pitchFamily="34" charset="0"/>
                <a:hlinkClick r:id="rId5"/>
              </a:rPr>
              <a:t>s</a:t>
            </a:r>
            <a:r>
              <a:rPr lang="en-GB" sz="1800" kern="100" dirty="0">
                <a:effectLst/>
                <a:latin typeface="Arial" panose="020B0604020202020204" pitchFamily="34" charset="0"/>
                <a:ea typeface="Aptos" panose="020B0004020202020204" pitchFamily="34" charset="0"/>
                <a:cs typeface="Arial" panose="020B0604020202020204" pitchFamily="34" charset="0"/>
                <a:hlinkClick r:id="rId5"/>
              </a:rPr>
              <a:t>ophie.buckley@pavs.org.uk</a:t>
            </a:r>
            <a:r>
              <a:rPr lang="en-GB" sz="1800" kern="100" dirty="0">
                <a:effectLst/>
                <a:latin typeface="Arial" panose="020B0604020202020204" pitchFamily="34" charset="0"/>
                <a:ea typeface="Aptos" panose="020B0004020202020204" pitchFamily="34" charset="0"/>
                <a:cs typeface="Arial" panose="020B0604020202020204" pitchFamily="34" charset="0"/>
              </a:rPr>
              <a:t> </a:t>
            </a:r>
          </a:p>
          <a:p>
            <a:pPr algn="ctr">
              <a:lnSpc>
                <a:spcPct val="115000"/>
              </a:lnSpc>
              <a:spcAft>
                <a:spcPts val="800"/>
              </a:spcAft>
              <a:buNone/>
            </a:pPr>
            <a:r>
              <a:rPr lang="en-GB" kern="100" dirty="0">
                <a:latin typeface="Arial" panose="020B0604020202020204" pitchFamily="34" charset="0"/>
                <a:ea typeface="Aptos" panose="020B0004020202020204" pitchFamily="34" charset="0"/>
                <a:cs typeface="Arial" panose="020B0604020202020204" pitchFamily="34" charset="0"/>
              </a:rPr>
              <a:t>Tel. 07523 512 975</a:t>
            </a:r>
          </a:p>
          <a:p>
            <a:pPr algn="ctr">
              <a:lnSpc>
                <a:spcPct val="115000"/>
              </a:lnSpc>
              <a:spcAft>
                <a:spcPts val="800"/>
              </a:spcAft>
              <a:buNone/>
            </a:pPr>
            <a:endParaRPr lang="en-GB" sz="1800" kern="100" dirty="0">
              <a:effectLst/>
              <a:latin typeface="Arial" panose="020B0604020202020204" pitchFamily="34" charset="0"/>
              <a:ea typeface="Aptos" panose="020B0004020202020204" pitchFamily="34" charset="0"/>
              <a:cs typeface="Arial" panose="020B0604020202020204" pitchFamily="34" charset="0"/>
            </a:endParaRPr>
          </a:p>
          <a:p>
            <a:pPr algn="ctr">
              <a:lnSpc>
                <a:spcPct val="115000"/>
              </a:lnSpc>
              <a:spcAft>
                <a:spcPts val="800"/>
              </a:spcAft>
              <a:buNone/>
            </a:pPr>
            <a:r>
              <a:rPr lang="en-GB" sz="1800" kern="100" dirty="0">
                <a:effectLst/>
                <a:latin typeface="Arial" panose="020B0604020202020204" pitchFamily="34" charset="0"/>
                <a:ea typeface="Aptos" panose="020B0004020202020204" pitchFamily="34" charset="0"/>
                <a:cs typeface="Arial" panose="020B0604020202020204" pitchFamily="34" charset="0"/>
              </a:rPr>
              <a:t>Thank you for listening</a:t>
            </a:r>
          </a:p>
          <a:p>
            <a:pPr algn="ctr">
              <a:lnSpc>
                <a:spcPct val="115000"/>
              </a:lnSpc>
              <a:spcAft>
                <a:spcPts val="800"/>
              </a:spcAft>
              <a:buNone/>
            </a:pPr>
            <a:r>
              <a:rPr lang="en-GB" kern="100" dirty="0">
                <a:latin typeface="Arial" panose="020B0604020202020204" pitchFamily="34" charset="0"/>
                <a:ea typeface="Aptos" panose="020B0004020202020204" pitchFamily="34" charset="0"/>
                <a:cs typeface="Arial" panose="020B0604020202020204" pitchFamily="34" charset="0"/>
              </a:rPr>
              <a:t>Diolch</a:t>
            </a:r>
            <a:endParaRPr lang="en-GB" sz="1800" kern="100" dirty="0">
              <a:effectLst/>
              <a:latin typeface="Arial" panose="020B0604020202020204" pitchFamily="34" charset="0"/>
              <a:ea typeface="Aptos" panose="020B0004020202020204" pitchFamily="34" charset="0"/>
              <a:cs typeface="Arial" panose="020B0604020202020204" pitchFamily="34" charset="0"/>
            </a:endParaRPr>
          </a:p>
          <a:p>
            <a:pPr algn="ctr">
              <a:lnSpc>
                <a:spcPct val="115000"/>
              </a:lnSpc>
              <a:spcAft>
                <a:spcPts val="800"/>
              </a:spcAft>
              <a:buNone/>
            </a:pPr>
            <a:endParaRPr lang="en-GB" sz="1800" kern="100" dirty="0">
              <a:effectLst/>
              <a:latin typeface="Arial" panose="020B0604020202020204" pitchFamily="34" charset="0"/>
              <a:ea typeface="Aptos" panose="020B0004020202020204" pitchFamily="34" charset="0"/>
              <a:cs typeface="Arial" panose="020B0604020202020204" pitchFamily="34" charset="0"/>
            </a:endParaRPr>
          </a:p>
          <a:p>
            <a:pPr>
              <a:lnSpc>
                <a:spcPct val="115000"/>
              </a:lnSpc>
              <a:spcAft>
                <a:spcPts val="800"/>
              </a:spcAft>
              <a:buNone/>
            </a:pPr>
            <a:endParaRPr lang="en-GB"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en-GB"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116764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cean 16x9">
  <a:themeElements>
    <a:clrScheme name="Ocean">
      <a:dk1>
        <a:sysClr val="windowText" lastClr="000000"/>
      </a:dk1>
      <a:lt1>
        <a:sysClr val="window" lastClr="FFFFFF"/>
      </a:lt1>
      <a:dk2>
        <a:srgbClr val="323232"/>
      </a:dk2>
      <a:lt2>
        <a:srgbClr val="E3DED1"/>
      </a:lt2>
      <a:accent1>
        <a:srgbClr val="4557A1"/>
      </a:accent1>
      <a:accent2>
        <a:srgbClr val="3691AA"/>
      </a:accent2>
      <a:accent3>
        <a:srgbClr val="893768"/>
      </a:accent3>
      <a:accent4>
        <a:srgbClr val="4E8542"/>
      </a:accent4>
      <a:accent5>
        <a:srgbClr val="A25A12"/>
      </a:accent5>
      <a:accent6>
        <a:srgbClr val="C19859"/>
      </a:accent6>
      <a:hlink>
        <a:srgbClr val="6B9F25"/>
      </a:hlink>
      <a:folHlink>
        <a:srgbClr val="B26B02"/>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16308338_TF02895256.potx" id="{B007F638-EABE-4946-B49C-A7C044166016}" vid="{B6AA66A6-E2A4-499A-AD03-7EBFF08004F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F883BCFCB71934F8A47576817E443FB" ma:contentTypeVersion="19" ma:contentTypeDescription="Create a new document." ma:contentTypeScope="" ma:versionID="d706f8b0fcb165a308c88e8845b5e06f">
  <xsd:schema xmlns:xsd="http://www.w3.org/2001/XMLSchema" xmlns:xs="http://www.w3.org/2001/XMLSchema" xmlns:p="http://schemas.microsoft.com/office/2006/metadata/properties" xmlns:ns2="93269d3b-6720-4a3f-a2eb-21179c918269" xmlns:ns3="a31fac6f-b241-4ac3-bd20-d66f15278ace" targetNamespace="http://schemas.microsoft.com/office/2006/metadata/properties" ma:root="true" ma:fieldsID="d5c1a5146220ecb71ccfa74ac94f289f" ns2:_="" ns3:_="">
    <xsd:import namespace="93269d3b-6720-4a3f-a2eb-21179c918269"/>
    <xsd:import namespace="a31fac6f-b241-4ac3-bd20-d66f15278ac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269d3b-6720-4a3f-a2eb-21179c9182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87cb92a-524e-4734-aaf2-c9336111119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31fac6f-b241-4ac3-bd20-d66f15278ace"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315801d-f7f1-4702-8c3d-12076f4f7a64}" ma:internalName="TaxCatchAll" ma:showField="CatchAllData" ma:web="a31fac6f-b241-4ac3-bd20-d66f15278ac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3269d3b-6720-4a3f-a2eb-21179c918269">
      <Terms xmlns="http://schemas.microsoft.com/office/infopath/2007/PartnerControls"/>
    </lcf76f155ced4ddcb4097134ff3c332f>
    <TaxCatchAll xmlns="a31fac6f-b241-4ac3-bd20-d66f15278ace" xsi:nil="true"/>
  </documentManagement>
</p:properties>
</file>

<file path=customXml/itemProps1.xml><?xml version="1.0" encoding="utf-8"?>
<ds:datastoreItem xmlns:ds="http://schemas.openxmlformats.org/officeDocument/2006/customXml" ds:itemID="{562F6E40-E3F2-4468-988E-E256F83FC6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269d3b-6720-4a3f-a2eb-21179c918269"/>
    <ds:schemaRef ds:uri="a31fac6f-b241-4ac3-bd20-d66f15278ac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8827234-BBB3-4AAA-A560-B75FDA7D1735}">
  <ds:schemaRefs>
    <ds:schemaRef ds:uri="http://schemas.microsoft.com/sharepoint/v3/contenttype/forms"/>
  </ds:schemaRefs>
</ds:datastoreItem>
</file>

<file path=customXml/itemProps3.xml><?xml version="1.0" encoding="utf-8"?>
<ds:datastoreItem xmlns:ds="http://schemas.openxmlformats.org/officeDocument/2006/customXml" ds:itemID="{3D51C150-A87A-4EDD-86AF-73A660553163}">
  <ds:schemaRefs>
    <ds:schemaRef ds:uri="http://schemas.microsoft.com/office/2006/metadata/properties"/>
    <ds:schemaRef ds:uri="http://schemas.microsoft.com/office/infopath/2007/PartnerControls"/>
    <ds:schemaRef ds:uri="93269d3b-6720-4a3f-a2eb-21179c918269"/>
    <ds:schemaRef ds:uri="a31fac6f-b241-4ac3-bd20-d66f15278ace"/>
  </ds:schemaRefs>
</ds:datastoreItem>
</file>

<file path=docProps/app.xml><?xml version="1.0" encoding="utf-8"?>
<Properties xmlns="http://schemas.openxmlformats.org/officeDocument/2006/extended-properties" xmlns:vt="http://schemas.openxmlformats.org/officeDocument/2006/docPropsVTypes">
  <TotalTime>10199</TotalTime>
  <Words>411</Words>
  <Application>Microsoft Office PowerPoint</Application>
  <PresentationFormat>Custom</PresentationFormat>
  <Paragraphs>103</Paragraphs>
  <Slides>8</Slides>
  <Notes>7</Notes>
  <HiddenSlides>0</HiddenSlides>
  <MMClips>1</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8</vt:i4>
      </vt:variant>
    </vt:vector>
  </HeadingPairs>
  <TitlesOfParts>
    <vt:vector size="16" baseType="lpstr">
      <vt:lpstr>Montserrat Bold</vt:lpstr>
      <vt:lpstr>Georgia</vt:lpstr>
      <vt:lpstr>Calibri</vt:lpstr>
      <vt:lpstr>Aptos</vt:lpstr>
      <vt:lpstr>Montserrat</vt:lpstr>
      <vt:lpstr>Arial</vt:lpstr>
      <vt:lpstr>Office Theme</vt:lpstr>
      <vt:lpstr>Ocean 16x9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slides (Presentation (4:3))</dc:title>
  <dc:creator>Sophie Buckley</dc:creator>
  <cp:lastModifiedBy>Sophie Buckley</cp:lastModifiedBy>
  <cp:revision>10</cp:revision>
  <dcterms:created xsi:type="dcterms:W3CDTF">2006-08-16T00:00:00Z</dcterms:created>
  <dcterms:modified xsi:type="dcterms:W3CDTF">2026-07-02T07:45:49Z</dcterms:modified>
  <dc:identifier>DAGbn9NMkV8</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0x010100FF883BCFCB71934F8A47576817E443FB</vt:lpwstr>
  </property>
</Properties>
</file>