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6" r:id="rId5"/>
    <p:sldId id="257" r:id="rId6"/>
    <p:sldId id="302" r:id="rId7"/>
    <p:sldId id="301" r:id="rId8"/>
    <p:sldId id="312" r:id="rId9"/>
    <p:sldId id="311" r:id="rId10"/>
    <p:sldId id="304" r:id="rId11"/>
    <p:sldId id="303" r:id="rId12"/>
    <p:sldId id="305" r:id="rId13"/>
    <p:sldId id="270" r:id="rId14"/>
    <p:sldId id="298" r:id="rId15"/>
    <p:sldId id="300" r:id="rId16"/>
    <p:sldId id="299" r:id="rId17"/>
    <p:sldId id="307" r:id="rId18"/>
    <p:sldId id="272" r:id="rId19"/>
    <p:sldId id="306" r:id="rId20"/>
    <p:sldId id="308" r:id="rId21"/>
    <p:sldId id="309" r:id="rId22"/>
    <p:sldId id="269" r:id="rId23"/>
    <p:sldId id="310"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256E9F-D5E9-4C8C-9D75-E3DFF16CD39E}" v="520" dt="2026-07-01T12:51:51.6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319" autoAdjust="0"/>
  </p:normalViewPr>
  <p:slideViewPr>
    <p:cSldViewPr snapToGrid="0">
      <p:cViewPr varScale="1">
        <p:scale>
          <a:sx n="45" d="100"/>
          <a:sy n="45" d="100"/>
        </p:scale>
        <p:origin x="60" y="340"/>
      </p:cViewPr>
      <p:guideLst/>
    </p:cSldViewPr>
  </p:slideViewPr>
  <p:notesTextViewPr>
    <p:cViewPr>
      <p:scale>
        <a:sx n="1" d="1"/>
        <a:sy n="1" d="1"/>
      </p:scale>
      <p:origin x="0" y="-30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hianydd Barnes" userId="326c492f-62bd-4e3e-8cab-61757232465d" providerId="ADAL" clId="{D9256E9F-D5E9-4C8C-9D75-E3DFF16CD39E}"/>
    <pc:docChg chg="undo custSel addSld modSld sldOrd">
      <pc:chgData name="Rhianydd Barnes" userId="326c492f-62bd-4e3e-8cab-61757232465d" providerId="ADAL" clId="{D9256E9F-D5E9-4C8C-9D75-E3DFF16CD39E}" dt="2026-07-01T12:51:54.326" v="4182" actId="20577"/>
      <pc:docMkLst>
        <pc:docMk/>
      </pc:docMkLst>
      <pc:sldChg chg="addSp delSp modSp mod">
        <pc:chgData name="Rhianydd Barnes" userId="326c492f-62bd-4e3e-8cab-61757232465d" providerId="ADAL" clId="{D9256E9F-D5E9-4C8C-9D75-E3DFF16CD39E}" dt="2026-06-30T15:43:44.080" v="3336" actId="1076"/>
        <pc:sldMkLst>
          <pc:docMk/>
          <pc:sldMk cId="2168436301" sldId="256"/>
        </pc:sldMkLst>
        <pc:spChg chg="mod">
          <ac:chgData name="Rhianydd Barnes" userId="326c492f-62bd-4e3e-8cab-61757232465d" providerId="ADAL" clId="{D9256E9F-D5E9-4C8C-9D75-E3DFF16CD39E}" dt="2026-06-30T15:34:33.557" v="3256" actId="1076"/>
          <ac:spMkLst>
            <pc:docMk/>
            <pc:sldMk cId="2168436301" sldId="256"/>
            <ac:spMk id="3" creationId="{3BDBC1AF-463E-D1B2-6120-2977EF118D58}"/>
          </ac:spMkLst>
        </pc:spChg>
        <pc:picChg chg="add del">
          <ac:chgData name="Rhianydd Barnes" userId="326c492f-62bd-4e3e-8cab-61757232465d" providerId="ADAL" clId="{D9256E9F-D5E9-4C8C-9D75-E3DFF16CD39E}" dt="2026-06-30T15:34:11.908" v="3251" actId="21"/>
          <ac:picMkLst>
            <pc:docMk/>
            <pc:sldMk cId="2168436301" sldId="256"/>
            <ac:picMk id="5" creationId="{0C49BDEF-B761-FC3D-AF36-B3B8C63227EF}"/>
          </ac:picMkLst>
        </pc:picChg>
        <pc:picChg chg="add mod">
          <ac:chgData name="Rhianydd Barnes" userId="326c492f-62bd-4e3e-8cab-61757232465d" providerId="ADAL" clId="{D9256E9F-D5E9-4C8C-9D75-E3DFF16CD39E}" dt="2026-06-30T15:43:44.080" v="3336" actId="1076"/>
          <ac:picMkLst>
            <pc:docMk/>
            <pc:sldMk cId="2168436301" sldId="256"/>
            <ac:picMk id="7" creationId="{713EEAED-822F-B093-B412-4317869B304F}"/>
          </ac:picMkLst>
        </pc:picChg>
        <pc:picChg chg="add del">
          <ac:chgData name="Rhianydd Barnes" userId="326c492f-62bd-4e3e-8cab-61757232465d" providerId="ADAL" clId="{D9256E9F-D5E9-4C8C-9D75-E3DFF16CD39E}" dt="2026-06-30T15:34:11.908" v="3251" actId="21"/>
          <ac:picMkLst>
            <pc:docMk/>
            <pc:sldMk cId="2168436301" sldId="256"/>
            <ac:picMk id="1026" creationId="{8B6ECCDF-2D92-C8EF-8826-0A05031CCCC8}"/>
          </ac:picMkLst>
        </pc:picChg>
      </pc:sldChg>
      <pc:sldChg chg="addSp delSp modSp mod modNotesTx">
        <pc:chgData name="Rhianydd Barnes" userId="326c492f-62bd-4e3e-8cab-61757232465d" providerId="ADAL" clId="{D9256E9F-D5E9-4C8C-9D75-E3DFF16CD39E}" dt="2026-07-01T12:45:05.392" v="4041" actId="20577"/>
        <pc:sldMkLst>
          <pc:docMk/>
          <pc:sldMk cId="4186338473" sldId="257"/>
        </pc:sldMkLst>
        <pc:picChg chg="add del mod">
          <ac:chgData name="Rhianydd Barnes" userId="326c492f-62bd-4e3e-8cab-61757232465d" providerId="ADAL" clId="{D9256E9F-D5E9-4C8C-9D75-E3DFF16CD39E}" dt="2026-06-30T15:34:46.852" v="3259" actId="21"/>
          <ac:picMkLst>
            <pc:docMk/>
            <pc:sldMk cId="4186338473" sldId="257"/>
            <ac:picMk id="4" creationId="{368297B7-C4AB-6584-DDBD-577A2A0A5575}"/>
          </ac:picMkLst>
        </pc:picChg>
        <pc:picChg chg="add mod">
          <ac:chgData name="Rhianydd Barnes" userId="326c492f-62bd-4e3e-8cab-61757232465d" providerId="ADAL" clId="{D9256E9F-D5E9-4C8C-9D75-E3DFF16CD39E}" dt="2026-06-30T15:35:02.981" v="3261" actId="1076"/>
          <ac:picMkLst>
            <pc:docMk/>
            <pc:sldMk cId="4186338473" sldId="257"/>
            <ac:picMk id="6" creationId="{7A69CAC8-A996-7598-446C-F1A42AD74D08}"/>
          </ac:picMkLst>
        </pc:picChg>
      </pc:sldChg>
      <pc:sldChg chg="addSp delSp modSp add mod setBg delDesignElem">
        <pc:chgData name="Rhianydd Barnes" userId="326c492f-62bd-4e3e-8cab-61757232465d" providerId="ADAL" clId="{D9256E9F-D5E9-4C8C-9D75-E3DFF16CD39E}" dt="2026-06-30T15:42:14.581" v="3332" actId="1076"/>
        <pc:sldMkLst>
          <pc:docMk/>
          <pc:sldMk cId="2386802648" sldId="269"/>
        </pc:sldMkLst>
        <pc:spChg chg="mod">
          <ac:chgData name="Rhianydd Barnes" userId="326c492f-62bd-4e3e-8cab-61757232465d" providerId="ADAL" clId="{D9256E9F-D5E9-4C8C-9D75-E3DFF16CD39E}" dt="2026-06-30T15:42:01.143" v="3329" actId="1076"/>
          <ac:spMkLst>
            <pc:docMk/>
            <pc:sldMk cId="2386802648" sldId="269"/>
            <ac:spMk id="2" creationId="{080B39AF-8B21-87B2-493A-7CBCB057A7F1}"/>
          </ac:spMkLst>
        </pc:spChg>
        <pc:spChg chg="del mod">
          <ac:chgData name="Rhianydd Barnes" userId="326c492f-62bd-4e3e-8cab-61757232465d" providerId="ADAL" clId="{D9256E9F-D5E9-4C8C-9D75-E3DFF16CD39E}" dt="2026-06-30T13:11:20.610" v="2243" actId="26606"/>
          <ac:spMkLst>
            <pc:docMk/>
            <pc:sldMk cId="2386802648" sldId="269"/>
            <ac:spMk id="3" creationId="{53540F02-A8B3-D681-30E3-BBD0A24806D0}"/>
          </ac:spMkLst>
        </pc:spChg>
        <pc:spChg chg="add del mod">
          <ac:chgData name="Rhianydd Barnes" userId="326c492f-62bd-4e3e-8cab-61757232465d" providerId="ADAL" clId="{D9256E9F-D5E9-4C8C-9D75-E3DFF16CD39E}" dt="2026-06-30T13:07:32.864" v="2118" actId="478"/>
          <ac:spMkLst>
            <pc:docMk/>
            <pc:sldMk cId="2386802648" sldId="269"/>
            <ac:spMk id="4" creationId="{8A59B2F8-7672-12EF-7399-BFA543D46A86}"/>
          </ac:spMkLst>
        </pc:spChg>
        <pc:spChg chg="add del mod">
          <ac:chgData name="Rhianydd Barnes" userId="326c492f-62bd-4e3e-8cab-61757232465d" providerId="ADAL" clId="{D9256E9F-D5E9-4C8C-9D75-E3DFF16CD39E}" dt="2026-06-30T13:19:05.075" v="2384"/>
          <ac:spMkLst>
            <pc:docMk/>
            <pc:sldMk cId="2386802648" sldId="269"/>
            <ac:spMk id="6" creationId="{041A5546-8B7C-5AF9-34C0-D0A302A835A9}"/>
          </ac:spMkLst>
        </pc:spChg>
        <pc:spChg chg="add mod">
          <ac:chgData name="Rhianydd Barnes" userId="326c492f-62bd-4e3e-8cab-61757232465d" providerId="ADAL" clId="{D9256E9F-D5E9-4C8C-9D75-E3DFF16CD39E}" dt="2026-06-30T15:41:56.928" v="3328" actId="1076"/>
          <ac:spMkLst>
            <pc:docMk/>
            <pc:sldMk cId="2386802648" sldId="269"/>
            <ac:spMk id="9" creationId="{C39DFE1C-6C0A-1FAF-2640-3BABB2247825}"/>
          </ac:spMkLst>
        </pc:spChg>
        <pc:spChg chg="del">
          <ac:chgData name="Rhianydd Barnes" userId="326c492f-62bd-4e3e-8cab-61757232465d" providerId="ADAL" clId="{D9256E9F-D5E9-4C8C-9D75-E3DFF16CD39E}" dt="2026-06-30T13:06:57.582" v="2114"/>
          <ac:spMkLst>
            <pc:docMk/>
            <pc:sldMk cId="2386802648" sldId="269"/>
            <ac:spMk id="21" creationId="{5A0118C5-4F8D-4CF4-BADD-53FEACC6C42A}"/>
          </ac:spMkLst>
        </pc:spChg>
        <pc:spChg chg="del">
          <ac:chgData name="Rhianydd Barnes" userId="326c492f-62bd-4e3e-8cab-61757232465d" providerId="ADAL" clId="{D9256E9F-D5E9-4C8C-9D75-E3DFF16CD39E}" dt="2026-06-30T13:06:57.582" v="2114"/>
          <ac:spMkLst>
            <pc:docMk/>
            <pc:sldMk cId="2386802648" sldId="269"/>
            <ac:spMk id="51" creationId="{CAEBFCD5-5356-4326-8D39-8235A46CD7B2}"/>
          </ac:spMkLst>
        </pc:spChg>
        <pc:grpChg chg="del">
          <ac:chgData name="Rhianydd Barnes" userId="326c492f-62bd-4e3e-8cab-61757232465d" providerId="ADAL" clId="{D9256E9F-D5E9-4C8C-9D75-E3DFF16CD39E}" dt="2026-06-30T13:06:57.582" v="2114"/>
          <ac:grpSpMkLst>
            <pc:docMk/>
            <pc:sldMk cId="2386802648" sldId="269"/>
            <ac:grpSpMk id="22" creationId="{D6E8B984-55B9-4A62-A043-997D00F0AE09}"/>
          </ac:grpSpMkLst>
        </pc:grpChg>
        <pc:grpChg chg="del">
          <ac:chgData name="Rhianydd Barnes" userId="326c492f-62bd-4e3e-8cab-61757232465d" providerId="ADAL" clId="{D9256E9F-D5E9-4C8C-9D75-E3DFF16CD39E}" dt="2026-06-30T13:06:57.582" v="2114"/>
          <ac:grpSpMkLst>
            <pc:docMk/>
            <pc:sldMk cId="2386802648" sldId="269"/>
            <ac:grpSpMk id="36" creationId="{89C6B508-0B2C-4D80-99F6-BC8C9C69341A}"/>
          </ac:grpSpMkLst>
        </pc:grpChg>
        <pc:grpChg chg="del">
          <ac:chgData name="Rhianydd Barnes" userId="326c492f-62bd-4e3e-8cab-61757232465d" providerId="ADAL" clId="{D9256E9F-D5E9-4C8C-9D75-E3DFF16CD39E}" dt="2026-06-30T13:06:57.582" v="2114"/>
          <ac:grpSpMkLst>
            <pc:docMk/>
            <pc:sldMk cId="2386802648" sldId="269"/>
            <ac:grpSpMk id="37" creationId="{DDFA5A3F-B050-4826-ACB4-F634DD12C7BC}"/>
          </ac:grpSpMkLst>
        </pc:grpChg>
        <pc:grpChg chg="del">
          <ac:chgData name="Rhianydd Barnes" userId="326c492f-62bd-4e3e-8cab-61757232465d" providerId="ADAL" clId="{D9256E9F-D5E9-4C8C-9D75-E3DFF16CD39E}" dt="2026-06-30T13:06:57.582" v="2114"/>
          <ac:grpSpMkLst>
            <pc:docMk/>
            <pc:sldMk cId="2386802648" sldId="269"/>
            <ac:grpSpMk id="52" creationId="{6B67BE95-96EF-433C-9F29-B0732AA6B6AC}"/>
          </ac:grpSpMkLst>
        </pc:grpChg>
        <pc:graphicFrameChg chg="add mod modGraphic">
          <ac:chgData name="Rhianydd Barnes" userId="326c492f-62bd-4e3e-8cab-61757232465d" providerId="ADAL" clId="{D9256E9F-D5E9-4C8C-9D75-E3DFF16CD39E}" dt="2026-06-30T13:26:40.156" v="2456" actId="1076"/>
          <ac:graphicFrameMkLst>
            <pc:docMk/>
            <pc:sldMk cId="2386802648" sldId="269"/>
            <ac:graphicFrameMk id="7" creationId="{E127A931-E0E1-6D55-0D52-B41B3BEFE946}"/>
          </ac:graphicFrameMkLst>
        </pc:graphicFrameChg>
        <pc:graphicFrameChg chg="add mod">
          <ac:chgData name="Rhianydd Barnes" userId="326c492f-62bd-4e3e-8cab-61757232465d" providerId="ADAL" clId="{D9256E9F-D5E9-4C8C-9D75-E3DFF16CD39E}" dt="2026-06-30T13:18:59.421" v="2382"/>
          <ac:graphicFrameMkLst>
            <pc:docMk/>
            <pc:sldMk cId="2386802648" sldId="269"/>
            <ac:graphicFrameMk id="8" creationId="{364BFD08-7106-C9B0-DB6D-9EFB73D98FF5}"/>
          </ac:graphicFrameMkLst>
        </pc:graphicFrameChg>
        <pc:picChg chg="add mod">
          <ac:chgData name="Rhianydd Barnes" userId="326c492f-62bd-4e3e-8cab-61757232465d" providerId="ADAL" clId="{D9256E9F-D5E9-4C8C-9D75-E3DFF16CD39E}" dt="2026-06-30T15:42:14.581" v="3332" actId="1076"/>
          <ac:picMkLst>
            <pc:docMk/>
            <pc:sldMk cId="2386802648" sldId="269"/>
            <ac:picMk id="3" creationId="{57BE49CD-0C96-04D0-BD80-40B5290C8047}"/>
          </ac:picMkLst>
        </pc:picChg>
        <pc:picChg chg="mod">
          <ac:chgData name="Rhianydd Barnes" userId="326c492f-62bd-4e3e-8cab-61757232465d" providerId="ADAL" clId="{D9256E9F-D5E9-4C8C-9D75-E3DFF16CD39E}" dt="2026-06-30T15:41:51.106" v="3326" actId="1076"/>
          <ac:picMkLst>
            <pc:docMk/>
            <pc:sldMk cId="2386802648" sldId="269"/>
            <ac:picMk id="5" creationId="{93B334BB-C3E5-2666-5064-6F0861F20F03}"/>
          </ac:picMkLst>
        </pc:picChg>
      </pc:sldChg>
      <pc:sldChg chg="addSp delSp modSp add mod setBg delDesignElem">
        <pc:chgData name="Rhianydd Barnes" userId="326c492f-62bd-4e3e-8cab-61757232465d" providerId="ADAL" clId="{D9256E9F-D5E9-4C8C-9D75-E3DFF16CD39E}" dt="2026-06-30T15:38:55.670" v="3295" actId="1076"/>
        <pc:sldMkLst>
          <pc:docMk/>
          <pc:sldMk cId="2361181670" sldId="270"/>
        </pc:sldMkLst>
        <pc:spChg chg="mod">
          <ac:chgData name="Rhianydd Barnes" userId="326c492f-62bd-4e3e-8cab-61757232465d" providerId="ADAL" clId="{D9256E9F-D5E9-4C8C-9D75-E3DFF16CD39E}" dt="2026-06-26T12:59:15.435" v="322" actId="1076"/>
          <ac:spMkLst>
            <pc:docMk/>
            <pc:sldMk cId="2361181670" sldId="270"/>
            <ac:spMk id="2" creationId="{F8BF39ED-C624-ED87-F40F-7658FC031977}"/>
          </ac:spMkLst>
        </pc:spChg>
        <pc:spChg chg="add mod">
          <ac:chgData name="Rhianydd Barnes" userId="326c492f-62bd-4e3e-8cab-61757232465d" providerId="ADAL" clId="{D9256E9F-D5E9-4C8C-9D75-E3DFF16CD39E}" dt="2026-06-26T13:07:31.159" v="396" actId="1076"/>
          <ac:spMkLst>
            <pc:docMk/>
            <pc:sldMk cId="2361181670" sldId="270"/>
            <ac:spMk id="3" creationId="{45ECA4DF-B684-17EA-376C-2D83C9D9DA29}"/>
          </ac:spMkLst>
        </pc:spChg>
        <pc:spChg chg="add mod">
          <ac:chgData name="Rhianydd Barnes" userId="326c492f-62bd-4e3e-8cab-61757232465d" providerId="ADAL" clId="{D9256E9F-D5E9-4C8C-9D75-E3DFF16CD39E}" dt="2026-06-26T13:00:52.037" v="338" actId="20577"/>
          <ac:spMkLst>
            <pc:docMk/>
            <pc:sldMk cId="2361181670" sldId="270"/>
            <ac:spMk id="8" creationId="{9D3453C3-4B9C-D010-7DF3-0B8BE982C567}"/>
          </ac:spMkLst>
        </pc:spChg>
        <pc:graphicFrameChg chg="add mod">
          <ac:chgData name="Rhianydd Barnes" userId="326c492f-62bd-4e3e-8cab-61757232465d" providerId="ADAL" clId="{D9256E9F-D5E9-4C8C-9D75-E3DFF16CD39E}" dt="2026-06-26T13:07:25.270" v="395" actId="1076"/>
          <ac:graphicFrameMkLst>
            <pc:docMk/>
            <pc:sldMk cId="2361181670" sldId="270"/>
            <ac:graphicFrameMk id="7" creationId="{51095407-8AC5-85A1-26D2-707EEBC658AC}"/>
          </ac:graphicFrameMkLst>
        </pc:graphicFrameChg>
        <pc:graphicFrameChg chg="mod">
          <ac:chgData name="Rhianydd Barnes" userId="326c492f-62bd-4e3e-8cab-61757232465d" providerId="ADAL" clId="{D9256E9F-D5E9-4C8C-9D75-E3DFF16CD39E}" dt="2026-06-26T13:00:10.776" v="330" actId="1076"/>
          <ac:graphicFrameMkLst>
            <pc:docMk/>
            <pc:sldMk cId="2361181670" sldId="270"/>
            <ac:graphicFrameMk id="9" creationId="{1621AAFF-248D-EE5F-84C9-343F816361CB}"/>
          </ac:graphicFrameMkLst>
        </pc:graphicFrameChg>
        <pc:picChg chg="add mod">
          <ac:chgData name="Rhianydd Barnes" userId="326c492f-62bd-4e3e-8cab-61757232465d" providerId="ADAL" clId="{D9256E9F-D5E9-4C8C-9D75-E3DFF16CD39E}" dt="2026-06-30T15:38:55.670" v="3295" actId="1076"/>
          <ac:picMkLst>
            <pc:docMk/>
            <pc:sldMk cId="2361181670" sldId="270"/>
            <ac:picMk id="4" creationId="{69490164-0D4C-DD33-DD78-8D43E8D900BF}"/>
          </ac:picMkLst>
        </pc:picChg>
      </pc:sldChg>
      <pc:sldChg chg="addSp delSp modSp add mod setBg delDesignElem modNotesTx">
        <pc:chgData name="Rhianydd Barnes" userId="326c492f-62bd-4e3e-8cab-61757232465d" providerId="ADAL" clId="{D9256E9F-D5E9-4C8C-9D75-E3DFF16CD39E}" dt="2026-07-01T07:31:13.330" v="3657" actId="20577"/>
        <pc:sldMkLst>
          <pc:docMk/>
          <pc:sldMk cId="2922604249" sldId="272"/>
        </pc:sldMkLst>
        <pc:spChg chg="mod">
          <ac:chgData name="Rhianydd Barnes" userId="326c492f-62bd-4e3e-8cab-61757232465d" providerId="ADAL" clId="{D9256E9F-D5E9-4C8C-9D75-E3DFF16CD39E}" dt="2026-06-26T13:34:08.197" v="735" actId="207"/>
          <ac:spMkLst>
            <pc:docMk/>
            <pc:sldMk cId="2922604249" sldId="272"/>
            <ac:spMk id="2" creationId="{E6FAB2B7-DF34-0370-B48C-5C72485526DC}"/>
          </ac:spMkLst>
        </pc:spChg>
        <pc:spChg chg="add mod">
          <ac:chgData name="Rhianydd Barnes" userId="326c492f-62bd-4e3e-8cab-61757232465d" providerId="ADAL" clId="{D9256E9F-D5E9-4C8C-9D75-E3DFF16CD39E}" dt="2026-06-26T13:34:00.451" v="734" actId="20577"/>
          <ac:spMkLst>
            <pc:docMk/>
            <pc:sldMk cId="2922604249" sldId="272"/>
            <ac:spMk id="3" creationId="{646BAB50-25E1-1BCC-19B0-54641B70A9ED}"/>
          </ac:spMkLst>
        </pc:spChg>
        <pc:spChg chg="add">
          <ac:chgData name="Rhianydd Barnes" userId="326c492f-62bd-4e3e-8cab-61757232465d" providerId="ADAL" clId="{D9256E9F-D5E9-4C8C-9D75-E3DFF16CD39E}" dt="2026-06-26T13:27:45.026" v="662" actId="26606"/>
          <ac:spMkLst>
            <pc:docMk/>
            <pc:sldMk cId="2922604249" sldId="272"/>
            <ac:spMk id="22" creationId="{928F64C6-FE22-4FC1-A763-DFCC514811BD}"/>
          </ac:spMkLst>
        </pc:spChg>
        <pc:picChg chg="mod">
          <ac:chgData name="Rhianydd Barnes" userId="326c492f-62bd-4e3e-8cab-61757232465d" providerId="ADAL" clId="{D9256E9F-D5E9-4C8C-9D75-E3DFF16CD39E}" dt="2026-06-26T13:31:49.219" v="719" actId="1076"/>
          <ac:picMkLst>
            <pc:docMk/>
            <pc:sldMk cId="2922604249" sldId="272"/>
            <ac:picMk id="4" creationId="{74A530F3-A1F4-BCE5-3160-794755745A28}"/>
          </ac:picMkLst>
        </pc:picChg>
        <pc:picChg chg="add mod">
          <ac:chgData name="Rhianydd Barnes" userId="326c492f-62bd-4e3e-8cab-61757232465d" providerId="ADAL" clId="{D9256E9F-D5E9-4C8C-9D75-E3DFF16CD39E}" dt="2026-06-30T15:40:34.064" v="3315" actId="14100"/>
          <ac:picMkLst>
            <pc:docMk/>
            <pc:sldMk cId="2922604249" sldId="272"/>
            <ac:picMk id="5" creationId="{E1816808-FE57-3BC2-43FB-6C368AB16618}"/>
          </ac:picMkLst>
        </pc:picChg>
        <pc:picChg chg="mod">
          <ac:chgData name="Rhianydd Barnes" userId="326c492f-62bd-4e3e-8cab-61757232465d" providerId="ADAL" clId="{D9256E9F-D5E9-4C8C-9D75-E3DFF16CD39E}" dt="2026-06-30T15:40:06.859" v="3309" actId="1076"/>
          <ac:picMkLst>
            <pc:docMk/>
            <pc:sldMk cId="2922604249" sldId="272"/>
            <ac:picMk id="6" creationId="{3D64BA2B-E9F0-099D-3721-7EBDF0F70317}"/>
          </ac:picMkLst>
        </pc:picChg>
        <pc:picChg chg="mod">
          <ac:chgData name="Rhianydd Barnes" userId="326c492f-62bd-4e3e-8cab-61757232465d" providerId="ADAL" clId="{D9256E9F-D5E9-4C8C-9D75-E3DFF16CD39E}" dt="2026-06-26T13:36:28.154" v="746" actId="1076"/>
          <ac:picMkLst>
            <pc:docMk/>
            <pc:sldMk cId="2922604249" sldId="272"/>
            <ac:picMk id="8" creationId="{B59DFFC9-99D9-73A4-8A3B-2CE6046F0D70}"/>
          </ac:picMkLst>
        </pc:picChg>
        <pc:picChg chg="mod">
          <ac:chgData name="Rhianydd Barnes" userId="326c492f-62bd-4e3e-8cab-61757232465d" providerId="ADAL" clId="{D9256E9F-D5E9-4C8C-9D75-E3DFF16CD39E}" dt="2026-06-26T13:35:59.359" v="738" actId="1076"/>
          <ac:picMkLst>
            <pc:docMk/>
            <pc:sldMk cId="2922604249" sldId="272"/>
            <ac:picMk id="11" creationId="{4ECD14B9-4A39-F229-72FA-AB0943BE903B}"/>
          </ac:picMkLst>
        </pc:picChg>
        <pc:picChg chg="mod">
          <ac:chgData name="Rhianydd Barnes" userId="326c492f-62bd-4e3e-8cab-61757232465d" providerId="ADAL" clId="{D9256E9F-D5E9-4C8C-9D75-E3DFF16CD39E}" dt="2026-06-26T13:36:15.286" v="743" actId="1076"/>
          <ac:picMkLst>
            <pc:docMk/>
            <pc:sldMk cId="2922604249" sldId="272"/>
            <ac:picMk id="13" creationId="{5AE945AE-8A8B-B494-C7B5-7E6A67E9EB2F}"/>
          </ac:picMkLst>
        </pc:picChg>
        <pc:picChg chg="mod">
          <ac:chgData name="Rhianydd Barnes" userId="326c492f-62bd-4e3e-8cab-61757232465d" providerId="ADAL" clId="{D9256E9F-D5E9-4C8C-9D75-E3DFF16CD39E}" dt="2026-06-26T13:36:21.626" v="744" actId="1076"/>
          <ac:picMkLst>
            <pc:docMk/>
            <pc:sldMk cId="2922604249" sldId="272"/>
            <ac:picMk id="17" creationId="{08833794-D720-9745-3D4B-E64E3052E935}"/>
          </ac:picMkLst>
        </pc:picChg>
        <pc:cxnChg chg="add">
          <ac:chgData name="Rhianydd Barnes" userId="326c492f-62bd-4e3e-8cab-61757232465d" providerId="ADAL" clId="{D9256E9F-D5E9-4C8C-9D75-E3DFF16CD39E}" dt="2026-06-26T13:27:45.026" v="662" actId="26606"/>
          <ac:cxnSpMkLst>
            <pc:docMk/>
            <pc:sldMk cId="2922604249" sldId="272"/>
            <ac:cxnSpMk id="24" creationId="{5C34627B-48E6-4F4D-B843-97717A86B490}"/>
          </ac:cxnSpMkLst>
        </pc:cxnChg>
      </pc:sldChg>
      <pc:sldChg chg="addSp modSp mod modNotesTx">
        <pc:chgData name="Rhianydd Barnes" userId="326c492f-62bd-4e3e-8cab-61757232465d" providerId="ADAL" clId="{D9256E9F-D5E9-4C8C-9D75-E3DFF16CD39E}" dt="2026-07-01T12:47:43.635" v="4128" actId="20577"/>
        <pc:sldMkLst>
          <pc:docMk/>
          <pc:sldMk cId="3780885940" sldId="298"/>
        </pc:sldMkLst>
        <pc:spChg chg="mod">
          <ac:chgData name="Rhianydd Barnes" userId="326c492f-62bd-4e3e-8cab-61757232465d" providerId="ADAL" clId="{D9256E9F-D5E9-4C8C-9D75-E3DFF16CD39E}" dt="2026-06-26T13:16:28.362" v="576" actId="255"/>
          <ac:spMkLst>
            <pc:docMk/>
            <pc:sldMk cId="3780885940" sldId="298"/>
            <ac:spMk id="2" creationId="{A67400A0-44C8-DE87-2353-DE35D796F22B}"/>
          </ac:spMkLst>
        </pc:spChg>
        <pc:picChg chg="add mod">
          <ac:chgData name="Rhianydd Barnes" userId="326c492f-62bd-4e3e-8cab-61757232465d" providerId="ADAL" clId="{D9256E9F-D5E9-4C8C-9D75-E3DFF16CD39E}" dt="2026-06-30T15:39:10.188" v="3297" actId="1076"/>
          <ac:picMkLst>
            <pc:docMk/>
            <pc:sldMk cId="3780885940" sldId="298"/>
            <ac:picMk id="3" creationId="{EA048EC7-8712-A7F3-9C6B-5C762B264F23}"/>
          </ac:picMkLst>
        </pc:picChg>
      </pc:sldChg>
      <pc:sldChg chg="addSp modSp mod">
        <pc:chgData name="Rhianydd Barnes" userId="326c492f-62bd-4e3e-8cab-61757232465d" providerId="ADAL" clId="{D9256E9F-D5E9-4C8C-9D75-E3DFF16CD39E}" dt="2026-06-30T15:39:19.762" v="3299" actId="1076"/>
        <pc:sldMkLst>
          <pc:docMk/>
          <pc:sldMk cId="3804971853" sldId="299"/>
        </pc:sldMkLst>
        <pc:spChg chg="mod">
          <ac:chgData name="Rhianydd Barnes" userId="326c492f-62bd-4e3e-8cab-61757232465d" providerId="ADAL" clId="{D9256E9F-D5E9-4C8C-9D75-E3DFF16CD39E}" dt="2026-06-26T13:16:39.600" v="577" actId="255"/>
          <ac:spMkLst>
            <pc:docMk/>
            <pc:sldMk cId="3804971853" sldId="299"/>
            <ac:spMk id="2" creationId="{6B4B2A9C-9972-0C24-ED71-C73D88CA6F59}"/>
          </ac:spMkLst>
        </pc:spChg>
        <pc:spChg chg="mod">
          <ac:chgData name="Rhianydd Barnes" userId="326c492f-62bd-4e3e-8cab-61757232465d" providerId="ADAL" clId="{D9256E9F-D5E9-4C8C-9D75-E3DFF16CD39E}" dt="2026-06-26T13:16:53.903" v="580" actId="1076"/>
          <ac:spMkLst>
            <pc:docMk/>
            <pc:sldMk cId="3804971853" sldId="299"/>
            <ac:spMk id="15" creationId="{9BF31F9C-FE6C-A282-154D-297059D1D250}"/>
          </ac:spMkLst>
        </pc:spChg>
        <pc:picChg chg="add mod">
          <ac:chgData name="Rhianydd Barnes" userId="326c492f-62bd-4e3e-8cab-61757232465d" providerId="ADAL" clId="{D9256E9F-D5E9-4C8C-9D75-E3DFF16CD39E}" dt="2026-06-30T15:39:19.762" v="3299" actId="1076"/>
          <ac:picMkLst>
            <pc:docMk/>
            <pc:sldMk cId="3804971853" sldId="299"/>
            <ac:picMk id="3" creationId="{BC45D2A6-2676-DF1C-9647-C148FFE13BBC}"/>
          </ac:picMkLst>
        </pc:picChg>
      </pc:sldChg>
      <pc:sldChg chg="addSp modSp mod">
        <pc:chgData name="Rhianydd Barnes" userId="326c492f-62bd-4e3e-8cab-61757232465d" providerId="ADAL" clId="{D9256E9F-D5E9-4C8C-9D75-E3DFF16CD39E}" dt="2026-06-30T15:39:36.017" v="3302" actId="1076"/>
        <pc:sldMkLst>
          <pc:docMk/>
          <pc:sldMk cId="3118004561" sldId="300"/>
        </pc:sldMkLst>
        <pc:spChg chg="mod">
          <ac:chgData name="Rhianydd Barnes" userId="326c492f-62bd-4e3e-8cab-61757232465d" providerId="ADAL" clId="{D9256E9F-D5E9-4C8C-9D75-E3DFF16CD39E}" dt="2026-06-30T15:39:36.017" v="3302" actId="1076"/>
          <ac:spMkLst>
            <pc:docMk/>
            <pc:sldMk cId="3118004561" sldId="300"/>
            <ac:spMk id="6" creationId="{E42304BB-E2D6-030D-5BCF-2B7597939A98}"/>
          </ac:spMkLst>
        </pc:spChg>
        <pc:spChg chg="mod">
          <ac:chgData name="Rhianydd Barnes" userId="326c492f-62bd-4e3e-8cab-61757232465d" providerId="ADAL" clId="{D9256E9F-D5E9-4C8C-9D75-E3DFF16CD39E}" dt="2026-06-26T13:16:12.807" v="574" actId="1076"/>
          <ac:spMkLst>
            <pc:docMk/>
            <pc:sldMk cId="3118004561" sldId="300"/>
            <ac:spMk id="13" creationId="{20DA83A8-A84D-77FB-C44F-BC9D2C5D1A64}"/>
          </ac:spMkLst>
        </pc:spChg>
        <pc:picChg chg="add mod">
          <ac:chgData name="Rhianydd Barnes" userId="326c492f-62bd-4e3e-8cab-61757232465d" providerId="ADAL" clId="{D9256E9F-D5E9-4C8C-9D75-E3DFF16CD39E}" dt="2026-06-30T15:39:29.921" v="3301" actId="1076"/>
          <ac:picMkLst>
            <pc:docMk/>
            <pc:sldMk cId="3118004561" sldId="300"/>
            <ac:picMk id="2" creationId="{514CA6D6-72AE-489A-DDE5-18DB3747A3AE}"/>
          </ac:picMkLst>
        </pc:picChg>
      </pc:sldChg>
      <pc:sldChg chg="addSp delSp modSp mod modNotesTx">
        <pc:chgData name="Rhianydd Barnes" userId="326c492f-62bd-4e3e-8cab-61757232465d" providerId="ADAL" clId="{D9256E9F-D5E9-4C8C-9D75-E3DFF16CD39E}" dt="2026-07-01T12:45:55.690" v="4121" actId="20577"/>
        <pc:sldMkLst>
          <pc:docMk/>
          <pc:sldMk cId="2476828976" sldId="301"/>
        </pc:sldMkLst>
        <pc:spChg chg="mod">
          <ac:chgData name="Rhianydd Barnes" userId="326c492f-62bd-4e3e-8cab-61757232465d" providerId="ADAL" clId="{D9256E9F-D5E9-4C8C-9D75-E3DFF16CD39E}" dt="2026-06-30T15:36:22.248" v="3272" actId="20577"/>
          <ac:spMkLst>
            <pc:docMk/>
            <pc:sldMk cId="2476828976" sldId="301"/>
            <ac:spMk id="3" creationId="{9B57F7A2-42AF-839B-D3F5-B79D33BBD956}"/>
          </ac:spMkLst>
        </pc:spChg>
        <pc:spChg chg="mod">
          <ac:chgData name="Rhianydd Barnes" userId="326c492f-62bd-4e3e-8cab-61757232465d" providerId="ADAL" clId="{D9256E9F-D5E9-4C8C-9D75-E3DFF16CD39E}" dt="2026-06-30T15:36:13.714" v="3271" actId="1076"/>
          <ac:spMkLst>
            <pc:docMk/>
            <pc:sldMk cId="2476828976" sldId="301"/>
            <ac:spMk id="4" creationId="{4A398636-5DF9-29A3-3855-1DFCA416635D}"/>
          </ac:spMkLst>
        </pc:spChg>
        <pc:picChg chg="add mod">
          <ac:chgData name="Rhianydd Barnes" userId="326c492f-62bd-4e3e-8cab-61757232465d" providerId="ADAL" clId="{D9256E9F-D5E9-4C8C-9D75-E3DFF16CD39E}" dt="2026-06-30T15:35:19.488" v="3265" actId="1076"/>
          <ac:picMkLst>
            <pc:docMk/>
            <pc:sldMk cId="2476828976" sldId="301"/>
            <ac:picMk id="2" creationId="{29B219CB-8667-E89C-1DE1-122FDD7B84EC}"/>
          </ac:picMkLst>
        </pc:picChg>
      </pc:sldChg>
      <pc:sldChg chg="addSp delSp modSp mod ord setBg modNotesTx">
        <pc:chgData name="Rhianydd Barnes" userId="326c492f-62bd-4e3e-8cab-61757232465d" providerId="ADAL" clId="{D9256E9F-D5E9-4C8C-9D75-E3DFF16CD39E}" dt="2026-07-01T07:19:01.101" v="3469" actId="20577"/>
        <pc:sldMkLst>
          <pc:docMk/>
          <pc:sldMk cId="3591032728" sldId="302"/>
        </pc:sldMkLst>
        <pc:spChg chg="add mod">
          <ac:chgData name="Rhianydd Barnes" userId="326c492f-62bd-4e3e-8cab-61757232465d" providerId="ADAL" clId="{D9256E9F-D5E9-4C8C-9D75-E3DFF16CD39E}" dt="2026-06-30T14:54:58.090" v="3110" actId="1076"/>
          <ac:spMkLst>
            <pc:docMk/>
            <pc:sldMk cId="3591032728" sldId="302"/>
            <ac:spMk id="2" creationId="{2F0D3B34-B202-DD6A-A3E6-0DBE06BCBE3E}"/>
          </ac:spMkLst>
        </pc:spChg>
        <pc:spChg chg="add">
          <ac:chgData name="Rhianydd Barnes" userId="326c492f-62bd-4e3e-8cab-61757232465d" providerId="ADAL" clId="{D9256E9F-D5E9-4C8C-9D75-E3DFF16CD39E}" dt="2026-06-30T14:54:08.002" v="3093" actId="26606"/>
          <ac:spMkLst>
            <pc:docMk/>
            <pc:sldMk cId="3591032728" sldId="302"/>
            <ac:spMk id="11" creationId="{BCC81228-CEA3-402B-B8E5-688F5BFA7876}"/>
          </ac:spMkLst>
        </pc:spChg>
        <pc:spChg chg="add">
          <ac:chgData name="Rhianydd Barnes" userId="326c492f-62bd-4e3e-8cab-61757232465d" providerId="ADAL" clId="{D9256E9F-D5E9-4C8C-9D75-E3DFF16CD39E}" dt="2026-06-30T14:54:08.002" v="3093" actId="26606"/>
          <ac:spMkLst>
            <pc:docMk/>
            <pc:sldMk cId="3591032728" sldId="302"/>
            <ac:spMk id="13" creationId="{BC0916B8-FF7A-4ECB-9FD7-C7668658D9B4}"/>
          </ac:spMkLst>
        </pc:spChg>
        <pc:spChg chg="add">
          <ac:chgData name="Rhianydd Barnes" userId="326c492f-62bd-4e3e-8cab-61757232465d" providerId="ADAL" clId="{D9256E9F-D5E9-4C8C-9D75-E3DFF16CD39E}" dt="2026-06-30T14:54:08.002" v="3093" actId="26606"/>
          <ac:spMkLst>
            <pc:docMk/>
            <pc:sldMk cId="3591032728" sldId="302"/>
            <ac:spMk id="15" creationId="{9DC011D4-C95F-4B2E-9A3C-A46DCDE956DC}"/>
          </ac:spMkLst>
        </pc:spChg>
        <pc:picChg chg="add mod">
          <ac:chgData name="Rhianydd Barnes" userId="326c492f-62bd-4e3e-8cab-61757232465d" providerId="ADAL" clId="{D9256E9F-D5E9-4C8C-9D75-E3DFF16CD39E}" dt="2026-06-30T15:35:10.076" v="3263" actId="1076"/>
          <ac:picMkLst>
            <pc:docMk/>
            <pc:sldMk cId="3591032728" sldId="302"/>
            <ac:picMk id="3" creationId="{DEB87397-F2AA-399B-DA20-4A6E6162D91F}"/>
          </ac:picMkLst>
        </pc:picChg>
        <pc:picChg chg="add del mod">
          <ac:chgData name="Rhianydd Barnes" userId="326c492f-62bd-4e3e-8cab-61757232465d" providerId="ADAL" clId="{D9256E9F-D5E9-4C8C-9D75-E3DFF16CD39E}" dt="2026-06-30T14:52:03.461" v="3091" actId="478"/>
          <ac:picMkLst>
            <pc:docMk/>
            <pc:sldMk cId="3591032728" sldId="302"/>
            <ac:picMk id="4" creationId="{7CDBC219-8885-C6A9-1C22-B2BB9EB28B0E}"/>
          </ac:picMkLst>
        </pc:picChg>
        <pc:picChg chg="add mod">
          <ac:chgData name="Rhianydd Barnes" userId="326c492f-62bd-4e3e-8cab-61757232465d" providerId="ADAL" clId="{D9256E9F-D5E9-4C8C-9D75-E3DFF16CD39E}" dt="2026-06-30T14:54:13.038" v="3095" actId="27614"/>
          <ac:picMkLst>
            <pc:docMk/>
            <pc:sldMk cId="3591032728" sldId="302"/>
            <ac:picMk id="6" creationId="{1E57A10D-DDC3-08DC-17A5-9AE6304F7F11}"/>
          </ac:picMkLst>
        </pc:picChg>
      </pc:sldChg>
      <pc:sldChg chg="addSp delSp modSp mod">
        <pc:chgData name="Rhianydd Barnes" userId="326c492f-62bd-4e3e-8cab-61757232465d" providerId="ADAL" clId="{D9256E9F-D5E9-4C8C-9D75-E3DFF16CD39E}" dt="2026-06-30T15:38:15.887" v="3290" actId="478"/>
        <pc:sldMkLst>
          <pc:docMk/>
          <pc:sldMk cId="1952300104" sldId="303"/>
        </pc:sldMkLst>
        <pc:spChg chg="del mod">
          <ac:chgData name="Rhianydd Barnes" userId="326c492f-62bd-4e3e-8cab-61757232465d" providerId="ADAL" clId="{D9256E9F-D5E9-4C8C-9D75-E3DFF16CD39E}" dt="2026-06-30T15:38:15.887" v="3290" actId="478"/>
          <ac:spMkLst>
            <pc:docMk/>
            <pc:sldMk cId="1952300104" sldId="303"/>
            <ac:spMk id="2" creationId="{B27711C2-3302-13B2-F10B-92CCF7574627}"/>
          </ac:spMkLst>
        </pc:spChg>
        <pc:spChg chg="mod">
          <ac:chgData name="Rhianydd Barnes" userId="326c492f-62bd-4e3e-8cab-61757232465d" providerId="ADAL" clId="{D9256E9F-D5E9-4C8C-9D75-E3DFF16CD39E}" dt="2026-06-30T15:37:44.534" v="3285" actId="122"/>
          <ac:spMkLst>
            <pc:docMk/>
            <pc:sldMk cId="1952300104" sldId="303"/>
            <ac:spMk id="3" creationId="{CA949289-0290-9AED-3D23-43F7429DE779}"/>
          </ac:spMkLst>
        </pc:spChg>
        <pc:spChg chg="add mod">
          <ac:chgData name="Rhianydd Barnes" userId="326c492f-62bd-4e3e-8cab-61757232465d" providerId="ADAL" clId="{D9256E9F-D5E9-4C8C-9D75-E3DFF16CD39E}" dt="2026-06-30T15:37:49.067" v="3286" actId="122"/>
          <ac:spMkLst>
            <pc:docMk/>
            <pc:sldMk cId="1952300104" sldId="303"/>
            <ac:spMk id="370" creationId="{05173E80-65D7-6833-1620-F10C67A1995D}"/>
          </ac:spMkLst>
        </pc:spChg>
        <pc:graphicFrameChg chg="mod">
          <ac:chgData name="Rhianydd Barnes" userId="326c492f-62bd-4e3e-8cab-61757232465d" providerId="ADAL" clId="{D9256E9F-D5E9-4C8C-9D75-E3DFF16CD39E}" dt="2026-06-26T12:56:50.004" v="310" actId="14100"/>
          <ac:graphicFrameMkLst>
            <pc:docMk/>
            <pc:sldMk cId="1952300104" sldId="303"/>
            <ac:graphicFrameMk id="9" creationId="{23C369A1-6F47-51FB-6FCF-0F06AD822419}"/>
          </ac:graphicFrameMkLst>
        </pc:graphicFrameChg>
        <pc:graphicFrameChg chg="add mod">
          <ac:chgData name="Rhianydd Barnes" userId="326c492f-62bd-4e3e-8cab-61757232465d" providerId="ADAL" clId="{D9256E9F-D5E9-4C8C-9D75-E3DFF16CD39E}" dt="2026-06-26T12:53:20.684" v="280" actId="20577"/>
          <ac:graphicFrameMkLst>
            <pc:docMk/>
            <pc:sldMk cId="1952300104" sldId="303"/>
            <ac:graphicFrameMk id="369" creationId="{D1550376-C7D1-58C2-A13B-ABE4AA389DC6}"/>
          </ac:graphicFrameMkLst>
        </pc:graphicFrameChg>
        <pc:picChg chg="add mod ord">
          <ac:chgData name="Rhianydd Barnes" userId="326c492f-62bd-4e3e-8cab-61757232465d" providerId="ADAL" clId="{D9256E9F-D5E9-4C8C-9D75-E3DFF16CD39E}" dt="2026-06-30T15:38:06.590" v="3288" actId="167"/>
          <ac:picMkLst>
            <pc:docMk/>
            <pc:sldMk cId="1952300104" sldId="303"/>
            <ac:picMk id="4" creationId="{5CFEEE94-503D-FEFB-269C-4E710531C4A8}"/>
          </ac:picMkLst>
        </pc:picChg>
      </pc:sldChg>
      <pc:sldChg chg="addSp modSp new mod setBg modNotesTx">
        <pc:chgData name="Rhianydd Barnes" userId="326c492f-62bd-4e3e-8cab-61757232465d" providerId="ADAL" clId="{D9256E9F-D5E9-4C8C-9D75-E3DFF16CD39E}" dt="2026-06-30T15:37:27.959" v="3282" actId="1076"/>
        <pc:sldMkLst>
          <pc:docMk/>
          <pc:sldMk cId="4076560789" sldId="304"/>
        </pc:sldMkLst>
        <pc:spChg chg="add mod">
          <ac:chgData name="Rhianydd Barnes" userId="326c492f-62bd-4e3e-8cab-61757232465d" providerId="ADAL" clId="{D9256E9F-D5E9-4C8C-9D75-E3DFF16CD39E}" dt="2026-06-30T15:01:39.268" v="3156" actId="1076"/>
          <ac:spMkLst>
            <pc:docMk/>
            <pc:sldMk cId="4076560789" sldId="304"/>
            <ac:spMk id="2" creationId="{5F583DE0-4FFE-B529-798F-C6F80F3A280B}"/>
          </ac:spMkLst>
        </pc:spChg>
        <pc:spChg chg="add">
          <ac:chgData name="Rhianydd Barnes" userId="326c492f-62bd-4e3e-8cab-61757232465d" providerId="ADAL" clId="{D9256E9F-D5E9-4C8C-9D75-E3DFF16CD39E}" dt="2026-06-30T15:00:45.233" v="3138" actId="26606"/>
          <ac:spMkLst>
            <pc:docMk/>
            <pc:sldMk cId="4076560789" sldId="304"/>
            <ac:spMk id="9" creationId="{362D44EE-C852-4460-B8B5-C4F2BC20510C}"/>
          </ac:spMkLst>
        </pc:spChg>
        <pc:spChg chg="add">
          <ac:chgData name="Rhianydd Barnes" userId="326c492f-62bd-4e3e-8cab-61757232465d" providerId="ADAL" clId="{D9256E9F-D5E9-4C8C-9D75-E3DFF16CD39E}" dt="2026-06-30T15:00:45.233" v="3138" actId="26606"/>
          <ac:spMkLst>
            <pc:docMk/>
            <pc:sldMk cId="4076560789" sldId="304"/>
            <ac:spMk id="11" creationId="{658970D8-8D1D-4B5C-894B-E871CC86543D}"/>
          </ac:spMkLst>
        </pc:spChg>
        <pc:spChg chg="add">
          <ac:chgData name="Rhianydd Barnes" userId="326c492f-62bd-4e3e-8cab-61757232465d" providerId="ADAL" clId="{D9256E9F-D5E9-4C8C-9D75-E3DFF16CD39E}" dt="2026-06-30T15:00:45.233" v="3138" actId="26606"/>
          <ac:spMkLst>
            <pc:docMk/>
            <pc:sldMk cId="4076560789" sldId="304"/>
            <ac:spMk id="13" creationId="{F227E5B6-9132-43CA-B503-37A18562ADF2}"/>
          </ac:spMkLst>
        </pc:spChg>
        <pc:spChg chg="add">
          <ac:chgData name="Rhianydd Barnes" userId="326c492f-62bd-4e3e-8cab-61757232465d" providerId="ADAL" clId="{D9256E9F-D5E9-4C8C-9D75-E3DFF16CD39E}" dt="2026-06-30T15:00:45.233" v="3138" actId="26606"/>
          <ac:spMkLst>
            <pc:docMk/>
            <pc:sldMk cId="4076560789" sldId="304"/>
            <ac:spMk id="15" creationId="{03C2051E-A88D-48E5-BACF-AAED17892722}"/>
          </ac:spMkLst>
        </pc:spChg>
        <pc:spChg chg="add">
          <ac:chgData name="Rhianydd Barnes" userId="326c492f-62bd-4e3e-8cab-61757232465d" providerId="ADAL" clId="{D9256E9F-D5E9-4C8C-9D75-E3DFF16CD39E}" dt="2026-06-30T15:00:45.233" v="3138" actId="26606"/>
          <ac:spMkLst>
            <pc:docMk/>
            <pc:sldMk cId="4076560789" sldId="304"/>
            <ac:spMk id="17" creationId="{7821A508-2985-4905-874A-527429BAABFA}"/>
          </ac:spMkLst>
        </pc:spChg>
        <pc:spChg chg="add">
          <ac:chgData name="Rhianydd Barnes" userId="326c492f-62bd-4e3e-8cab-61757232465d" providerId="ADAL" clId="{D9256E9F-D5E9-4C8C-9D75-E3DFF16CD39E}" dt="2026-06-30T15:00:45.233" v="3138" actId="26606"/>
          <ac:spMkLst>
            <pc:docMk/>
            <pc:sldMk cId="4076560789" sldId="304"/>
            <ac:spMk id="19" creationId="{D2929CB1-0E3C-4B2D-ADC5-0154FB33BA44}"/>
          </ac:spMkLst>
        </pc:spChg>
        <pc:spChg chg="add">
          <ac:chgData name="Rhianydd Barnes" userId="326c492f-62bd-4e3e-8cab-61757232465d" providerId="ADAL" clId="{D9256E9F-D5E9-4C8C-9D75-E3DFF16CD39E}" dt="2026-06-30T15:00:45.233" v="3138" actId="26606"/>
          <ac:spMkLst>
            <pc:docMk/>
            <pc:sldMk cId="4076560789" sldId="304"/>
            <ac:spMk id="21" creationId="{5F2F0C84-BE8C-4DC2-A6D3-30349A801D5C}"/>
          </ac:spMkLst>
        </pc:spChg>
        <pc:picChg chg="add mod">
          <ac:chgData name="Rhianydd Barnes" userId="326c492f-62bd-4e3e-8cab-61757232465d" providerId="ADAL" clId="{D9256E9F-D5E9-4C8C-9D75-E3DFF16CD39E}" dt="2026-06-30T15:37:27.959" v="3282" actId="1076"/>
          <ac:picMkLst>
            <pc:docMk/>
            <pc:sldMk cId="4076560789" sldId="304"/>
            <ac:picMk id="3" creationId="{23377731-C56B-8F14-DEDD-EE737E90D3CC}"/>
          </ac:picMkLst>
        </pc:picChg>
        <pc:picChg chg="add mod">
          <ac:chgData name="Rhianydd Barnes" userId="326c492f-62bd-4e3e-8cab-61757232465d" providerId="ADAL" clId="{D9256E9F-D5E9-4C8C-9D75-E3DFF16CD39E}" dt="2026-06-30T15:00:54.877" v="3140" actId="27614"/>
          <ac:picMkLst>
            <pc:docMk/>
            <pc:sldMk cId="4076560789" sldId="304"/>
            <ac:picMk id="4" creationId="{ADF40427-5DF6-0CF7-1566-2E9EB950224C}"/>
          </ac:picMkLst>
        </pc:picChg>
      </pc:sldChg>
      <pc:sldChg chg="addSp delSp modSp new mod setBg">
        <pc:chgData name="Rhianydd Barnes" userId="326c492f-62bd-4e3e-8cab-61757232465d" providerId="ADAL" clId="{D9256E9F-D5E9-4C8C-9D75-E3DFF16CD39E}" dt="2026-06-30T15:38:40.044" v="3293" actId="1076"/>
        <pc:sldMkLst>
          <pc:docMk/>
          <pc:sldMk cId="2485074836" sldId="305"/>
        </pc:sldMkLst>
        <pc:spChg chg="add mod">
          <ac:chgData name="Rhianydd Barnes" userId="326c492f-62bd-4e3e-8cab-61757232465d" providerId="ADAL" clId="{D9256E9F-D5E9-4C8C-9D75-E3DFF16CD39E}" dt="2026-06-30T15:38:40.044" v="3293" actId="1076"/>
          <ac:spMkLst>
            <pc:docMk/>
            <pc:sldMk cId="2485074836" sldId="305"/>
            <ac:spMk id="2" creationId="{4B2E5AE0-251A-0CFD-DA3F-63862650951E}"/>
          </ac:spMkLst>
        </pc:spChg>
        <pc:spChg chg="add del mod ord">
          <ac:chgData name="Rhianydd Barnes" userId="326c492f-62bd-4e3e-8cab-61757232465d" providerId="ADAL" clId="{D9256E9F-D5E9-4C8C-9D75-E3DFF16CD39E}" dt="2026-06-30T15:08:36.913" v="3173"/>
          <ac:spMkLst>
            <pc:docMk/>
            <pc:sldMk cId="2485074836" sldId="305"/>
            <ac:spMk id="3" creationId="{04B11A32-AF19-AE5A-D926-79A86A78D3E4}"/>
          </ac:spMkLst>
        </pc:spChg>
        <pc:spChg chg="add">
          <ac:chgData name="Rhianydd Barnes" userId="326c492f-62bd-4e3e-8cab-61757232465d" providerId="ADAL" clId="{D9256E9F-D5E9-4C8C-9D75-E3DFF16CD39E}" dt="2026-06-30T15:08:33.640" v="3171" actId="26606"/>
          <ac:spMkLst>
            <pc:docMk/>
            <pc:sldMk cId="2485074836" sldId="305"/>
            <ac:spMk id="10" creationId="{6A84B152-3496-4C52-AF08-97AFFC09DD2C}"/>
          </ac:spMkLst>
        </pc:spChg>
        <pc:spChg chg="add">
          <ac:chgData name="Rhianydd Barnes" userId="326c492f-62bd-4e3e-8cab-61757232465d" providerId="ADAL" clId="{D9256E9F-D5E9-4C8C-9D75-E3DFF16CD39E}" dt="2026-06-30T15:08:33.640" v="3171" actId="26606"/>
          <ac:spMkLst>
            <pc:docMk/>
            <pc:sldMk cId="2485074836" sldId="305"/>
            <ac:spMk id="12" creationId="{6B2ADB95-0FA3-4BD7-A8AC-89D014A83E5B}"/>
          </ac:spMkLst>
        </pc:spChg>
        <pc:spChg chg="add">
          <ac:chgData name="Rhianydd Barnes" userId="326c492f-62bd-4e3e-8cab-61757232465d" providerId="ADAL" clId="{D9256E9F-D5E9-4C8C-9D75-E3DFF16CD39E}" dt="2026-06-30T15:08:33.640" v="3171" actId="26606"/>
          <ac:spMkLst>
            <pc:docMk/>
            <pc:sldMk cId="2485074836" sldId="305"/>
            <ac:spMk id="14" creationId="{C924DBCE-E731-4B22-8181-A39C1D86276C}"/>
          </ac:spMkLst>
        </pc:spChg>
        <pc:spChg chg="add">
          <ac:chgData name="Rhianydd Barnes" userId="326c492f-62bd-4e3e-8cab-61757232465d" providerId="ADAL" clId="{D9256E9F-D5E9-4C8C-9D75-E3DFF16CD39E}" dt="2026-06-30T15:08:33.640" v="3171" actId="26606"/>
          <ac:spMkLst>
            <pc:docMk/>
            <pc:sldMk cId="2485074836" sldId="305"/>
            <ac:spMk id="16" creationId="{4CBF9756-6AC8-4C65-84DF-56FBFFA1D873}"/>
          </ac:spMkLst>
        </pc:spChg>
        <pc:spChg chg="add">
          <ac:chgData name="Rhianydd Barnes" userId="326c492f-62bd-4e3e-8cab-61757232465d" providerId="ADAL" clId="{D9256E9F-D5E9-4C8C-9D75-E3DFF16CD39E}" dt="2026-06-30T15:08:33.640" v="3171" actId="26606"/>
          <ac:spMkLst>
            <pc:docMk/>
            <pc:sldMk cId="2485074836" sldId="305"/>
            <ac:spMk id="18" creationId="{2D385988-EAAF-4C27-AF8A-2BFBECAF3D4F}"/>
          </ac:spMkLst>
        </pc:spChg>
        <pc:spChg chg="add">
          <ac:chgData name="Rhianydd Barnes" userId="326c492f-62bd-4e3e-8cab-61757232465d" providerId="ADAL" clId="{D9256E9F-D5E9-4C8C-9D75-E3DFF16CD39E}" dt="2026-06-30T15:08:33.640" v="3171" actId="26606"/>
          <ac:spMkLst>
            <pc:docMk/>
            <pc:sldMk cId="2485074836" sldId="305"/>
            <ac:spMk id="22" creationId="{B621D332-7329-4994-8836-C429A51B7549}"/>
          </ac:spMkLst>
        </pc:spChg>
        <pc:spChg chg="add">
          <ac:chgData name="Rhianydd Barnes" userId="326c492f-62bd-4e3e-8cab-61757232465d" providerId="ADAL" clId="{D9256E9F-D5E9-4C8C-9D75-E3DFF16CD39E}" dt="2026-06-30T15:08:33.640" v="3171" actId="26606"/>
          <ac:spMkLst>
            <pc:docMk/>
            <pc:sldMk cId="2485074836" sldId="305"/>
            <ac:spMk id="24" creationId="{2D20F754-35A9-4508-BE3C-C59996D1437B}"/>
          </ac:spMkLst>
        </pc:spChg>
        <pc:picChg chg="add mod">
          <ac:chgData name="Rhianydd Barnes" userId="326c492f-62bd-4e3e-8cab-61757232465d" providerId="ADAL" clId="{D9256E9F-D5E9-4C8C-9D75-E3DFF16CD39E}" dt="2026-06-30T15:38:35.073" v="3292" actId="1076"/>
          <ac:picMkLst>
            <pc:docMk/>
            <pc:sldMk cId="2485074836" sldId="305"/>
            <ac:picMk id="3" creationId="{EC8DD992-ABED-BD17-A84B-0996EA577A4E}"/>
          </ac:picMkLst>
        </pc:picChg>
        <pc:picChg chg="add mod">
          <ac:chgData name="Rhianydd Barnes" userId="326c492f-62bd-4e3e-8cab-61757232465d" providerId="ADAL" clId="{D9256E9F-D5E9-4C8C-9D75-E3DFF16CD39E}" dt="2026-06-30T15:08:37.451" v="3174" actId="27614"/>
          <ac:picMkLst>
            <pc:docMk/>
            <pc:sldMk cId="2485074836" sldId="305"/>
            <ac:picMk id="5" creationId="{5E8B2894-6444-5482-3B64-B1DC0ACDD452}"/>
          </ac:picMkLst>
        </pc:picChg>
      </pc:sldChg>
      <pc:sldChg chg="addSp delSp modSp new mod ord setBg modNotesTx">
        <pc:chgData name="Rhianydd Barnes" userId="326c492f-62bd-4e3e-8cab-61757232465d" providerId="ADAL" clId="{D9256E9F-D5E9-4C8C-9D75-E3DFF16CD39E}" dt="2026-07-01T07:50:26.078" v="3916" actId="20577"/>
        <pc:sldMkLst>
          <pc:docMk/>
          <pc:sldMk cId="3912888105" sldId="306"/>
        </pc:sldMkLst>
        <pc:spChg chg="add mod">
          <ac:chgData name="Rhianydd Barnes" userId="326c492f-62bd-4e3e-8cab-61757232465d" providerId="ADAL" clId="{D9256E9F-D5E9-4C8C-9D75-E3DFF16CD39E}" dt="2026-06-30T15:15:55.166" v="3240" actId="1076"/>
          <ac:spMkLst>
            <pc:docMk/>
            <pc:sldMk cId="3912888105" sldId="306"/>
            <ac:spMk id="12" creationId="{C5EA7C32-1F69-6873-B2CC-7BA75ECCB182}"/>
          </ac:spMkLst>
        </pc:spChg>
        <pc:spChg chg="add">
          <ac:chgData name="Rhianydd Barnes" userId="326c492f-62bd-4e3e-8cab-61757232465d" providerId="ADAL" clId="{D9256E9F-D5E9-4C8C-9D75-E3DFF16CD39E}" dt="2026-06-30T15:14:42.696" v="3203" actId="26606"/>
          <ac:spMkLst>
            <pc:docMk/>
            <pc:sldMk cId="3912888105" sldId="306"/>
            <ac:spMk id="17" creationId="{46187E64-7A77-4D13-A5F4-9AEC282BBB9E}"/>
          </ac:spMkLst>
        </pc:spChg>
        <pc:spChg chg="add">
          <ac:chgData name="Rhianydd Barnes" userId="326c492f-62bd-4e3e-8cab-61757232465d" providerId="ADAL" clId="{D9256E9F-D5E9-4C8C-9D75-E3DFF16CD39E}" dt="2026-06-30T15:14:42.696" v="3203" actId="26606"/>
          <ac:spMkLst>
            <pc:docMk/>
            <pc:sldMk cId="3912888105" sldId="306"/>
            <ac:spMk id="19" creationId="{E2B33195-5BCA-4BB7-A82D-6739522687DD}"/>
          </ac:spMkLst>
        </pc:spChg>
        <pc:spChg chg="add">
          <ac:chgData name="Rhianydd Barnes" userId="326c492f-62bd-4e3e-8cab-61757232465d" providerId="ADAL" clId="{D9256E9F-D5E9-4C8C-9D75-E3DFF16CD39E}" dt="2026-06-30T15:14:42.696" v="3203" actId="26606"/>
          <ac:spMkLst>
            <pc:docMk/>
            <pc:sldMk cId="3912888105" sldId="306"/>
            <ac:spMk id="21" creationId="{CF8AD9F3-9AF6-494F-83A3-2F677563935C}"/>
          </ac:spMkLst>
        </pc:spChg>
        <pc:spChg chg="add">
          <ac:chgData name="Rhianydd Barnes" userId="326c492f-62bd-4e3e-8cab-61757232465d" providerId="ADAL" clId="{D9256E9F-D5E9-4C8C-9D75-E3DFF16CD39E}" dt="2026-06-30T15:14:42.696" v="3203" actId="26606"/>
          <ac:spMkLst>
            <pc:docMk/>
            <pc:sldMk cId="3912888105" sldId="306"/>
            <ac:spMk id="23" creationId="{0DA5DB8B-7E5C-4ABC-8069-A9A8806F3976}"/>
          </ac:spMkLst>
        </pc:spChg>
        <pc:picChg chg="add mod">
          <ac:chgData name="Rhianydd Barnes" userId="326c492f-62bd-4e3e-8cab-61757232465d" providerId="ADAL" clId="{D9256E9F-D5E9-4C8C-9D75-E3DFF16CD39E}" dt="2026-06-30T15:40:41.953" v="3317" actId="1076"/>
          <ac:picMkLst>
            <pc:docMk/>
            <pc:sldMk cId="3912888105" sldId="306"/>
            <ac:picMk id="2" creationId="{98198D66-2AC8-AABE-FC0E-C171E7CCDA6F}"/>
          </ac:picMkLst>
        </pc:picChg>
        <pc:picChg chg="add mod">
          <ac:chgData name="Rhianydd Barnes" userId="326c492f-62bd-4e3e-8cab-61757232465d" providerId="ADAL" clId="{D9256E9F-D5E9-4C8C-9D75-E3DFF16CD39E}" dt="2026-06-30T15:14:50.906" v="3205" actId="27614"/>
          <ac:picMkLst>
            <pc:docMk/>
            <pc:sldMk cId="3912888105" sldId="306"/>
            <ac:picMk id="3" creationId="{57F3E876-8C29-E6C2-9623-CED69A10E1CA}"/>
          </ac:picMkLst>
        </pc:picChg>
      </pc:sldChg>
      <pc:sldChg chg="addSp delSp modSp add mod ord">
        <pc:chgData name="Rhianydd Barnes" userId="326c492f-62bd-4e3e-8cab-61757232465d" providerId="ADAL" clId="{D9256E9F-D5E9-4C8C-9D75-E3DFF16CD39E}" dt="2026-06-30T15:40:25.242" v="3314" actId="1076"/>
        <pc:sldMkLst>
          <pc:docMk/>
          <pc:sldMk cId="2531617881" sldId="307"/>
        </pc:sldMkLst>
        <pc:spChg chg="mod">
          <ac:chgData name="Rhianydd Barnes" userId="326c492f-62bd-4e3e-8cab-61757232465d" providerId="ADAL" clId="{D9256E9F-D5E9-4C8C-9D75-E3DFF16CD39E}" dt="2026-06-26T13:32:41.425" v="724" actId="207"/>
          <ac:spMkLst>
            <pc:docMk/>
            <pc:sldMk cId="2531617881" sldId="307"/>
            <ac:spMk id="2" creationId="{CFF7092D-D3AD-3B92-2A2B-E433BAF8EED3}"/>
          </ac:spMkLst>
        </pc:spChg>
        <pc:spChg chg="add mod">
          <ac:chgData name="Rhianydd Barnes" userId="326c492f-62bd-4e3e-8cab-61757232465d" providerId="ADAL" clId="{D9256E9F-D5E9-4C8C-9D75-E3DFF16CD39E}" dt="2026-06-26T13:33:42.943" v="731" actId="1076"/>
          <ac:spMkLst>
            <pc:docMk/>
            <pc:sldMk cId="2531617881" sldId="307"/>
            <ac:spMk id="12" creationId="{3A2F1E24-B7FB-B542-EFBD-1C007A9214CE}"/>
          </ac:spMkLst>
        </pc:spChg>
        <pc:picChg chg="add mod">
          <ac:chgData name="Rhianydd Barnes" userId="326c492f-62bd-4e3e-8cab-61757232465d" providerId="ADAL" clId="{D9256E9F-D5E9-4C8C-9D75-E3DFF16CD39E}" dt="2026-06-26T13:31:28.537" v="714" actId="1076"/>
          <ac:picMkLst>
            <pc:docMk/>
            <pc:sldMk cId="2531617881" sldId="307"/>
            <ac:picMk id="3" creationId="{8268B55A-3973-C9FB-6694-D35B99F57CE5}"/>
          </ac:picMkLst>
        </pc:picChg>
        <pc:picChg chg="add mod">
          <ac:chgData name="Rhianydd Barnes" userId="326c492f-62bd-4e3e-8cab-61757232465d" providerId="ADAL" clId="{D9256E9F-D5E9-4C8C-9D75-E3DFF16CD39E}" dt="2026-06-30T15:40:25.242" v="3314" actId="1076"/>
          <ac:picMkLst>
            <pc:docMk/>
            <pc:sldMk cId="2531617881" sldId="307"/>
            <ac:picMk id="4" creationId="{A338F778-ACC8-C2AD-3FBC-D8A53B293777}"/>
          </ac:picMkLst>
        </pc:picChg>
        <pc:picChg chg="add mod">
          <ac:chgData name="Rhianydd Barnes" userId="326c492f-62bd-4e3e-8cab-61757232465d" providerId="ADAL" clId="{D9256E9F-D5E9-4C8C-9D75-E3DFF16CD39E}" dt="2026-06-26T13:31:30.982" v="715" actId="1076"/>
          <ac:picMkLst>
            <pc:docMk/>
            <pc:sldMk cId="2531617881" sldId="307"/>
            <ac:picMk id="5" creationId="{25554333-683D-CF2B-F812-807E3915C0BB}"/>
          </ac:picMkLst>
        </pc:picChg>
        <pc:picChg chg="add mod">
          <ac:chgData name="Rhianydd Barnes" userId="326c492f-62bd-4e3e-8cab-61757232465d" providerId="ADAL" clId="{D9256E9F-D5E9-4C8C-9D75-E3DFF16CD39E}" dt="2026-06-26T13:31:14.944" v="712" actId="14100"/>
          <ac:picMkLst>
            <pc:docMk/>
            <pc:sldMk cId="2531617881" sldId="307"/>
            <ac:picMk id="7" creationId="{E64BA959-9671-89BF-BDB0-5DD55F4232A0}"/>
          </ac:picMkLst>
        </pc:picChg>
        <pc:picChg chg="add mod">
          <ac:chgData name="Rhianydd Barnes" userId="326c492f-62bd-4e3e-8cab-61757232465d" providerId="ADAL" clId="{D9256E9F-D5E9-4C8C-9D75-E3DFF16CD39E}" dt="2026-06-26T13:31:21.368" v="713" actId="1076"/>
          <ac:picMkLst>
            <pc:docMk/>
            <pc:sldMk cId="2531617881" sldId="307"/>
            <ac:picMk id="9" creationId="{415031E5-5283-61E8-9F9B-7C212F070980}"/>
          </ac:picMkLst>
        </pc:picChg>
        <pc:picChg chg="add mod">
          <ac:chgData name="Rhianydd Barnes" userId="326c492f-62bd-4e3e-8cab-61757232465d" providerId="ADAL" clId="{D9256E9F-D5E9-4C8C-9D75-E3DFF16CD39E}" dt="2026-06-26T13:31:00.957" v="708" actId="14100"/>
          <ac:picMkLst>
            <pc:docMk/>
            <pc:sldMk cId="2531617881" sldId="307"/>
            <ac:picMk id="10" creationId="{BB554335-3477-977D-65DE-69CD4041F18D}"/>
          </ac:picMkLst>
        </pc:picChg>
      </pc:sldChg>
      <pc:sldChg chg="addSp delSp modSp new mod modNotesTx">
        <pc:chgData name="Rhianydd Barnes" userId="326c492f-62bd-4e3e-8cab-61757232465d" providerId="ADAL" clId="{D9256E9F-D5E9-4C8C-9D75-E3DFF16CD39E}" dt="2026-07-01T12:50:21.001" v="4129" actId="20577"/>
        <pc:sldMkLst>
          <pc:docMk/>
          <pc:sldMk cId="2890623390" sldId="308"/>
        </pc:sldMkLst>
        <pc:spChg chg="add mod">
          <ac:chgData name="Rhianydd Barnes" userId="326c492f-62bd-4e3e-8cab-61757232465d" providerId="ADAL" clId="{D9256E9F-D5E9-4C8C-9D75-E3DFF16CD39E}" dt="2026-06-30T12:19:19.236" v="875" actId="20577"/>
          <ac:spMkLst>
            <pc:docMk/>
            <pc:sldMk cId="2890623390" sldId="308"/>
            <ac:spMk id="2" creationId="{F1E46A40-CC85-6C33-420B-7B9F4B8B1CDD}"/>
          </ac:spMkLst>
        </pc:spChg>
        <pc:spChg chg="add mod">
          <ac:chgData name="Rhianydd Barnes" userId="326c492f-62bd-4e3e-8cab-61757232465d" providerId="ADAL" clId="{D9256E9F-D5E9-4C8C-9D75-E3DFF16CD39E}" dt="2026-06-30T12:35:00.146" v="1354" actId="14100"/>
          <ac:spMkLst>
            <pc:docMk/>
            <pc:sldMk cId="2890623390" sldId="308"/>
            <ac:spMk id="4" creationId="{B23C1323-0C92-B4B4-936C-21BEA0AD16AD}"/>
          </ac:spMkLst>
        </pc:spChg>
        <pc:spChg chg="add del mod">
          <ac:chgData name="Rhianydd Barnes" userId="326c492f-62bd-4e3e-8cab-61757232465d" providerId="ADAL" clId="{D9256E9F-D5E9-4C8C-9D75-E3DFF16CD39E}" dt="2026-06-30T12:35:14.328" v="1358"/>
          <ac:spMkLst>
            <pc:docMk/>
            <pc:sldMk cId="2890623390" sldId="308"/>
            <ac:spMk id="5" creationId="{77D4B6B5-8867-5719-CA72-93CDCF7F8BB1}"/>
          </ac:spMkLst>
        </pc:spChg>
        <pc:spChg chg="add mod">
          <ac:chgData name="Rhianydd Barnes" userId="326c492f-62bd-4e3e-8cab-61757232465d" providerId="ADAL" clId="{D9256E9F-D5E9-4C8C-9D75-E3DFF16CD39E}" dt="2026-06-30T12:36:19.753" v="1408" actId="1076"/>
          <ac:spMkLst>
            <pc:docMk/>
            <pc:sldMk cId="2890623390" sldId="308"/>
            <ac:spMk id="7" creationId="{BFC7DD2B-454D-6EC4-D948-2C3435C85E7C}"/>
          </ac:spMkLst>
        </pc:spChg>
        <pc:graphicFrameChg chg="add mod modGraphic">
          <ac:chgData name="Rhianydd Barnes" userId="326c492f-62bd-4e3e-8cab-61757232465d" providerId="ADAL" clId="{D9256E9F-D5E9-4C8C-9D75-E3DFF16CD39E}" dt="2026-06-30T15:40:59.405" v="3319" actId="1076"/>
          <ac:graphicFrameMkLst>
            <pc:docMk/>
            <pc:sldMk cId="2890623390" sldId="308"/>
            <ac:graphicFrameMk id="3" creationId="{9497DC3E-2DB6-61D5-EA27-2C13234F6E26}"/>
          </ac:graphicFrameMkLst>
        </pc:graphicFrameChg>
        <pc:graphicFrameChg chg="add mod">
          <ac:chgData name="Rhianydd Barnes" userId="326c492f-62bd-4e3e-8cab-61757232465d" providerId="ADAL" clId="{D9256E9F-D5E9-4C8C-9D75-E3DFF16CD39E}" dt="2026-06-30T12:35:09.824" v="1356"/>
          <ac:graphicFrameMkLst>
            <pc:docMk/>
            <pc:sldMk cId="2890623390" sldId="308"/>
            <ac:graphicFrameMk id="6" creationId="{3E1B0FA0-4DDE-133C-06B6-C476A29F3F0E}"/>
          </ac:graphicFrameMkLst>
        </pc:graphicFrameChg>
        <pc:picChg chg="add mod">
          <ac:chgData name="Rhianydd Barnes" userId="326c492f-62bd-4e3e-8cab-61757232465d" providerId="ADAL" clId="{D9256E9F-D5E9-4C8C-9D75-E3DFF16CD39E}" dt="2026-06-30T15:41:06.430" v="3321" actId="1076"/>
          <ac:picMkLst>
            <pc:docMk/>
            <pc:sldMk cId="2890623390" sldId="308"/>
            <ac:picMk id="5" creationId="{DA8E91F8-8B55-058E-DC3D-B2BBF2CC54E2}"/>
          </ac:picMkLst>
        </pc:picChg>
      </pc:sldChg>
      <pc:sldChg chg="addSp modSp new mod modNotesTx">
        <pc:chgData name="Rhianydd Barnes" userId="326c492f-62bd-4e3e-8cab-61757232465d" providerId="ADAL" clId="{D9256E9F-D5E9-4C8C-9D75-E3DFF16CD39E}" dt="2026-07-01T12:51:54.326" v="4182" actId="20577"/>
        <pc:sldMkLst>
          <pc:docMk/>
          <pc:sldMk cId="1220691298" sldId="309"/>
        </pc:sldMkLst>
        <pc:spChg chg="add mod">
          <ac:chgData name="Rhianydd Barnes" userId="326c492f-62bd-4e3e-8cab-61757232465d" providerId="ADAL" clId="{D9256E9F-D5E9-4C8C-9D75-E3DFF16CD39E}" dt="2026-06-30T12:44:27.674" v="1547" actId="20577"/>
          <ac:spMkLst>
            <pc:docMk/>
            <pc:sldMk cId="1220691298" sldId="309"/>
            <ac:spMk id="2" creationId="{1C88A647-7B6E-8F1B-E36E-98C6EC523CA4}"/>
          </ac:spMkLst>
        </pc:spChg>
        <pc:spChg chg="add mod">
          <ac:chgData name="Rhianydd Barnes" userId="326c492f-62bd-4e3e-8cab-61757232465d" providerId="ADAL" clId="{D9256E9F-D5E9-4C8C-9D75-E3DFF16CD39E}" dt="2026-06-30T12:43:42.542" v="1537" actId="207"/>
          <ac:spMkLst>
            <pc:docMk/>
            <pc:sldMk cId="1220691298" sldId="309"/>
            <ac:spMk id="3" creationId="{791EBB8B-3A7E-F420-ABF0-AC21F4F43CBB}"/>
          </ac:spMkLst>
        </pc:spChg>
        <pc:spChg chg="add mod">
          <ac:chgData name="Rhianydd Barnes" userId="326c492f-62bd-4e3e-8cab-61757232465d" providerId="ADAL" clId="{D9256E9F-D5E9-4C8C-9D75-E3DFF16CD39E}" dt="2026-06-30T12:44:15.737" v="1544" actId="14100"/>
          <ac:spMkLst>
            <pc:docMk/>
            <pc:sldMk cId="1220691298" sldId="309"/>
            <ac:spMk id="4" creationId="{6D7CEA26-02DF-A5CD-1745-75F084B95953}"/>
          </ac:spMkLst>
        </pc:spChg>
        <pc:graphicFrameChg chg="add mod modGraphic">
          <ac:chgData name="Rhianydd Barnes" userId="326c492f-62bd-4e3e-8cab-61757232465d" providerId="ADAL" clId="{D9256E9F-D5E9-4C8C-9D75-E3DFF16CD39E}" dt="2026-07-01T07:51:45.971" v="3961" actId="1076"/>
          <ac:graphicFrameMkLst>
            <pc:docMk/>
            <pc:sldMk cId="1220691298" sldId="309"/>
            <ac:graphicFrameMk id="5" creationId="{30DE4943-27E1-A98D-CDD2-E7251CC83B1D}"/>
          </ac:graphicFrameMkLst>
        </pc:graphicFrameChg>
        <pc:picChg chg="add mod">
          <ac:chgData name="Rhianydd Barnes" userId="326c492f-62bd-4e3e-8cab-61757232465d" providerId="ADAL" clId="{D9256E9F-D5E9-4C8C-9D75-E3DFF16CD39E}" dt="2026-06-30T15:41:29.260" v="3324" actId="1076"/>
          <ac:picMkLst>
            <pc:docMk/>
            <pc:sldMk cId="1220691298" sldId="309"/>
            <ac:picMk id="6" creationId="{CC7CCE93-5E46-C84B-7B45-36378CAFED2E}"/>
          </ac:picMkLst>
        </pc:picChg>
      </pc:sldChg>
      <pc:sldChg chg="addSp delSp modSp new mod">
        <pc:chgData name="Rhianydd Barnes" userId="326c492f-62bd-4e3e-8cab-61757232465d" providerId="ADAL" clId="{D9256E9F-D5E9-4C8C-9D75-E3DFF16CD39E}" dt="2026-07-01T09:31:49.144" v="3997" actId="1076"/>
        <pc:sldMkLst>
          <pc:docMk/>
          <pc:sldMk cId="2958478167" sldId="310"/>
        </pc:sldMkLst>
        <pc:spChg chg="add mod">
          <ac:chgData name="Rhianydd Barnes" userId="326c492f-62bd-4e3e-8cab-61757232465d" providerId="ADAL" clId="{D9256E9F-D5E9-4C8C-9D75-E3DFF16CD39E}" dt="2026-07-01T09:30:31.775" v="3988" actId="6549"/>
          <ac:spMkLst>
            <pc:docMk/>
            <pc:sldMk cId="2958478167" sldId="310"/>
            <ac:spMk id="3" creationId="{EF4CD456-BD69-FAE6-EDAA-84B51C6F4539}"/>
          </ac:spMkLst>
        </pc:spChg>
        <pc:spChg chg="add del mod">
          <ac:chgData name="Rhianydd Barnes" userId="326c492f-62bd-4e3e-8cab-61757232465d" providerId="ADAL" clId="{D9256E9F-D5E9-4C8C-9D75-E3DFF16CD39E}" dt="2026-06-30T15:20:02.521" v="3248"/>
          <ac:spMkLst>
            <pc:docMk/>
            <pc:sldMk cId="2958478167" sldId="310"/>
            <ac:spMk id="4" creationId="{5D3CFE24-17DB-35BA-264A-AB4ECA151A99}"/>
          </ac:spMkLst>
        </pc:spChg>
        <pc:spChg chg="add mod">
          <ac:chgData name="Rhianydd Barnes" userId="326c492f-62bd-4e3e-8cab-61757232465d" providerId="ADAL" clId="{D9256E9F-D5E9-4C8C-9D75-E3DFF16CD39E}" dt="2026-07-01T09:30:41.964" v="3989" actId="20577"/>
          <ac:spMkLst>
            <pc:docMk/>
            <pc:sldMk cId="2958478167" sldId="310"/>
            <ac:spMk id="7" creationId="{F3D0A8C9-34BC-F8F1-087B-969ED3B09377}"/>
          </ac:spMkLst>
        </pc:spChg>
        <pc:picChg chg="add del mod">
          <ac:chgData name="Rhianydd Barnes" userId="326c492f-62bd-4e3e-8cab-61757232465d" providerId="ADAL" clId="{D9256E9F-D5E9-4C8C-9D75-E3DFF16CD39E}" dt="2026-07-01T09:31:02.355" v="3990" actId="478"/>
          <ac:picMkLst>
            <pc:docMk/>
            <pc:sldMk cId="2958478167" sldId="310"/>
            <ac:picMk id="2" creationId="{5AD9B2FD-4C30-7C5A-C068-6FA935E75C19}"/>
          </ac:picMkLst>
        </pc:picChg>
        <pc:picChg chg="add del mod">
          <ac:chgData name="Rhianydd Barnes" userId="326c492f-62bd-4e3e-8cab-61757232465d" providerId="ADAL" clId="{D9256E9F-D5E9-4C8C-9D75-E3DFF16CD39E}" dt="2026-07-01T09:26:52.725" v="3967" actId="21"/>
          <ac:picMkLst>
            <pc:docMk/>
            <pc:sldMk cId="2958478167" sldId="310"/>
            <ac:picMk id="4" creationId="{639A0022-A476-01C3-9EC3-26E292F57D37}"/>
          </ac:picMkLst>
        </pc:picChg>
        <pc:picChg chg="add mod">
          <ac:chgData name="Rhianydd Barnes" userId="326c492f-62bd-4e3e-8cab-61757232465d" providerId="ADAL" clId="{D9256E9F-D5E9-4C8C-9D75-E3DFF16CD39E}" dt="2026-07-01T09:31:49.144" v="3997" actId="1076"/>
          <ac:picMkLst>
            <pc:docMk/>
            <pc:sldMk cId="2958478167" sldId="310"/>
            <ac:picMk id="6" creationId="{D100612B-AD17-7DFC-21AD-6A04B8FC1F8A}"/>
          </ac:picMkLst>
        </pc:picChg>
        <pc:picChg chg="add mod">
          <ac:chgData name="Rhianydd Barnes" userId="326c492f-62bd-4e3e-8cab-61757232465d" providerId="ADAL" clId="{D9256E9F-D5E9-4C8C-9D75-E3DFF16CD39E}" dt="2026-07-01T09:31:34.309" v="3996" actId="1076"/>
          <ac:picMkLst>
            <pc:docMk/>
            <pc:sldMk cId="2958478167" sldId="310"/>
            <ac:picMk id="8" creationId="{7678C3B6-D269-7AF5-9979-D24A62BBA665}"/>
          </ac:picMkLst>
        </pc:picChg>
      </pc:sldChg>
      <pc:sldChg chg="addSp delSp modSp new mod ord">
        <pc:chgData name="Rhianydd Barnes" userId="326c492f-62bd-4e3e-8cab-61757232465d" providerId="ADAL" clId="{D9256E9F-D5E9-4C8C-9D75-E3DFF16CD39E}" dt="2026-06-30T15:37:15.963" v="3280" actId="1076"/>
        <pc:sldMkLst>
          <pc:docMk/>
          <pc:sldMk cId="2925442856" sldId="311"/>
        </pc:sldMkLst>
        <pc:spChg chg="add mod">
          <ac:chgData name="Rhianydd Barnes" userId="326c492f-62bd-4e3e-8cab-61757232465d" providerId="ADAL" clId="{D9256E9F-D5E9-4C8C-9D75-E3DFF16CD39E}" dt="2026-06-30T15:37:00.755" v="3278" actId="1076"/>
          <ac:spMkLst>
            <pc:docMk/>
            <pc:sldMk cId="2925442856" sldId="311"/>
            <ac:spMk id="2" creationId="{BFEE1402-94D8-3B28-47EC-C88AB2E9CAD0}"/>
          </ac:spMkLst>
        </pc:spChg>
        <pc:spChg chg="add del mod">
          <ac:chgData name="Rhianydd Barnes" userId="326c492f-62bd-4e3e-8cab-61757232465d" providerId="ADAL" clId="{D9256E9F-D5E9-4C8C-9D75-E3DFF16CD39E}" dt="2026-06-30T14:43:45.373" v="3028"/>
          <ac:spMkLst>
            <pc:docMk/>
            <pc:sldMk cId="2925442856" sldId="311"/>
            <ac:spMk id="3" creationId="{7F4B1EEF-E3F9-6579-83BD-8DB18CA7C5BB}"/>
          </ac:spMkLst>
        </pc:spChg>
        <pc:spChg chg="add mod">
          <ac:chgData name="Rhianydd Barnes" userId="326c492f-62bd-4e3e-8cab-61757232465d" providerId="ADAL" clId="{D9256E9F-D5E9-4C8C-9D75-E3DFF16CD39E}" dt="2026-06-30T15:36:53.785" v="3277" actId="1076"/>
          <ac:spMkLst>
            <pc:docMk/>
            <pc:sldMk cId="2925442856" sldId="311"/>
            <ac:spMk id="5" creationId="{70405120-3282-9B3F-8CC2-E5D02FE8ED73}"/>
          </ac:spMkLst>
        </pc:spChg>
        <pc:graphicFrameChg chg="add mod">
          <ac:chgData name="Rhianydd Barnes" userId="326c492f-62bd-4e3e-8cab-61757232465d" providerId="ADAL" clId="{D9256E9F-D5E9-4C8C-9D75-E3DFF16CD39E}" dt="2026-06-30T14:43:43.317" v="3026"/>
          <ac:graphicFrameMkLst>
            <pc:docMk/>
            <pc:sldMk cId="2925442856" sldId="311"/>
            <ac:graphicFrameMk id="4" creationId="{DFE2FB1B-D5E7-AE31-6F34-CD8CC4213E76}"/>
          </ac:graphicFrameMkLst>
        </pc:graphicFrameChg>
        <pc:picChg chg="add mod ord">
          <ac:chgData name="Rhianydd Barnes" userId="326c492f-62bd-4e3e-8cab-61757232465d" providerId="ADAL" clId="{D9256E9F-D5E9-4C8C-9D75-E3DFF16CD39E}" dt="2026-06-30T15:37:15.963" v="3280" actId="1076"/>
          <ac:picMkLst>
            <pc:docMk/>
            <pc:sldMk cId="2925442856" sldId="311"/>
            <ac:picMk id="3" creationId="{29627AB0-3146-15C4-F075-1D4EB6097339}"/>
          </ac:picMkLst>
        </pc:picChg>
      </pc:sldChg>
      <pc:sldChg chg="addSp modSp new mod setBg">
        <pc:chgData name="Rhianydd Barnes" userId="326c492f-62bd-4e3e-8cab-61757232465d" providerId="ADAL" clId="{D9256E9F-D5E9-4C8C-9D75-E3DFF16CD39E}" dt="2026-06-30T15:36:38.915" v="3274" actId="1076"/>
        <pc:sldMkLst>
          <pc:docMk/>
          <pc:sldMk cId="2138716598" sldId="312"/>
        </pc:sldMkLst>
        <pc:spChg chg="add mod">
          <ac:chgData name="Rhianydd Barnes" userId="326c492f-62bd-4e3e-8cab-61757232465d" providerId="ADAL" clId="{D9256E9F-D5E9-4C8C-9D75-E3DFF16CD39E}" dt="2026-06-30T14:58:29.394" v="3135" actId="1076"/>
          <ac:spMkLst>
            <pc:docMk/>
            <pc:sldMk cId="2138716598" sldId="312"/>
            <ac:spMk id="2" creationId="{F17DAB44-2554-9EC2-4319-C5FCAF45170D}"/>
          </ac:spMkLst>
        </pc:spChg>
        <pc:spChg chg="add">
          <ac:chgData name="Rhianydd Barnes" userId="326c492f-62bd-4e3e-8cab-61757232465d" providerId="ADAL" clId="{D9256E9F-D5E9-4C8C-9D75-E3DFF16CD39E}" dt="2026-06-30T14:57:14.953" v="3112" actId="26606"/>
          <ac:spMkLst>
            <pc:docMk/>
            <pc:sldMk cId="2138716598" sldId="312"/>
            <ac:spMk id="9" creationId="{2B577FF9-3543-4875-815D-3D87BD8A2002}"/>
          </ac:spMkLst>
        </pc:spChg>
        <pc:spChg chg="add">
          <ac:chgData name="Rhianydd Barnes" userId="326c492f-62bd-4e3e-8cab-61757232465d" providerId="ADAL" clId="{D9256E9F-D5E9-4C8C-9D75-E3DFF16CD39E}" dt="2026-06-30T14:57:14.953" v="3112" actId="26606"/>
          <ac:spMkLst>
            <pc:docMk/>
            <pc:sldMk cId="2138716598" sldId="312"/>
            <ac:spMk id="11" creationId="{F5569EEC-E12F-4856-B407-02B2813A4AA5}"/>
          </ac:spMkLst>
        </pc:spChg>
        <pc:spChg chg="add">
          <ac:chgData name="Rhianydd Barnes" userId="326c492f-62bd-4e3e-8cab-61757232465d" providerId="ADAL" clId="{D9256E9F-D5E9-4C8C-9D75-E3DFF16CD39E}" dt="2026-06-30T14:57:14.953" v="3112" actId="26606"/>
          <ac:spMkLst>
            <pc:docMk/>
            <pc:sldMk cId="2138716598" sldId="312"/>
            <ac:spMk id="13" creationId="{CF860788-3A6A-45A3-B3F1-06F159665603}"/>
          </ac:spMkLst>
        </pc:spChg>
        <pc:spChg chg="add">
          <ac:chgData name="Rhianydd Barnes" userId="326c492f-62bd-4e3e-8cab-61757232465d" providerId="ADAL" clId="{D9256E9F-D5E9-4C8C-9D75-E3DFF16CD39E}" dt="2026-06-30T14:57:14.953" v="3112" actId="26606"/>
          <ac:spMkLst>
            <pc:docMk/>
            <pc:sldMk cId="2138716598" sldId="312"/>
            <ac:spMk id="15" creationId="{DF1E3393-B852-4883-B778-ED3525112942}"/>
          </ac:spMkLst>
        </pc:spChg>
        <pc:spChg chg="add">
          <ac:chgData name="Rhianydd Barnes" userId="326c492f-62bd-4e3e-8cab-61757232465d" providerId="ADAL" clId="{D9256E9F-D5E9-4C8C-9D75-E3DFF16CD39E}" dt="2026-06-30T14:57:14.953" v="3112" actId="26606"/>
          <ac:spMkLst>
            <pc:docMk/>
            <pc:sldMk cId="2138716598" sldId="312"/>
            <ac:spMk id="17" creationId="{39853D09-4205-4CC7-83EB-288E886AC9E4}"/>
          </ac:spMkLst>
        </pc:spChg>
        <pc:spChg chg="add">
          <ac:chgData name="Rhianydd Barnes" userId="326c492f-62bd-4e3e-8cab-61757232465d" providerId="ADAL" clId="{D9256E9F-D5E9-4C8C-9D75-E3DFF16CD39E}" dt="2026-06-30T14:57:14.953" v="3112" actId="26606"/>
          <ac:spMkLst>
            <pc:docMk/>
            <pc:sldMk cId="2138716598" sldId="312"/>
            <ac:spMk id="19" creationId="{0D040B79-3E73-4A31-840D-D6B9C9FDFC46}"/>
          </ac:spMkLst>
        </pc:spChg>
        <pc:spChg chg="add">
          <ac:chgData name="Rhianydd Barnes" userId="326c492f-62bd-4e3e-8cab-61757232465d" providerId="ADAL" clId="{D9256E9F-D5E9-4C8C-9D75-E3DFF16CD39E}" dt="2026-06-30T14:57:14.953" v="3112" actId="26606"/>
          <ac:spMkLst>
            <pc:docMk/>
            <pc:sldMk cId="2138716598" sldId="312"/>
            <ac:spMk id="21" creationId="{156C6AE5-3F8B-42AC-9EA4-1B686A11E93F}"/>
          </ac:spMkLst>
        </pc:spChg>
        <pc:picChg chg="add mod">
          <ac:chgData name="Rhianydd Barnes" userId="326c492f-62bd-4e3e-8cab-61757232465d" providerId="ADAL" clId="{D9256E9F-D5E9-4C8C-9D75-E3DFF16CD39E}" dt="2026-06-30T15:36:38.915" v="3274" actId="1076"/>
          <ac:picMkLst>
            <pc:docMk/>
            <pc:sldMk cId="2138716598" sldId="312"/>
            <ac:picMk id="3" creationId="{629516B5-55D5-4C95-221A-256BED6BC849}"/>
          </ac:picMkLst>
        </pc:picChg>
        <pc:picChg chg="add mod">
          <ac:chgData name="Rhianydd Barnes" userId="326c492f-62bd-4e3e-8cab-61757232465d" providerId="ADAL" clId="{D9256E9F-D5E9-4C8C-9D75-E3DFF16CD39E}" dt="2026-06-30T14:57:21.535" v="3114" actId="27614"/>
          <ac:picMkLst>
            <pc:docMk/>
            <pc:sldMk cId="2138716598" sldId="312"/>
            <ac:picMk id="4" creationId="{2D9EE14E-F0B9-E20E-DF94-F93F09EA81D0}"/>
          </ac:picMkLst>
        </pc:picChg>
      </pc:sldChg>
    </pc:docChg>
  </pc:docChgLst>
</pc:chgInfo>
</file>

<file path=ppt/diagrams/_rels/data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90BE9A-D994-4FCD-8A58-A730E33F4B1D}"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70A4FDAF-B0E6-41DC-ACDC-5E4EB0B031D3}">
      <dgm:prSet custT="1"/>
      <dgm:spPr/>
      <dgm:t>
        <a:bodyPr/>
        <a:lstStyle/>
        <a:p>
          <a:r>
            <a:rPr lang="en-GB" sz="1800" dirty="0"/>
            <a:t>Simplify language of document (Easy read) </a:t>
          </a:r>
          <a:endParaRPr lang="en-US" sz="1800" dirty="0"/>
        </a:p>
      </dgm:t>
    </dgm:pt>
    <dgm:pt modelId="{73994C72-4CF5-477A-9F3F-A65C00A548C8}" type="parTrans" cxnId="{E59C68E0-71D1-4F5E-992B-268D6CC7A5C7}">
      <dgm:prSet/>
      <dgm:spPr/>
      <dgm:t>
        <a:bodyPr/>
        <a:lstStyle/>
        <a:p>
          <a:endParaRPr lang="en-US"/>
        </a:p>
      </dgm:t>
    </dgm:pt>
    <dgm:pt modelId="{1AC27648-CE7C-468B-BDAC-4EC29A6C8AE8}" type="sibTrans" cxnId="{E59C68E0-71D1-4F5E-992B-268D6CC7A5C7}">
      <dgm:prSet/>
      <dgm:spPr/>
      <dgm:t>
        <a:bodyPr/>
        <a:lstStyle/>
        <a:p>
          <a:endParaRPr lang="en-US"/>
        </a:p>
      </dgm:t>
    </dgm:pt>
    <dgm:pt modelId="{CCB89837-EDF7-4C43-9D06-BE69490D54EE}">
      <dgm:prSet custT="1"/>
      <dgm:spPr/>
      <dgm:t>
        <a:bodyPr/>
        <a:lstStyle/>
        <a:p>
          <a:r>
            <a:rPr lang="en-GB" sz="1800" dirty="0"/>
            <a:t>Reduce the size of the document</a:t>
          </a:r>
          <a:endParaRPr lang="en-US" sz="1800" dirty="0"/>
        </a:p>
      </dgm:t>
    </dgm:pt>
    <dgm:pt modelId="{201B03EB-8D25-4897-ADFE-E40C0CA2ACDF}" type="parTrans" cxnId="{C2423299-5223-4563-8E42-0A33AD7A77A5}">
      <dgm:prSet/>
      <dgm:spPr/>
      <dgm:t>
        <a:bodyPr/>
        <a:lstStyle/>
        <a:p>
          <a:endParaRPr lang="en-US"/>
        </a:p>
      </dgm:t>
    </dgm:pt>
    <dgm:pt modelId="{741C9F55-0C12-445B-9EF7-B0BF09B3DDEE}" type="sibTrans" cxnId="{C2423299-5223-4563-8E42-0A33AD7A77A5}">
      <dgm:prSet/>
      <dgm:spPr/>
      <dgm:t>
        <a:bodyPr/>
        <a:lstStyle/>
        <a:p>
          <a:endParaRPr lang="en-US"/>
        </a:p>
      </dgm:t>
    </dgm:pt>
    <dgm:pt modelId="{D69BA947-AE41-47C0-99A8-FFFA24B30133}">
      <dgm:prSet custT="1"/>
      <dgm:spPr/>
      <dgm:t>
        <a:bodyPr/>
        <a:lstStyle/>
        <a:p>
          <a:r>
            <a:rPr lang="en-GB" sz="1800" dirty="0"/>
            <a:t>Split the document into 2x booklets</a:t>
          </a:r>
          <a:endParaRPr lang="en-US" sz="1800" dirty="0"/>
        </a:p>
      </dgm:t>
    </dgm:pt>
    <dgm:pt modelId="{8708A118-B056-40C4-A267-2DC9366EBDEF}" type="parTrans" cxnId="{0E29207A-D1E1-4A2A-B412-F9C137493F40}">
      <dgm:prSet/>
      <dgm:spPr/>
      <dgm:t>
        <a:bodyPr/>
        <a:lstStyle/>
        <a:p>
          <a:endParaRPr lang="en-US"/>
        </a:p>
      </dgm:t>
    </dgm:pt>
    <dgm:pt modelId="{729F9553-93D7-4952-88E9-7C57D574AD56}" type="sibTrans" cxnId="{0E29207A-D1E1-4A2A-B412-F9C137493F40}">
      <dgm:prSet/>
      <dgm:spPr/>
      <dgm:t>
        <a:bodyPr/>
        <a:lstStyle/>
        <a:p>
          <a:endParaRPr lang="en-US"/>
        </a:p>
      </dgm:t>
    </dgm:pt>
    <dgm:pt modelId="{86D2ED56-6BAF-44C5-B0B2-1525DE839584}">
      <dgm:prSet custT="1"/>
      <dgm:spPr/>
      <dgm:t>
        <a:bodyPr/>
        <a:lstStyle/>
        <a:p>
          <a:r>
            <a:rPr lang="en-GB" sz="1800" dirty="0"/>
            <a:t>Use accessible friendly colours (tiers) </a:t>
          </a:r>
          <a:endParaRPr lang="en-US" sz="1800" dirty="0"/>
        </a:p>
      </dgm:t>
    </dgm:pt>
    <dgm:pt modelId="{28473944-7200-471D-9541-9EA9B859D174}" type="parTrans" cxnId="{57B9B292-3638-49F7-AA26-92485D039960}">
      <dgm:prSet/>
      <dgm:spPr/>
      <dgm:t>
        <a:bodyPr/>
        <a:lstStyle/>
        <a:p>
          <a:endParaRPr lang="en-US"/>
        </a:p>
      </dgm:t>
    </dgm:pt>
    <dgm:pt modelId="{AD037FD1-F003-4F80-8907-318CA012AE07}" type="sibTrans" cxnId="{57B9B292-3638-49F7-AA26-92485D039960}">
      <dgm:prSet/>
      <dgm:spPr/>
      <dgm:t>
        <a:bodyPr/>
        <a:lstStyle/>
        <a:p>
          <a:endParaRPr lang="en-US"/>
        </a:p>
      </dgm:t>
    </dgm:pt>
    <dgm:pt modelId="{8F590D30-98D7-412B-8BE4-E8AFAE1CA352}">
      <dgm:prSet custT="1"/>
      <dgm:spPr/>
      <dgm:t>
        <a:bodyPr/>
        <a:lstStyle/>
        <a:p>
          <a:r>
            <a:rPr lang="en-GB" sz="1800" dirty="0"/>
            <a:t>Spread the tiers over 3 pages, making it more accessible and easier to navigate</a:t>
          </a:r>
          <a:endParaRPr lang="en-US" sz="1800" dirty="0"/>
        </a:p>
      </dgm:t>
    </dgm:pt>
    <dgm:pt modelId="{05A86A15-CC74-4844-B890-649A5C54611F}" type="parTrans" cxnId="{CF4E6AEE-2345-4BCF-AD8D-BD2A2B6E33D4}">
      <dgm:prSet/>
      <dgm:spPr/>
      <dgm:t>
        <a:bodyPr/>
        <a:lstStyle/>
        <a:p>
          <a:endParaRPr lang="en-US"/>
        </a:p>
      </dgm:t>
    </dgm:pt>
    <dgm:pt modelId="{3FACC371-90A6-4B7D-962A-FB289CC3ABE2}" type="sibTrans" cxnId="{CF4E6AEE-2345-4BCF-AD8D-BD2A2B6E33D4}">
      <dgm:prSet/>
      <dgm:spPr/>
      <dgm:t>
        <a:bodyPr/>
        <a:lstStyle/>
        <a:p>
          <a:endParaRPr lang="en-US"/>
        </a:p>
      </dgm:t>
    </dgm:pt>
    <dgm:pt modelId="{DC939C0C-93DF-414A-B1D9-FD9BADD65475}">
      <dgm:prSet custT="1"/>
      <dgm:spPr/>
      <dgm:t>
        <a:bodyPr/>
        <a:lstStyle/>
        <a:p>
          <a:r>
            <a:rPr lang="en-GB" sz="1800" dirty="0"/>
            <a:t>More variety in photos, to represent all ages and cultures</a:t>
          </a:r>
          <a:endParaRPr lang="en-US" sz="1800" dirty="0"/>
        </a:p>
      </dgm:t>
    </dgm:pt>
    <dgm:pt modelId="{D0787245-C140-42BE-AFB3-E3760294B89F}" type="parTrans" cxnId="{040A805B-BB0F-45BA-9B3C-7E0DFEABA99A}">
      <dgm:prSet/>
      <dgm:spPr/>
      <dgm:t>
        <a:bodyPr/>
        <a:lstStyle/>
        <a:p>
          <a:endParaRPr lang="en-US"/>
        </a:p>
      </dgm:t>
    </dgm:pt>
    <dgm:pt modelId="{F4AE906A-D7F9-4113-9B4A-F22142ED4CC7}" type="sibTrans" cxnId="{040A805B-BB0F-45BA-9B3C-7E0DFEABA99A}">
      <dgm:prSet/>
      <dgm:spPr/>
      <dgm:t>
        <a:bodyPr/>
        <a:lstStyle/>
        <a:p>
          <a:endParaRPr lang="en-US"/>
        </a:p>
      </dgm:t>
    </dgm:pt>
    <dgm:pt modelId="{DB176B32-AF11-419C-A3BE-8818DC9D5352}">
      <dgm:prSet custT="1"/>
      <dgm:spPr/>
      <dgm:t>
        <a:bodyPr/>
        <a:lstStyle/>
        <a:p>
          <a:r>
            <a:rPr lang="en-US" sz="1800" dirty="0"/>
            <a:t>Name of the Dementia L&amp;D Framework, change to Guide</a:t>
          </a:r>
        </a:p>
      </dgm:t>
    </dgm:pt>
    <dgm:pt modelId="{1D5F01F6-6435-4591-A2BB-82D18B3FC0E7}" type="parTrans" cxnId="{2C931FE0-7FD0-4C00-B3C7-FC63E3BDB756}">
      <dgm:prSet/>
      <dgm:spPr/>
      <dgm:t>
        <a:bodyPr/>
        <a:lstStyle/>
        <a:p>
          <a:endParaRPr lang="en-GB"/>
        </a:p>
      </dgm:t>
    </dgm:pt>
    <dgm:pt modelId="{C67905A4-A735-43FA-B7A8-BA13B914FADE}" type="sibTrans" cxnId="{2C931FE0-7FD0-4C00-B3C7-FC63E3BDB756}">
      <dgm:prSet/>
      <dgm:spPr/>
      <dgm:t>
        <a:bodyPr/>
        <a:lstStyle/>
        <a:p>
          <a:endParaRPr lang="en-GB"/>
        </a:p>
      </dgm:t>
    </dgm:pt>
    <dgm:pt modelId="{AA47B13F-9EF0-4DDB-A1AD-F874083DC296}" type="pres">
      <dgm:prSet presAssocID="{C490BE9A-D994-4FCD-8A58-A730E33F4B1D}" presName="linear" presStyleCnt="0">
        <dgm:presLayoutVars>
          <dgm:animLvl val="lvl"/>
          <dgm:resizeHandles val="exact"/>
        </dgm:presLayoutVars>
      </dgm:prSet>
      <dgm:spPr/>
    </dgm:pt>
    <dgm:pt modelId="{A13877A2-EAA1-4410-AD74-431CAE323067}" type="pres">
      <dgm:prSet presAssocID="{70A4FDAF-B0E6-41DC-ACDC-5E4EB0B031D3}" presName="parentText" presStyleLbl="node1" presStyleIdx="0" presStyleCnt="7">
        <dgm:presLayoutVars>
          <dgm:chMax val="0"/>
          <dgm:bulletEnabled val="1"/>
        </dgm:presLayoutVars>
      </dgm:prSet>
      <dgm:spPr/>
    </dgm:pt>
    <dgm:pt modelId="{B37067EA-E855-4445-9793-4891FAC4D961}" type="pres">
      <dgm:prSet presAssocID="{1AC27648-CE7C-468B-BDAC-4EC29A6C8AE8}" presName="spacer" presStyleCnt="0"/>
      <dgm:spPr/>
    </dgm:pt>
    <dgm:pt modelId="{AA42512D-9E9D-46C3-9E58-FBAED12B8861}" type="pres">
      <dgm:prSet presAssocID="{CCB89837-EDF7-4C43-9D06-BE69490D54EE}" presName="parentText" presStyleLbl="node1" presStyleIdx="1" presStyleCnt="7">
        <dgm:presLayoutVars>
          <dgm:chMax val="0"/>
          <dgm:bulletEnabled val="1"/>
        </dgm:presLayoutVars>
      </dgm:prSet>
      <dgm:spPr/>
    </dgm:pt>
    <dgm:pt modelId="{586F4993-FBC8-4E4E-B286-FC73D001B3F3}" type="pres">
      <dgm:prSet presAssocID="{741C9F55-0C12-445B-9EF7-B0BF09B3DDEE}" presName="spacer" presStyleCnt="0"/>
      <dgm:spPr/>
    </dgm:pt>
    <dgm:pt modelId="{735D548E-ACD1-428F-A245-0637663B8DA4}" type="pres">
      <dgm:prSet presAssocID="{D69BA947-AE41-47C0-99A8-FFFA24B30133}" presName="parentText" presStyleLbl="node1" presStyleIdx="2" presStyleCnt="7">
        <dgm:presLayoutVars>
          <dgm:chMax val="0"/>
          <dgm:bulletEnabled val="1"/>
        </dgm:presLayoutVars>
      </dgm:prSet>
      <dgm:spPr/>
    </dgm:pt>
    <dgm:pt modelId="{F128015A-B6AD-4F3A-94B7-9EC7C9FFD725}" type="pres">
      <dgm:prSet presAssocID="{729F9553-93D7-4952-88E9-7C57D574AD56}" presName="spacer" presStyleCnt="0"/>
      <dgm:spPr/>
    </dgm:pt>
    <dgm:pt modelId="{41879214-7EDC-401C-B47B-1E21D3050032}" type="pres">
      <dgm:prSet presAssocID="{86D2ED56-6BAF-44C5-B0B2-1525DE839584}" presName="parentText" presStyleLbl="node1" presStyleIdx="3" presStyleCnt="7">
        <dgm:presLayoutVars>
          <dgm:chMax val="0"/>
          <dgm:bulletEnabled val="1"/>
        </dgm:presLayoutVars>
      </dgm:prSet>
      <dgm:spPr/>
    </dgm:pt>
    <dgm:pt modelId="{8FE4A52A-3C2A-4489-A5CC-0693F6D86482}" type="pres">
      <dgm:prSet presAssocID="{AD037FD1-F003-4F80-8907-318CA012AE07}" presName="spacer" presStyleCnt="0"/>
      <dgm:spPr/>
    </dgm:pt>
    <dgm:pt modelId="{579FDCF4-9C8D-41DC-8E23-63C8AB524B95}" type="pres">
      <dgm:prSet presAssocID="{8F590D30-98D7-412B-8BE4-E8AFAE1CA352}" presName="parentText" presStyleLbl="node1" presStyleIdx="4" presStyleCnt="7">
        <dgm:presLayoutVars>
          <dgm:chMax val="0"/>
          <dgm:bulletEnabled val="1"/>
        </dgm:presLayoutVars>
      </dgm:prSet>
      <dgm:spPr/>
    </dgm:pt>
    <dgm:pt modelId="{F00B3E7D-D07B-4516-A20C-316BB521F2A3}" type="pres">
      <dgm:prSet presAssocID="{3FACC371-90A6-4B7D-962A-FB289CC3ABE2}" presName="spacer" presStyleCnt="0"/>
      <dgm:spPr/>
    </dgm:pt>
    <dgm:pt modelId="{E48C753F-EC6D-4EE2-AF04-580C12A4CED7}" type="pres">
      <dgm:prSet presAssocID="{DC939C0C-93DF-414A-B1D9-FD9BADD65475}" presName="parentText" presStyleLbl="node1" presStyleIdx="5" presStyleCnt="7">
        <dgm:presLayoutVars>
          <dgm:chMax val="0"/>
          <dgm:bulletEnabled val="1"/>
        </dgm:presLayoutVars>
      </dgm:prSet>
      <dgm:spPr/>
    </dgm:pt>
    <dgm:pt modelId="{963B51ED-C566-4423-948D-87F414E3B19C}" type="pres">
      <dgm:prSet presAssocID="{F4AE906A-D7F9-4113-9B4A-F22142ED4CC7}" presName="spacer" presStyleCnt="0"/>
      <dgm:spPr/>
    </dgm:pt>
    <dgm:pt modelId="{F871892D-571B-41BD-9ABF-2E8FFEBBBA83}" type="pres">
      <dgm:prSet presAssocID="{DB176B32-AF11-419C-A3BE-8818DC9D5352}" presName="parentText" presStyleLbl="node1" presStyleIdx="6" presStyleCnt="7">
        <dgm:presLayoutVars>
          <dgm:chMax val="0"/>
          <dgm:bulletEnabled val="1"/>
        </dgm:presLayoutVars>
      </dgm:prSet>
      <dgm:spPr/>
    </dgm:pt>
  </dgm:ptLst>
  <dgm:cxnLst>
    <dgm:cxn modelId="{C88FDA1D-F94C-489C-BDDA-D4459F602BF3}" type="presOf" srcId="{DC939C0C-93DF-414A-B1D9-FD9BADD65475}" destId="{E48C753F-EC6D-4EE2-AF04-580C12A4CED7}" srcOrd="0" destOrd="0" presId="urn:microsoft.com/office/officeart/2005/8/layout/vList2"/>
    <dgm:cxn modelId="{0BD81D2E-EB1F-4703-AA2A-30BD57118C42}" type="presOf" srcId="{D69BA947-AE41-47C0-99A8-FFFA24B30133}" destId="{735D548E-ACD1-428F-A245-0637663B8DA4}" srcOrd="0" destOrd="0" presId="urn:microsoft.com/office/officeart/2005/8/layout/vList2"/>
    <dgm:cxn modelId="{040A805B-BB0F-45BA-9B3C-7E0DFEABA99A}" srcId="{C490BE9A-D994-4FCD-8A58-A730E33F4B1D}" destId="{DC939C0C-93DF-414A-B1D9-FD9BADD65475}" srcOrd="5" destOrd="0" parTransId="{D0787245-C140-42BE-AFB3-E3760294B89F}" sibTransId="{F4AE906A-D7F9-4113-9B4A-F22142ED4CC7}"/>
    <dgm:cxn modelId="{9C943B4C-3E62-4B28-B2B2-610AD9CC6810}" type="presOf" srcId="{CCB89837-EDF7-4C43-9D06-BE69490D54EE}" destId="{AA42512D-9E9D-46C3-9E58-FBAED12B8861}" srcOrd="0" destOrd="0" presId="urn:microsoft.com/office/officeart/2005/8/layout/vList2"/>
    <dgm:cxn modelId="{0E29207A-D1E1-4A2A-B412-F9C137493F40}" srcId="{C490BE9A-D994-4FCD-8A58-A730E33F4B1D}" destId="{D69BA947-AE41-47C0-99A8-FFFA24B30133}" srcOrd="2" destOrd="0" parTransId="{8708A118-B056-40C4-A267-2DC9366EBDEF}" sibTransId="{729F9553-93D7-4952-88E9-7C57D574AD56}"/>
    <dgm:cxn modelId="{5B77E684-3CAD-48A2-81A8-23C5A1674620}" type="presOf" srcId="{DB176B32-AF11-419C-A3BE-8818DC9D5352}" destId="{F871892D-571B-41BD-9ABF-2E8FFEBBBA83}" srcOrd="0" destOrd="0" presId="urn:microsoft.com/office/officeart/2005/8/layout/vList2"/>
    <dgm:cxn modelId="{57B9B292-3638-49F7-AA26-92485D039960}" srcId="{C490BE9A-D994-4FCD-8A58-A730E33F4B1D}" destId="{86D2ED56-6BAF-44C5-B0B2-1525DE839584}" srcOrd="3" destOrd="0" parTransId="{28473944-7200-471D-9541-9EA9B859D174}" sibTransId="{AD037FD1-F003-4F80-8907-318CA012AE07}"/>
    <dgm:cxn modelId="{C2423299-5223-4563-8E42-0A33AD7A77A5}" srcId="{C490BE9A-D994-4FCD-8A58-A730E33F4B1D}" destId="{CCB89837-EDF7-4C43-9D06-BE69490D54EE}" srcOrd="1" destOrd="0" parTransId="{201B03EB-8D25-4897-ADFE-E40C0CA2ACDF}" sibTransId="{741C9F55-0C12-445B-9EF7-B0BF09B3DDEE}"/>
    <dgm:cxn modelId="{60FC3D9D-FEBB-4ED5-92DE-BD389C8EFBCF}" type="presOf" srcId="{86D2ED56-6BAF-44C5-B0B2-1525DE839584}" destId="{41879214-7EDC-401C-B47B-1E21D3050032}" srcOrd="0" destOrd="0" presId="urn:microsoft.com/office/officeart/2005/8/layout/vList2"/>
    <dgm:cxn modelId="{4221EFA5-01A8-4464-841A-A90BA8422F23}" type="presOf" srcId="{8F590D30-98D7-412B-8BE4-E8AFAE1CA352}" destId="{579FDCF4-9C8D-41DC-8E23-63C8AB524B95}" srcOrd="0" destOrd="0" presId="urn:microsoft.com/office/officeart/2005/8/layout/vList2"/>
    <dgm:cxn modelId="{6CE18CD4-3FA6-43EE-8A9A-59277FA5CA6B}" type="presOf" srcId="{C490BE9A-D994-4FCD-8A58-A730E33F4B1D}" destId="{AA47B13F-9EF0-4DDB-A1AD-F874083DC296}" srcOrd="0" destOrd="0" presId="urn:microsoft.com/office/officeart/2005/8/layout/vList2"/>
    <dgm:cxn modelId="{2C931FE0-7FD0-4C00-B3C7-FC63E3BDB756}" srcId="{C490BE9A-D994-4FCD-8A58-A730E33F4B1D}" destId="{DB176B32-AF11-419C-A3BE-8818DC9D5352}" srcOrd="6" destOrd="0" parTransId="{1D5F01F6-6435-4591-A2BB-82D18B3FC0E7}" sibTransId="{C67905A4-A735-43FA-B7A8-BA13B914FADE}"/>
    <dgm:cxn modelId="{E59C68E0-71D1-4F5E-992B-268D6CC7A5C7}" srcId="{C490BE9A-D994-4FCD-8A58-A730E33F4B1D}" destId="{70A4FDAF-B0E6-41DC-ACDC-5E4EB0B031D3}" srcOrd="0" destOrd="0" parTransId="{73994C72-4CF5-477A-9F3F-A65C00A548C8}" sibTransId="{1AC27648-CE7C-468B-BDAC-4EC29A6C8AE8}"/>
    <dgm:cxn modelId="{CF4E6AEE-2345-4BCF-AD8D-BD2A2B6E33D4}" srcId="{C490BE9A-D994-4FCD-8A58-A730E33F4B1D}" destId="{8F590D30-98D7-412B-8BE4-E8AFAE1CA352}" srcOrd="4" destOrd="0" parTransId="{05A86A15-CC74-4844-B890-649A5C54611F}" sibTransId="{3FACC371-90A6-4B7D-962A-FB289CC3ABE2}"/>
    <dgm:cxn modelId="{943E1FF0-432C-4DED-9E5C-9907125BA939}" type="presOf" srcId="{70A4FDAF-B0E6-41DC-ACDC-5E4EB0B031D3}" destId="{A13877A2-EAA1-4410-AD74-431CAE323067}" srcOrd="0" destOrd="0" presId="urn:microsoft.com/office/officeart/2005/8/layout/vList2"/>
    <dgm:cxn modelId="{53898972-8A4C-43BD-8B7D-4A41032C2290}" type="presParOf" srcId="{AA47B13F-9EF0-4DDB-A1AD-F874083DC296}" destId="{A13877A2-EAA1-4410-AD74-431CAE323067}" srcOrd="0" destOrd="0" presId="urn:microsoft.com/office/officeart/2005/8/layout/vList2"/>
    <dgm:cxn modelId="{F010E670-8D0C-4416-BE87-A773312AD9E3}" type="presParOf" srcId="{AA47B13F-9EF0-4DDB-A1AD-F874083DC296}" destId="{B37067EA-E855-4445-9793-4891FAC4D961}" srcOrd="1" destOrd="0" presId="urn:microsoft.com/office/officeart/2005/8/layout/vList2"/>
    <dgm:cxn modelId="{CD65563A-0841-40FC-90D2-A04013372A07}" type="presParOf" srcId="{AA47B13F-9EF0-4DDB-A1AD-F874083DC296}" destId="{AA42512D-9E9D-46C3-9E58-FBAED12B8861}" srcOrd="2" destOrd="0" presId="urn:microsoft.com/office/officeart/2005/8/layout/vList2"/>
    <dgm:cxn modelId="{9E188583-5965-4BD3-A6B8-869D62000EC0}" type="presParOf" srcId="{AA47B13F-9EF0-4DDB-A1AD-F874083DC296}" destId="{586F4993-FBC8-4E4E-B286-FC73D001B3F3}" srcOrd="3" destOrd="0" presId="urn:microsoft.com/office/officeart/2005/8/layout/vList2"/>
    <dgm:cxn modelId="{8985C42E-99C4-4FBE-9A2A-956B067CBCA2}" type="presParOf" srcId="{AA47B13F-9EF0-4DDB-A1AD-F874083DC296}" destId="{735D548E-ACD1-428F-A245-0637663B8DA4}" srcOrd="4" destOrd="0" presId="urn:microsoft.com/office/officeart/2005/8/layout/vList2"/>
    <dgm:cxn modelId="{8BC8459C-6510-4C0C-964B-1A25253217A0}" type="presParOf" srcId="{AA47B13F-9EF0-4DDB-A1AD-F874083DC296}" destId="{F128015A-B6AD-4F3A-94B7-9EC7C9FFD725}" srcOrd="5" destOrd="0" presId="urn:microsoft.com/office/officeart/2005/8/layout/vList2"/>
    <dgm:cxn modelId="{A8908FFE-CEB0-4C3F-9674-B0EA3E94C7E7}" type="presParOf" srcId="{AA47B13F-9EF0-4DDB-A1AD-F874083DC296}" destId="{41879214-7EDC-401C-B47B-1E21D3050032}" srcOrd="6" destOrd="0" presId="urn:microsoft.com/office/officeart/2005/8/layout/vList2"/>
    <dgm:cxn modelId="{EDA09F0C-CEE8-40BA-9409-2DA0901F5055}" type="presParOf" srcId="{AA47B13F-9EF0-4DDB-A1AD-F874083DC296}" destId="{8FE4A52A-3C2A-4489-A5CC-0693F6D86482}" srcOrd="7" destOrd="0" presId="urn:microsoft.com/office/officeart/2005/8/layout/vList2"/>
    <dgm:cxn modelId="{781D8809-2F19-4317-8E3C-87A76CFA28A8}" type="presParOf" srcId="{AA47B13F-9EF0-4DDB-A1AD-F874083DC296}" destId="{579FDCF4-9C8D-41DC-8E23-63C8AB524B95}" srcOrd="8" destOrd="0" presId="urn:microsoft.com/office/officeart/2005/8/layout/vList2"/>
    <dgm:cxn modelId="{0AD82142-FF06-4743-AE9D-7DFAC05E0C90}" type="presParOf" srcId="{AA47B13F-9EF0-4DDB-A1AD-F874083DC296}" destId="{F00B3E7D-D07B-4516-A20C-316BB521F2A3}" srcOrd="9" destOrd="0" presId="urn:microsoft.com/office/officeart/2005/8/layout/vList2"/>
    <dgm:cxn modelId="{05F02C0A-68D4-4623-B682-F567F8841E0B}" type="presParOf" srcId="{AA47B13F-9EF0-4DDB-A1AD-F874083DC296}" destId="{E48C753F-EC6D-4EE2-AF04-580C12A4CED7}" srcOrd="10" destOrd="0" presId="urn:microsoft.com/office/officeart/2005/8/layout/vList2"/>
    <dgm:cxn modelId="{885FADCA-3F42-4F08-A9F1-FB18AE7F765D}" type="presParOf" srcId="{AA47B13F-9EF0-4DDB-A1AD-F874083DC296}" destId="{963B51ED-C566-4423-948D-87F414E3B19C}" srcOrd="11" destOrd="0" presId="urn:microsoft.com/office/officeart/2005/8/layout/vList2"/>
    <dgm:cxn modelId="{3F4773EF-92D3-4D37-A76B-A403C6772E6A}" type="presParOf" srcId="{AA47B13F-9EF0-4DDB-A1AD-F874083DC296}" destId="{F871892D-571B-41BD-9ABF-2E8FFEBBBA83}" srcOrd="1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90BE9A-D994-4FCD-8A58-A730E33F4B1D}"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70A4FDAF-B0E6-41DC-ACDC-5E4EB0B031D3}">
      <dgm:prSet custT="1"/>
      <dgm:spPr/>
      <dgm:t>
        <a:bodyPr/>
        <a:lstStyle/>
        <a:p>
          <a:r>
            <a:rPr lang="en-GB" sz="1800" dirty="0" err="1"/>
            <a:t>Symlhau</a:t>
          </a:r>
          <a:r>
            <a:rPr lang="en-GB" sz="1800" dirty="0"/>
            <a:t> </a:t>
          </a:r>
          <a:r>
            <a:rPr lang="en-GB" sz="1800" dirty="0" err="1"/>
            <a:t>iaith</a:t>
          </a:r>
          <a:r>
            <a:rPr lang="en-GB" sz="1800" dirty="0"/>
            <a:t> y </a:t>
          </a:r>
          <a:r>
            <a:rPr lang="en-GB" sz="1800" dirty="0" err="1"/>
            <a:t>ddogfen</a:t>
          </a:r>
          <a:r>
            <a:rPr lang="en-GB" sz="1800" dirty="0"/>
            <a:t> (</a:t>
          </a:r>
          <a:r>
            <a:rPr lang="en-GB" sz="1800" dirty="0" err="1"/>
            <a:t>Darllen</a:t>
          </a:r>
          <a:r>
            <a:rPr lang="en-GB" sz="1800" dirty="0"/>
            <a:t> </a:t>
          </a:r>
          <a:r>
            <a:rPr lang="en-GB" sz="1800" dirty="0" err="1"/>
            <a:t>hawdd</a:t>
          </a:r>
          <a:r>
            <a:rPr lang="en-GB" sz="1800" dirty="0"/>
            <a:t>) </a:t>
          </a:r>
          <a:endParaRPr lang="en-US" sz="1800" dirty="0"/>
        </a:p>
      </dgm:t>
    </dgm:pt>
    <dgm:pt modelId="{73994C72-4CF5-477A-9F3F-A65C00A548C8}" type="parTrans" cxnId="{E59C68E0-71D1-4F5E-992B-268D6CC7A5C7}">
      <dgm:prSet/>
      <dgm:spPr/>
      <dgm:t>
        <a:bodyPr/>
        <a:lstStyle/>
        <a:p>
          <a:endParaRPr lang="en-US"/>
        </a:p>
      </dgm:t>
    </dgm:pt>
    <dgm:pt modelId="{1AC27648-CE7C-468B-BDAC-4EC29A6C8AE8}" type="sibTrans" cxnId="{E59C68E0-71D1-4F5E-992B-268D6CC7A5C7}">
      <dgm:prSet/>
      <dgm:spPr/>
      <dgm:t>
        <a:bodyPr/>
        <a:lstStyle/>
        <a:p>
          <a:endParaRPr lang="en-US"/>
        </a:p>
      </dgm:t>
    </dgm:pt>
    <dgm:pt modelId="{CCB89837-EDF7-4C43-9D06-BE69490D54EE}">
      <dgm:prSet custT="1"/>
      <dgm:spPr/>
      <dgm:t>
        <a:bodyPr/>
        <a:lstStyle/>
        <a:p>
          <a:r>
            <a:rPr lang="en-GB" sz="1800" dirty="0" err="1"/>
            <a:t>Lleihau</a:t>
          </a:r>
          <a:r>
            <a:rPr lang="en-GB" sz="1800" dirty="0"/>
            <a:t> </a:t>
          </a:r>
          <a:r>
            <a:rPr lang="en-GB" sz="1800" dirty="0" err="1"/>
            <a:t>maint</a:t>
          </a:r>
          <a:r>
            <a:rPr lang="en-GB" sz="1800" dirty="0"/>
            <a:t> y </a:t>
          </a:r>
          <a:r>
            <a:rPr lang="en-GB" sz="1800" dirty="0" err="1"/>
            <a:t>ddogfenm</a:t>
          </a:r>
          <a:endParaRPr lang="en-US" sz="1800" dirty="0"/>
        </a:p>
      </dgm:t>
    </dgm:pt>
    <dgm:pt modelId="{201B03EB-8D25-4897-ADFE-E40C0CA2ACDF}" type="parTrans" cxnId="{C2423299-5223-4563-8E42-0A33AD7A77A5}">
      <dgm:prSet/>
      <dgm:spPr/>
      <dgm:t>
        <a:bodyPr/>
        <a:lstStyle/>
        <a:p>
          <a:endParaRPr lang="en-US"/>
        </a:p>
      </dgm:t>
    </dgm:pt>
    <dgm:pt modelId="{741C9F55-0C12-445B-9EF7-B0BF09B3DDEE}" type="sibTrans" cxnId="{C2423299-5223-4563-8E42-0A33AD7A77A5}">
      <dgm:prSet/>
      <dgm:spPr/>
      <dgm:t>
        <a:bodyPr/>
        <a:lstStyle/>
        <a:p>
          <a:endParaRPr lang="en-US"/>
        </a:p>
      </dgm:t>
    </dgm:pt>
    <dgm:pt modelId="{D69BA947-AE41-47C0-99A8-FFFA24B30133}">
      <dgm:prSet custT="1"/>
      <dgm:spPr/>
      <dgm:t>
        <a:bodyPr/>
        <a:lstStyle/>
        <a:p>
          <a:r>
            <a:rPr lang="en-GB" sz="1800" dirty="0" err="1"/>
            <a:t>Rhannwch</a:t>
          </a:r>
          <a:r>
            <a:rPr lang="en-GB" sz="1800" dirty="0"/>
            <a:t> y </a:t>
          </a:r>
          <a:r>
            <a:rPr lang="en-GB" sz="1800" dirty="0" err="1"/>
            <a:t>ddogfen</a:t>
          </a:r>
          <a:r>
            <a:rPr lang="en-GB" sz="1800" dirty="0"/>
            <a:t> </a:t>
          </a:r>
          <a:r>
            <a:rPr lang="en-GB" sz="1800" dirty="0" err="1"/>
            <a:t>yn</a:t>
          </a:r>
          <a:r>
            <a:rPr lang="en-GB" sz="1800" dirty="0"/>
            <a:t> 2 </a:t>
          </a:r>
          <a:r>
            <a:rPr lang="en-GB" sz="1800" dirty="0" err="1"/>
            <a:t>lyfryn</a:t>
          </a:r>
          <a:r>
            <a:rPr lang="en-GB" sz="1800" dirty="0"/>
            <a:t>    </a:t>
          </a:r>
          <a:endParaRPr lang="en-US" sz="1800" dirty="0"/>
        </a:p>
      </dgm:t>
    </dgm:pt>
    <dgm:pt modelId="{8708A118-B056-40C4-A267-2DC9366EBDEF}" type="parTrans" cxnId="{0E29207A-D1E1-4A2A-B412-F9C137493F40}">
      <dgm:prSet/>
      <dgm:spPr/>
      <dgm:t>
        <a:bodyPr/>
        <a:lstStyle/>
        <a:p>
          <a:endParaRPr lang="en-US"/>
        </a:p>
      </dgm:t>
    </dgm:pt>
    <dgm:pt modelId="{729F9553-93D7-4952-88E9-7C57D574AD56}" type="sibTrans" cxnId="{0E29207A-D1E1-4A2A-B412-F9C137493F40}">
      <dgm:prSet/>
      <dgm:spPr/>
      <dgm:t>
        <a:bodyPr/>
        <a:lstStyle/>
        <a:p>
          <a:endParaRPr lang="en-US"/>
        </a:p>
      </dgm:t>
    </dgm:pt>
    <dgm:pt modelId="{86D2ED56-6BAF-44C5-B0B2-1525DE839584}">
      <dgm:prSet custT="1"/>
      <dgm:spPr/>
      <dgm:t>
        <a:bodyPr/>
        <a:lstStyle/>
        <a:p>
          <a:r>
            <a:rPr lang="en-GB" sz="1800" dirty="0" err="1"/>
            <a:t>Defnyddia</a:t>
          </a:r>
          <a:r>
            <a:rPr lang="en-GB" sz="1800" dirty="0"/>
            <a:t> </a:t>
          </a:r>
          <a:r>
            <a:rPr lang="en-GB" sz="1800" dirty="0" err="1"/>
            <a:t>liwiau</a:t>
          </a:r>
          <a:r>
            <a:rPr lang="en-GB" sz="1800" dirty="0"/>
            <a:t> </a:t>
          </a:r>
          <a:r>
            <a:rPr lang="en-GB" sz="1800" dirty="0" err="1"/>
            <a:t>cyfeillgar</a:t>
          </a:r>
          <a:r>
            <a:rPr lang="en-GB" sz="1800" dirty="0"/>
            <a:t> </a:t>
          </a:r>
          <a:r>
            <a:rPr lang="en-GB" sz="1800" dirty="0" err="1"/>
            <a:t>hygyrch</a:t>
          </a:r>
          <a:r>
            <a:rPr lang="en-GB" sz="1800" dirty="0"/>
            <a:t> (</a:t>
          </a:r>
          <a:r>
            <a:rPr lang="en-GB" sz="1800" dirty="0" err="1"/>
            <a:t>haenau</a:t>
          </a:r>
          <a:r>
            <a:rPr lang="en-GB" sz="1800" dirty="0"/>
            <a:t>)   </a:t>
          </a:r>
          <a:endParaRPr lang="en-US" sz="1800" dirty="0"/>
        </a:p>
      </dgm:t>
    </dgm:pt>
    <dgm:pt modelId="{28473944-7200-471D-9541-9EA9B859D174}" type="parTrans" cxnId="{57B9B292-3638-49F7-AA26-92485D039960}">
      <dgm:prSet/>
      <dgm:spPr/>
      <dgm:t>
        <a:bodyPr/>
        <a:lstStyle/>
        <a:p>
          <a:endParaRPr lang="en-US"/>
        </a:p>
      </dgm:t>
    </dgm:pt>
    <dgm:pt modelId="{AD037FD1-F003-4F80-8907-318CA012AE07}" type="sibTrans" cxnId="{57B9B292-3638-49F7-AA26-92485D039960}">
      <dgm:prSet/>
      <dgm:spPr/>
      <dgm:t>
        <a:bodyPr/>
        <a:lstStyle/>
        <a:p>
          <a:endParaRPr lang="en-US"/>
        </a:p>
      </dgm:t>
    </dgm:pt>
    <dgm:pt modelId="{8F590D30-98D7-412B-8BE4-E8AFAE1CA352}">
      <dgm:prSet custT="1"/>
      <dgm:spPr/>
      <dgm:t>
        <a:bodyPr/>
        <a:lstStyle/>
        <a:p>
          <a:r>
            <a:rPr lang="en-GB" sz="1800" dirty="0" err="1"/>
            <a:t>Lledaena'r</a:t>
          </a:r>
          <a:r>
            <a:rPr lang="en-GB" sz="1800" dirty="0"/>
            <a:t> </a:t>
          </a:r>
          <a:r>
            <a:rPr lang="en-GB" sz="1800" dirty="0" err="1"/>
            <a:t>haenau</a:t>
          </a:r>
          <a:r>
            <a:rPr lang="en-GB" sz="1800" dirty="0"/>
            <a:t> </a:t>
          </a:r>
          <a:r>
            <a:rPr lang="en-GB" sz="1800" dirty="0" err="1"/>
            <a:t>dros</a:t>
          </a:r>
          <a:r>
            <a:rPr lang="en-GB" sz="1800" dirty="0"/>
            <a:t> 3 </a:t>
          </a:r>
          <a:r>
            <a:rPr lang="en-GB" sz="1800" dirty="0" err="1"/>
            <a:t>tudalen</a:t>
          </a:r>
          <a:r>
            <a:rPr lang="en-GB" sz="1800" dirty="0"/>
            <a:t>, </a:t>
          </a:r>
          <a:r>
            <a:rPr lang="en-GB" sz="1800" dirty="0" err="1"/>
            <a:t>gan</a:t>
          </a:r>
          <a:r>
            <a:rPr lang="en-GB" sz="1800" dirty="0"/>
            <a:t> </a:t>
          </a:r>
          <a:r>
            <a:rPr lang="en-GB" sz="1800" dirty="0" err="1"/>
            <a:t>ei</a:t>
          </a:r>
          <a:r>
            <a:rPr lang="en-GB" sz="1800" dirty="0"/>
            <a:t> </a:t>
          </a:r>
          <a:r>
            <a:rPr lang="en-GB" sz="1800" dirty="0" err="1"/>
            <a:t>wneud</a:t>
          </a:r>
          <a:r>
            <a:rPr lang="en-GB" sz="1800" dirty="0"/>
            <a:t> </a:t>
          </a:r>
          <a:r>
            <a:rPr lang="en-GB" sz="1800" dirty="0" err="1"/>
            <a:t>yn</a:t>
          </a:r>
          <a:r>
            <a:rPr lang="en-GB" sz="1800" dirty="0"/>
            <a:t> </a:t>
          </a:r>
          <a:r>
            <a:rPr lang="en-GB" sz="1800" dirty="0" err="1"/>
            <a:t>fwy</a:t>
          </a:r>
          <a:r>
            <a:rPr lang="en-GB" sz="1800" dirty="0"/>
            <a:t> </a:t>
          </a:r>
          <a:r>
            <a:rPr lang="en-GB" sz="1800" dirty="0" err="1"/>
            <a:t>hygyrch</a:t>
          </a:r>
          <a:r>
            <a:rPr lang="en-GB" sz="1800" dirty="0"/>
            <a:t> ac </a:t>
          </a:r>
          <a:r>
            <a:rPr lang="en-GB" sz="1800" dirty="0" err="1"/>
            <a:t>yn</a:t>
          </a:r>
          <a:r>
            <a:rPr lang="en-GB" sz="1800" dirty="0"/>
            <a:t> haws </a:t>
          </a:r>
          <a:r>
            <a:rPr lang="en-GB" sz="1800" dirty="0" err="1"/>
            <a:t>ei</a:t>
          </a:r>
          <a:r>
            <a:rPr lang="en-GB" sz="1800" dirty="0"/>
            <a:t> </a:t>
          </a:r>
          <a:r>
            <a:rPr lang="en-GB" sz="1800" dirty="0" err="1"/>
            <a:t>lywio</a:t>
          </a:r>
          <a:endParaRPr lang="en-US" sz="1800" dirty="0"/>
        </a:p>
      </dgm:t>
    </dgm:pt>
    <dgm:pt modelId="{05A86A15-CC74-4844-B890-649A5C54611F}" type="parTrans" cxnId="{CF4E6AEE-2345-4BCF-AD8D-BD2A2B6E33D4}">
      <dgm:prSet/>
      <dgm:spPr/>
      <dgm:t>
        <a:bodyPr/>
        <a:lstStyle/>
        <a:p>
          <a:endParaRPr lang="en-US"/>
        </a:p>
      </dgm:t>
    </dgm:pt>
    <dgm:pt modelId="{3FACC371-90A6-4B7D-962A-FB289CC3ABE2}" type="sibTrans" cxnId="{CF4E6AEE-2345-4BCF-AD8D-BD2A2B6E33D4}">
      <dgm:prSet/>
      <dgm:spPr/>
      <dgm:t>
        <a:bodyPr/>
        <a:lstStyle/>
        <a:p>
          <a:endParaRPr lang="en-US"/>
        </a:p>
      </dgm:t>
    </dgm:pt>
    <dgm:pt modelId="{DC939C0C-93DF-414A-B1D9-FD9BADD65475}">
      <dgm:prSet custT="1"/>
      <dgm:spPr/>
      <dgm:t>
        <a:bodyPr/>
        <a:lstStyle/>
        <a:p>
          <a:r>
            <a:rPr lang="en-GB" sz="1800" dirty="0" err="1"/>
            <a:t>Mwy</a:t>
          </a:r>
          <a:r>
            <a:rPr lang="en-GB" sz="1800" dirty="0"/>
            <a:t> o </a:t>
          </a:r>
          <a:r>
            <a:rPr lang="en-GB" sz="1800" dirty="0" err="1"/>
            <a:t>amrywiaeth</a:t>
          </a:r>
          <a:r>
            <a:rPr lang="en-GB" sz="1800" dirty="0"/>
            <a:t> </a:t>
          </a:r>
          <a:r>
            <a:rPr lang="en-GB" sz="1800" dirty="0" err="1"/>
            <a:t>mewn</a:t>
          </a:r>
          <a:r>
            <a:rPr lang="en-GB" sz="1800" dirty="0"/>
            <a:t> </a:t>
          </a:r>
          <a:r>
            <a:rPr lang="en-GB" sz="1800" dirty="0" err="1"/>
            <a:t>lluniau</a:t>
          </a:r>
          <a:r>
            <a:rPr lang="en-GB" sz="1800" dirty="0"/>
            <a:t>, i </a:t>
          </a:r>
          <a:r>
            <a:rPr lang="en-GB" sz="1800" dirty="0" err="1"/>
            <a:t>gynrychioli</a:t>
          </a:r>
          <a:r>
            <a:rPr lang="en-GB" sz="1800" dirty="0"/>
            <a:t> </a:t>
          </a:r>
          <a:r>
            <a:rPr lang="en-GB" sz="1800" dirty="0" err="1"/>
            <a:t>pob</a:t>
          </a:r>
          <a:r>
            <a:rPr lang="en-GB" sz="1800" dirty="0"/>
            <a:t> </a:t>
          </a:r>
          <a:r>
            <a:rPr lang="en-GB" sz="1800" dirty="0" err="1"/>
            <a:t>oedran</a:t>
          </a:r>
          <a:r>
            <a:rPr lang="en-GB" sz="1800" dirty="0"/>
            <a:t> a </a:t>
          </a:r>
          <a:r>
            <a:rPr lang="en-GB" sz="1800" dirty="0" err="1"/>
            <a:t>diwylliant</a:t>
          </a:r>
          <a:endParaRPr lang="en-US" sz="1800" dirty="0"/>
        </a:p>
      </dgm:t>
    </dgm:pt>
    <dgm:pt modelId="{D0787245-C140-42BE-AFB3-E3760294B89F}" type="parTrans" cxnId="{040A805B-BB0F-45BA-9B3C-7E0DFEABA99A}">
      <dgm:prSet/>
      <dgm:spPr/>
      <dgm:t>
        <a:bodyPr/>
        <a:lstStyle/>
        <a:p>
          <a:endParaRPr lang="en-US"/>
        </a:p>
      </dgm:t>
    </dgm:pt>
    <dgm:pt modelId="{F4AE906A-D7F9-4113-9B4A-F22142ED4CC7}" type="sibTrans" cxnId="{040A805B-BB0F-45BA-9B3C-7E0DFEABA99A}">
      <dgm:prSet/>
      <dgm:spPr/>
      <dgm:t>
        <a:bodyPr/>
        <a:lstStyle/>
        <a:p>
          <a:endParaRPr lang="en-US"/>
        </a:p>
      </dgm:t>
    </dgm:pt>
    <dgm:pt modelId="{DB176B32-AF11-419C-A3BE-8818DC9D5352}">
      <dgm:prSet custT="1"/>
      <dgm:spPr/>
      <dgm:t>
        <a:bodyPr/>
        <a:lstStyle/>
        <a:p>
          <a:r>
            <a:rPr lang="en-GB" sz="1800" dirty="0" err="1"/>
            <a:t>Enw</a:t>
          </a:r>
          <a:r>
            <a:rPr lang="en-GB" sz="1800" dirty="0"/>
            <a:t> </a:t>
          </a:r>
          <a:r>
            <a:rPr lang="en-GB" sz="1800" dirty="0" err="1"/>
            <a:t>Fframwaith</a:t>
          </a:r>
          <a:r>
            <a:rPr lang="en-GB" sz="1800" dirty="0"/>
            <a:t> </a:t>
          </a:r>
          <a:r>
            <a:rPr lang="en-GB" sz="1800" dirty="0" err="1"/>
            <a:t>Dysgu</a:t>
          </a:r>
          <a:r>
            <a:rPr lang="en-GB" sz="1800" dirty="0"/>
            <a:t> a </a:t>
          </a:r>
          <a:r>
            <a:rPr lang="en-GB" sz="1800" dirty="0" err="1"/>
            <a:t>Datblygu</a:t>
          </a:r>
          <a:r>
            <a:rPr lang="en-GB" sz="1800" dirty="0"/>
            <a:t> Dementia, </a:t>
          </a:r>
          <a:r>
            <a:rPr lang="en-GB" sz="1800" dirty="0" err="1"/>
            <a:t>newid</a:t>
          </a:r>
          <a:r>
            <a:rPr lang="en-GB" sz="1800" dirty="0"/>
            <a:t> i </a:t>
          </a:r>
          <a:r>
            <a:rPr lang="en-GB" sz="1800" dirty="0" err="1"/>
            <a:t>Ganllaw</a:t>
          </a:r>
          <a:endParaRPr lang="en-US" sz="1800" dirty="0"/>
        </a:p>
      </dgm:t>
    </dgm:pt>
    <dgm:pt modelId="{1D5F01F6-6435-4591-A2BB-82D18B3FC0E7}" type="parTrans" cxnId="{2C931FE0-7FD0-4C00-B3C7-FC63E3BDB756}">
      <dgm:prSet/>
      <dgm:spPr/>
      <dgm:t>
        <a:bodyPr/>
        <a:lstStyle/>
        <a:p>
          <a:endParaRPr lang="en-GB"/>
        </a:p>
      </dgm:t>
    </dgm:pt>
    <dgm:pt modelId="{C67905A4-A735-43FA-B7A8-BA13B914FADE}" type="sibTrans" cxnId="{2C931FE0-7FD0-4C00-B3C7-FC63E3BDB756}">
      <dgm:prSet/>
      <dgm:spPr/>
      <dgm:t>
        <a:bodyPr/>
        <a:lstStyle/>
        <a:p>
          <a:endParaRPr lang="en-GB"/>
        </a:p>
      </dgm:t>
    </dgm:pt>
    <dgm:pt modelId="{AA47B13F-9EF0-4DDB-A1AD-F874083DC296}" type="pres">
      <dgm:prSet presAssocID="{C490BE9A-D994-4FCD-8A58-A730E33F4B1D}" presName="linear" presStyleCnt="0">
        <dgm:presLayoutVars>
          <dgm:animLvl val="lvl"/>
          <dgm:resizeHandles val="exact"/>
        </dgm:presLayoutVars>
      </dgm:prSet>
      <dgm:spPr/>
    </dgm:pt>
    <dgm:pt modelId="{A13877A2-EAA1-4410-AD74-431CAE323067}" type="pres">
      <dgm:prSet presAssocID="{70A4FDAF-B0E6-41DC-ACDC-5E4EB0B031D3}" presName="parentText" presStyleLbl="node1" presStyleIdx="0" presStyleCnt="7">
        <dgm:presLayoutVars>
          <dgm:chMax val="0"/>
          <dgm:bulletEnabled val="1"/>
        </dgm:presLayoutVars>
      </dgm:prSet>
      <dgm:spPr/>
    </dgm:pt>
    <dgm:pt modelId="{B37067EA-E855-4445-9793-4891FAC4D961}" type="pres">
      <dgm:prSet presAssocID="{1AC27648-CE7C-468B-BDAC-4EC29A6C8AE8}" presName="spacer" presStyleCnt="0"/>
      <dgm:spPr/>
    </dgm:pt>
    <dgm:pt modelId="{AA42512D-9E9D-46C3-9E58-FBAED12B8861}" type="pres">
      <dgm:prSet presAssocID="{CCB89837-EDF7-4C43-9D06-BE69490D54EE}" presName="parentText" presStyleLbl="node1" presStyleIdx="1" presStyleCnt="7">
        <dgm:presLayoutVars>
          <dgm:chMax val="0"/>
          <dgm:bulletEnabled val="1"/>
        </dgm:presLayoutVars>
      </dgm:prSet>
      <dgm:spPr/>
    </dgm:pt>
    <dgm:pt modelId="{586F4993-FBC8-4E4E-B286-FC73D001B3F3}" type="pres">
      <dgm:prSet presAssocID="{741C9F55-0C12-445B-9EF7-B0BF09B3DDEE}" presName="spacer" presStyleCnt="0"/>
      <dgm:spPr/>
    </dgm:pt>
    <dgm:pt modelId="{735D548E-ACD1-428F-A245-0637663B8DA4}" type="pres">
      <dgm:prSet presAssocID="{D69BA947-AE41-47C0-99A8-FFFA24B30133}" presName="parentText" presStyleLbl="node1" presStyleIdx="2" presStyleCnt="7">
        <dgm:presLayoutVars>
          <dgm:chMax val="0"/>
          <dgm:bulletEnabled val="1"/>
        </dgm:presLayoutVars>
      </dgm:prSet>
      <dgm:spPr/>
    </dgm:pt>
    <dgm:pt modelId="{F128015A-B6AD-4F3A-94B7-9EC7C9FFD725}" type="pres">
      <dgm:prSet presAssocID="{729F9553-93D7-4952-88E9-7C57D574AD56}" presName="spacer" presStyleCnt="0"/>
      <dgm:spPr/>
    </dgm:pt>
    <dgm:pt modelId="{41879214-7EDC-401C-B47B-1E21D3050032}" type="pres">
      <dgm:prSet presAssocID="{86D2ED56-6BAF-44C5-B0B2-1525DE839584}" presName="parentText" presStyleLbl="node1" presStyleIdx="3" presStyleCnt="7">
        <dgm:presLayoutVars>
          <dgm:chMax val="0"/>
          <dgm:bulletEnabled val="1"/>
        </dgm:presLayoutVars>
      </dgm:prSet>
      <dgm:spPr/>
    </dgm:pt>
    <dgm:pt modelId="{8FE4A52A-3C2A-4489-A5CC-0693F6D86482}" type="pres">
      <dgm:prSet presAssocID="{AD037FD1-F003-4F80-8907-318CA012AE07}" presName="spacer" presStyleCnt="0"/>
      <dgm:spPr/>
    </dgm:pt>
    <dgm:pt modelId="{579FDCF4-9C8D-41DC-8E23-63C8AB524B95}" type="pres">
      <dgm:prSet presAssocID="{8F590D30-98D7-412B-8BE4-E8AFAE1CA352}" presName="parentText" presStyleLbl="node1" presStyleIdx="4" presStyleCnt="7">
        <dgm:presLayoutVars>
          <dgm:chMax val="0"/>
          <dgm:bulletEnabled val="1"/>
        </dgm:presLayoutVars>
      </dgm:prSet>
      <dgm:spPr/>
    </dgm:pt>
    <dgm:pt modelId="{F00B3E7D-D07B-4516-A20C-316BB521F2A3}" type="pres">
      <dgm:prSet presAssocID="{3FACC371-90A6-4B7D-962A-FB289CC3ABE2}" presName="spacer" presStyleCnt="0"/>
      <dgm:spPr/>
    </dgm:pt>
    <dgm:pt modelId="{E48C753F-EC6D-4EE2-AF04-580C12A4CED7}" type="pres">
      <dgm:prSet presAssocID="{DC939C0C-93DF-414A-B1D9-FD9BADD65475}" presName="parentText" presStyleLbl="node1" presStyleIdx="5" presStyleCnt="7">
        <dgm:presLayoutVars>
          <dgm:chMax val="0"/>
          <dgm:bulletEnabled val="1"/>
        </dgm:presLayoutVars>
      </dgm:prSet>
      <dgm:spPr/>
    </dgm:pt>
    <dgm:pt modelId="{963B51ED-C566-4423-948D-87F414E3B19C}" type="pres">
      <dgm:prSet presAssocID="{F4AE906A-D7F9-4113-9B4A-F22142ED4CC7}" presName="spacer" presStyleCnt="0"/>
      <dgm:spPr/>
    </dgm:pt>
    <dgm:pt modelId="{F871892D-571B-41BD-9ABF-2E8FFEBBBA83}" type="pres">
      <dgm:prSet presAssocID="{DB176B32-AF11-419C-A3BE-8818DC9D5352}" presName="parentText" presStyleLbl="node1" presStyleIdx="6" presStyleCnt="7">
        <dgm:presLayoutVars>
          <dgm:chMax val="0"/>
          <dgm:bulletEnabled val="1"/>
        </dgm:presLayoutVars>
      </dgm:prSet>
      <dgm:spPr/>
    </dgm:pt>
  </dgm:ptLst>
  <dgm:cxnLst>
    <dgm:cxn modelId="{C88FDA1D-F94C-489C-BDDA-D4459F602BF3}" type="presOf" srcId="{DC939C0C-93DF-414A-B1D9-FD9BADD65475}" destId="{E48C753F-EC6D-4EE2-AF04-580C12A4CED7}" srcOrd="0" destOrd="0" presId="urn:microsoft.com/office/officeart/2005/8/layout/vList2"/>
    <dgm:cxn modelId="{0BD81D2E-EB1F-4703-AA2A-30BD57118C42}" type="presOf" srcId="{D69BA947-AE41-47C0-99A8-FFFA24B30133}" destId="{735D548E-ACD1-428F-A245-0637663B8DA4}" srcOrd="0" destOrd="0" presId="urn:microsoft.com/office/officeart/2005/8/layout/vList2"/>
    <dgm:cxn modelId="{040A805B-BB0F-45BA-9B3C-7E0DFEABA99A}" srcId="{C490BE9A-D994-4FCD-8A58-A730E33F4B1D}" destId="{DC939C0C-93DF-414A-B1D9-FD9BADD65475}" srcOrd="5" destOrd="0" parTransId="{D0787245-C140-42BE-AFB3-E3760294B89F}" sibTransId="{F4AE906A-D7F9-4113-9B4A-F22142ED4CC7}"/>
    <dgm:cxn modelId="{9C943B4C-3E62-4B28-B2B2-610AD9CC6810}" type="presOf" srcId="{CCB89837-EDF7-4C43-9D06-BE69490D54EE}" destId="{AA42512D-9E9D-46C3-9E58-FBAED12B8861}" srcOrd="0" destOrd="0" presId="urn:microsoft.com/office/officeart/2005/8/layout/vList2"/>
    <dgm:cxn modelId="{0E29207A-D1E1-4A2A-B412-F9C137493F40}" srcId="{C490BE9A-D994-4FCD-8A58-A730E33F4B1D}" destId="{D69BA947-AE41-47C0-99A8-FFFA24B30133}" srcOrd="2" destOrd="0" parTransId="{8708A118-B056-40C4-A267-2DC9366EBDEF}" sibTransId="{729F9553-93D7-4952-88E9-7C57D574AD56}"/>
    <dgm:cxn modelId="{5B77E684-3CAD-48A2-81A8-23C5A1674620}" type="presOf" srcId="{DB176B32-AF11-419C-A3BE-8818DC9D5352}" destId="{F871892D-571B-41BD-9ABF-2E8FFEBBBA83}" srcOrd="0" destOrd="0" presId="urn:microsoft.com/office/officeart/2005/8/layout/vList2"/>
    <dgm:cxn modelId="{57B9B292-3638-49F7-AA26-92485D039960}" srcId="{C490BE9A-D994-4FCD-8A58-A730E33F4B1D}" destId="{86D2ED56-6BAF-44C5-B0B2-1525DE839584}" srcOrd="3" destOrd="0" parTransId="{28473944-7200-471D-9541-9EA9B859D174}" sibTransId="{AD037FD1-F003-4F80-8907-318CA012AE07}"/>
    <dgm:cxn modelId="{C2423299-5223-4563-8E42-0A33AD7A77A5}" srcId="{C490BE9A-D994-4FCD-8A58-A730E33F4B1D}" destId="{CCB89837-EDF7-4C43-9D06-BE69490D54EE}" srcOrd="1" destOrd="0" parTransId="{201B03EB-8D25-4897-ADFE-E40C0CA2ACDF}" sibTransId="{741C9F55-0C12-445B-9EF7-B0BF09B3DDEE}"/>
    <dgm:cxn modelId="{60FC3D9D-FEBB-4ED5-92DE-BD389C8EFBCF}" type="presOf" srcId="{86D2ED56-6BAF-44C5-B0B2-1525DE839584}" destId="{41879214-7EDC-401C-B47B-1E21D3050032}" srcOrd="0" destOrd="0" presId="urn:microsoft.com/office/officeart/2005/8/layout/vList2"/>
    <dgm:cxn modelId="{4221EFA5-01A8-4464-841A-A90BA8422F23}" type="presOf" srcId="{8F590D30-98D7-412B-8BE4-E8AFAE1CA352}" destId="{579FDCF4-9C8D-41DC-8E23-63C8AB524B95}" srcOrd="0" destOrd="0" presId="urn:microsoft.com/office/officeart/2005/8/layout/vList2"/>
    <dgm:cxn modelId="{6CE18CD4-3FA6-43EE-8A9A-59277FA5CA6B}" type="presOf" srcId="{C490BE9A-D994-4FCD-8A58-A730E33F4B1D}" destId="{AA47B13F-9EF0-4DDB-A1AD-F874083DC296}" srcOrd="0" destOrd="0" presId="urn:microsoft.com/office/officeart/2005/8/layout/vList2"/>
    <dgm:cxn modelId="{2C931FE0-7FD0-4C00-B3C7-FC63E3BDB756}" srcId="{C490BE9A-D994-4FCD-8A58-A730E33F4B1D}" destId="{DB176B32-AF11-419C-A3BE-8818DC9D5352}" srcOrd="6" destOrd="0" parTransId="{1D5F01F6-6435-4591-A2BB-82D18B3FC0E7}" sibTransId="{C67905A4-A735-43FA-B7A8-BA13B914FADE}"/>
    <dgm:cxn modelId="{E59C68E0-71D1-4F5E-992B-268D6CC7A5C7}" srcId="{C490BE9A-D994-4FCD-8A58-A730E33F4B1D}" destId="{70A4FDAF-B0E6-41DC-ACDC-5E4EB0B031D3}" srcOrd="0" destOrd="0" parTransId="{73994C72-4CF5-477A-9F3F-A65C00A548C8}" sibTransId="{1AC27648-CE7C-468B-BDAC-4EC29A6C8AE8}"/>
    <dgm:cxn modelId="{CF4E6AEE-2345-4BCF-AD8D-BD2A2B6E33D4}" srcId="{C490BE9A-D994-4FCD-8A58-A730E33F4B1D}" destId="{8F590D30-98D7-412B-8BE4-E8AFAE1CA352}" srcOrd="4" destOrd="0" parTransId="{05A86A15-CC74-4844-B890-649A5C54611F}" sibTransId="{3FACC371-90A6-4B7D-962A-FB289CC3ABE2}"/>
    <dgm:cxn modelId="{943E1FF0-432C-4DED-9E5C-9907125BA939}" type="presOf" srcId="{70A4FDAF-B0E6-41DC-ACDC-5E4EB0B031D3}" destId="{A13877A2-EAA1-4410-AD74-431CAE323067}" srcOrd="0" destOrd="0" presId="urn:microsoft.com/office/officeart/2005/8/layout/vList2"/>
    <dgm:cxn modelId="{53898972-8A4C-43BD-8B7D-4A41032C2290}" type="presParOf" srcId="{AA47B13F-9EF0-4DDB-A1AD-F874083DC296}" destId="{A13877A2-EAA1-4410-AD74-431CAE323067}" srcOrd="0" destOrd="0" presId="urn:microsoft.com/office/officeart/2005/8/layout/vList2"/>
    <dgm:cxn modelId="{F010E670-8D0C-4416-BE87-A773312AD9E3}" type="presParOf" srcId="{AA47B13F-9EF0-4DDB-A1AD-F874083DC296}" destId="{B37067EA-E855-4445-9793-4891FAC4D961}" srcOrd="1" destOrd="0" presId="urn:microsoft.com/office/officeart/2005/8/layout/vList2"/>
    <dgm:cxn modelId="{CD65563A-0841-40FC-90D2-A04013372A07}" type="presParOf" srcId="{AA47B13F-9EF0-4DDB-A1AD-F874083DC296}" destId="{AA42512D-9E9D-46C3-9E58-FBAED12B8861}" srcOrd="2" destOrd="0" presId="urn:microsoft.com/office/officeart/2005/8/layout/vList2"/>
    <dgm:cxn modelId="{9E188583-5965-4BD3-A6B8-869D62000EC0}" type="presParOf" srcId="{AA47B13F-9EF0-4DDB-A1AD-F874083DC296}" destId="{586F4993-FBC8-4E4E-B286-FC73D001B3F3}" srcOrd="3" destOrd="0" presId="urn:microsoft.com/office/officeart/2005/8/layout/vList2"/>
    <dgm:cxn modelId="{8985C42E-99C4-4FBE-9A2A-956B067CBCA2}" type="presParOf" srcId="{AA47B13F-9EF0-4DDB-A1AD-F874083DC296}" destId="{735D548E-ACD1-428F-A245-0637663B8DA4}" srcOrd="4" destOrd="0" presId="urn:microsoft.com/office/officeart/2005/8/layout/vList2"/>
    <dgm:cxn modelId="{8BC8459C-6510-4C0C-964B-1A25253217A0}" type="presParOf" srcId="{AA47B13F-9EF0-4DDB-A1AD-F874083DC296}" destId="{F128015A-B6AD-4F3A-94B7-9EC7C9FFD725}" srcOrd="5" destOrd="0" presId="urn:microsoft.com/office/officeart/2005/8/layout/vList2"/>
    <dgm:cxn modelId="{A8908FFE-CEB0-4C3F-9674-B0EA3E94C7E7}" type="presParOf" srcId="{AA47B13F-9EF0-4DDB-A1AD-F874083DC296}" destId="{41879214-7EDC-401C-B47B-1E21D3050032}" srcOrd="6" destOrd="0" presId="urn:microsoft.com/office/officeart/2005/8/layout/vList2"/>
    <dgm:cxn modelId="{EDA09F0C-CEE8-40BA-9409-2DA0901F5055}" type="presParOf" srcId="{AA47B13F-9EF0-4DDB-A1AD-F874083DC296}" destId="{8FE4A52A-3C2A-4489-A5CC-0693F6D86482}" srcOrd="7" destOrd="0" presId="urn:microsoft.com/office/officeart/2005/8/layout/vList2"/>
    <dgm:cxn modelId="{781D8809-2F19-4317-8E3C-87A76CFA28A8}" type="presParOf" srcId="{AA47B13F-9EF0-4DDB-A1AD-F874083DC296}" destId="{579FDCF4-9C8D-41DC-8E23-63C8AB524B95}" srcOrd="8" destOrd="0" presId="urn:microsoft.com/office/officeart/2005/8/layout/vList2"/>
    <dgm:cxn modelId="{0AD82142-FF06-4743-AE9D-7DFAC05E0C90}" type="presParOf" srcId="{AA47B13F-9EF0-4DDB-A1AD-F874083DC296}" destId="{F00B3E7D-D07B-4516-A20C-316BB521F2A3}" srcOrd="9" destOrd="0" presId="urn:microsoft.com/office/officeart/2005/8/layout/vList2"/>
    <dgm:cxn modelId="{05F02C0A-68D4-4623-B682-F567F8841E0B}" type="presParOf" srcId="{AA47B13F-9EF0-4DDB-A1AD-F874083DC296}" destId="{E48C753F-EC6D-4EE2-AF04-580C12A4CED7}" srcOrd="10" destOrd="0" presId="urn:microsoft.com/office/officeart/2005/8/layout/vList2"/>
    <dgm:cxn modelId="{885FADCA-3F42-4F08-A9F1-FB18AE7F765D}" type="presParOf" srcId="{AA47B13F-9EF0-4DDB-A1AD-F874083DC296}" destId="{963B51ED-C566-4423-948D-87F414E3B19C}" srcOrd="11" destOrd="0" presId="urn:microsoft.com/office/officeart/2005/8/layout/vList2"/>
    <dgm:cxn modelId="{3F4773EF-92D3-4D37-A76B-A403C6772E6A}" type="presParOf" srcId="{AA47B13F-9EF0-4DDB-A1AD-F874083DC296}" destId="{F871892D-571B-41BD-9ABF-2E8FFEBBBA83}" srcOrd="12"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90BE9A-D994-4FCD-8A58-A730E33F4B1D}"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70A4FDAF-B0E6-41DC-ACDC-5E4EB0B031D3}">
      <dgm:prSet custT="1"/>
      <dgm:spPr/>
      <dgm:t>
        <a:bodyPr/>
        <a:lstStyle/>
        <a:p>
          <a:r>
            <a:rPr lang="en-US" sz="1800" dirty="0"/>
            <a:t>Size of the document - Bitesize</a:t>
          </a:r>
        </a:p>
      </dgm:t>
    </dgm:pt>
    <dgm:pt modelId="{73994C72-4CF5-477A-9F3F-A65C00A548C8}" type="parTrans" cxnId="{E59C68E0-71D1-4F5E-992B-268D6CC7A5C7}">
      <dgm:prSet/>
      <dgm:spPr/>
      <dgm:t>
        <a:bodyPr/>
        <a:lstStyle/>
        <a:p>
          <a:endParaRPr lang="en-US"/>
        </a:p>
      </dgm:t>
    </dgm:pt>
    <dgm:pt modelId="{1AC27648-CE7C-468B-BDAC-4EC29A6C8AE8}" type="sibTrans" cxnId="{E59C68E0-71D1-4F5E-992B-268D6CC7A5C7}">
      <dgm:prSet/>
      <dgm:spPr/>
      <dgm:t>
        <a:bodyPr/>
        <a:lstStyle/>
        <a:p>
          <a:endParaRPr lang="en-US"/>
        </a:p>
      </dgm:t>
    </dgm:pt>
    <dgm:pt modelId="{D69BA947-AE41-47C0-99A8-FFFA24B30133}">
      <dgm:prSet custT="1"/>
      <dgm:spPr/>
      <dgm:t>
        <a:bodyPr/>
        <a:lstStyle/>
        <a:p>
          <a:r>
            <a:rPr lang="en-US" sz="1800" dirty="0"/>
            <a:t>Improve accessibility – More bullet points/tables</a:t>
          </a:r>
        </a:p>
      </dgm:t>
    </dgm:pt>
    <dgm:pt modelId="{8708A118-B056-40C4-A267-2DC9366EBDEF}" type="parTrans" cxnId="{0E29207A-D1E1-4A2A-B412-F9C137493F40}">
      <dgm:prSet/>
      <dgm:spPr/>
      <dgm:t>
        <a:bodyPr/>
        <a:lstStyle/>
        <a:p>
          <a:endParaRPr lang="en-US"/>
        </a:p>
      </dgm:t>
    </dgm:pt>
    <dgm:pt modelId="{729F9553-93D7-4952-88E9-7C57D574AD56}" type="sibTrans" cxnId="{0E29207A-D1E1-4A2A-B412-F9C137493F40}">
      <dgm:prSet/>
      <dgm:spPr/>
      <dgm:t>
        <a:bodyPr/>
        <a:lstStyle/>
        <a:p>
          <a:endParaRPr lang="en-US"/>
        </a:p>
      </dgm:t>
    </dgm:pt>
    <dgm:pt modelId="{86D2ED56-6BAF-44C5-B0B2-1525DE839584}">
      <dgm:prSet custT="1"/>
      <dgm:spPr/>
      <dgm:t>
        <a:bodyPr/>
        <a:lstStyle/>
        <a:p>
          <a:r>
            <a:rPr lang="en-GB" sz="1800" dirty="0"/>
            <a:t>Reduce cognitive overload – Bubbles / Colour</a:t>
          </a:r>
          <a:endParaRPr lang="en-US" sz="1800" dirty="0"/>
        </a:p>
      </dgm:t>
    </dgm:pt>
    <dgm:pt modelId="{28473944-7200-471D-9541-9EA9B859D174}" type="parTrans" cxnId="{57B9B292-3638-49F7-AA26-92485D039960}">
      <dgm:prSet/>
      <dgm:spPr/>
      <dgm:t>
        <a:bodyPr/>
        <a:lstStyle/>
        <a:p>
          <a:endParaRPr lang="en-US"/>
        </a:p>
      </dgm:t>
    </dgm:pt>
    <dgm:pt modelId="{AD037FD1-F003-4F80-8907-318CA012AE07}" type="sibTrans" cxnId="{57B9B292-3638-49F7-AA26-92485D039960}">
      <dgm:prSet/>
      <dgm:spPr/>
      <dgm:t>
        <a:bodyPr/>
        <a:lstStyle/>
        <a:p>
          <a:endParaRPr lang="en-US"/>
        </a:p>
      </dgm:t>
    </dgm:pt>
    <dgm:pt modelId="{DB176B32-AF11-419C-A3BE-8818DC9D5352}">
      <dgm:prSet custT="1"/>
      <dgm:spPr/>
      <dgm:t>
        <a:bodyPr/>
        <a:lstStyle/>
        <a:p>
          <a:r>
            <a:rPr lang="en-US" sz="1800" dirty="0"/>
            <a:t>More Interaction – Links</a:t>
          </a:r>
        </a:p>
      </dgm:t>
    </dgm:pt>
    <dgm:pt modelId="{1D5F01F6-6435-4591-A2BB-82D18B3FC0E7}" type="parTrans" cxnId="{2C931FE0-7FD0-4C00-B3C7-FC63E3BDB756}">
      <dgm:prSet/>
      <dgm:spPr/>
      <dgm:t>
        <a:bodyPr/>
        <a:lstStyle/>
        <a:p>
          <a:endParaRPr lang="en-GB"/>
        </a:p>
      </dgm:t>
    </dgm:pt>
    <dgm:pt modelId="{C67905A4-A735-43FA-B7A8-BA13B914FADE}" type="sibTrans" cxnId="{2C931FE0-7FD0-4C00-B3C7-FC63E3BDB756}">
      <dgm:prSet/>
      <dgm:spPr/>
      <dgm:t>
        <a:bodyPr/>
        <a:lstStyle/>
        <a:p>
          <a:endParaRPr lang="en-GB"/>
        </a:p>
      </dgm:t>
    </dgm:pt>
    <dgm:pt modelId="{CBC27483-7C65-40B0-9B32-ED66BF2F896C}">
      <dgm:prSet custT="1"/>
      <dgm:spPr/>
      <dgm:t>
        <a:bodyPr/>
        <a:lstStyle/>
        <a:p>
          <a:r>
            <a:rPr lang="en-GB" sz="1800" dirty="0"/>
            <a:t>More Case Scenarios to support learning – relate to day-to-day</a:t>
          </a:r>
          <a:endParaRPr lang="en-US" sz="1800" dirty="0"/>
        </a:p>
      </dgm:t>
    </dgm:pt>
    <dgm:pt modelId="{4096EF5B-FAA7-4227-ADAD-D64683FFDCD9}" type="parTrans" cxnId="{6A67B943-5448-444C-9069-29CCCE74915B}">
      <dgm:prSet/>
      <dgm:spPr/>
      <dgm:t>
        <a:bodyPr/>
        <a:lstStyle/>
        <a:p>
          <a:endParaRPr lang="en-GB"/>
        </a:p>
      </dgm:t>
    </dgm:pt>
    <dgm:pt modelId="{6B6D7EAC-9A65-4984-8C6C-07CB845B01E6}" type="sibTrans" cxnId="{6A67B943-5448-444C-9069-29CCCE74915B}">
      <dgm:prSet/>
      <dgm:spPr/>
      <dgm:t>
        <a:bodyPr/>
        <a:lstStyle/>
        <a:p>
          <a:endParaRPr lang="en-GB"/>
        </a:p>
      </dgm:t>
    </dgm:pt>
    <dgm:pt modelId="{8CC36B53-43DB-4563-A65C-5291FE4BEFF6}">
      <dgm:prSet custT="1"/>
      <dgm:spPr/>
      <dgm:t>
        <a:bodyPr/>
        <a:lstStyle/>
        <a:p>
          <a:r>
            <a:rPr lang="en-US" sz="1800" dirty="0"/>
            <a:t>Review Jargon/Acronyms - Health</a:t>
          </a:r>
        </a:p>
      </dgm:t>
    </dgm:pt>
    <dgm:pt modelId="{64A92385-E5EA-426A-A596-013EFAC4D58D}" type="parTrans" cxnId="{7DE8DB47-266C-4BB6-ACDF-E0400227BB58}">
      <dgm:prSet/>
      <dgm:spPr/>
      <dgm:t>
        <a:bodyPr/>
        <a:lstStyle/>
        <a:p>
          <a:endParaRPr lang="en-GB"/>
        </a:p>
      </dgm:t>
    </dgm:pt>
    <dgm:pt modelId="{E758B58E-0A22-4048-B2CE-64CAAA3DFC90}" type="sibTrans" cxnId="{7DE8DB47-266C-4BB6-ACDF-E0400227BB58}">
      <dgm:prSet/>
      <dgm:spPr/>
      <dgm:t>
        <a:bodyPr/>
        <a:lstStyle/>
        <a:p>
          <a:endParaRPr lang="en-GB"/>
        </a:p>
      </dgm:t>
    </dgm:pt>
    <dgm:pt modelId="{AA47B13F-9EF0-4DDB-A1AD-F874083DC296}" type="pres">
      <dgm:prSet presAssocID="{C490BE9A-D994-4FCD-8A58-A730E33F4B1D}" presName="linear" presStyleCnt="0">
        <dgm:presLayoutVars>
          <dgm:animLvl val="lvl"/>
          <dgm:resizeHandles val="exact"/>
        </dgm:presLayoutVars>
      </dgm:prSet>
      <dgm:spPr/>
    </dgm:pt>
    <dgm:pt modelId="{A13877A2-EAA1-4410-AD74-431CAE323067}" type="pres">
      <dgm:prSet presAssocID="{70A4FDAF-B0E6-41DC-ACDC-5E4EB0B031D3}" presName="parentText" presStyleLbl="node1" presStyleIdx="0" presStyleCnt="6">
        <dgm:presLayoutVars>
          <dgm:chMax val="0"/>
          <dgm:bulletEnabled val="1"/>
        </dgm:presLayoutVars>
      </dgm:prSet>
      <dgm:spPr/>
    </dgm:pt>
    <dgm:pt modelId="{B37067EA-E855-4445-9793-4891FAC4D961}" type="pres">
      <dgm:prSet presAssocID="{1AC27648-CE7C-468B-BDAC-4EC29A6C8AE8}" presName="spacer" presStyleCnt="0"/>
      <dgm:spPr/>
    </dgm:pt>
    <dgm:pt modelId="{735D548E-ACD1-428F-A245-0637663B8DA4}" type="pres">
      <dgm:prSet presAssocID="{D69BA947-AE41-47C0-99A8-FFFA24B30133}" presName="parentText" presStyleLbl="node1" presStyleIdx="1" presStyleCnt="6">
        <dgm:presLayoutVars>
          <dgm:chMax val="0"/>
          <dgm:bulletEnabled val="1"/>
        </dgm:presLayoutVars>
      </dgm:prSet>
      <dgm:spPr/>
    </dgm:pt>
    <dgm:pt modelId="{F128015A-B6AD-4F3A-94B7-9EC7C9FFD725}" type="pres">
      <dgm:prSet presAssocID="{729F9553-93D7-4952-88E9-7C57D574AD56}" presName="spacer" presStyleCnt="0"/>
      <dgm:spPr/>
    </dgm:pt>
    <dgm:pt modelId="{41879214-7EDC-401C-B47B-1E21D3050032}" type="pres">
      <dgm:prSet presAssocID="{86D2ED56-6BAF-44C5-B0B2-1525DE839584}" presName="parentText" presStyleLbl="node1" presStyleIdx="2" presStyleCnt="6">
        <dgm:presLayoutVars>
          <dgm:chMax val="0"/>
          <dgm:bulletEnabled val="1"/>
        </dgm:presLayoutVars>
      </dgm:prSet>
      <dgm:spPr/>
    </dgm:pt>
    <dgm:pt modelId="{8FE4A52A-3C2A-4489-A5CC-0693F6D86482}" type="pres">
      <dgm:prSet presAssocID="{AD037FD1-F003-4F80-8907-318CA012AE07}" presName="spacer" presStyleCnt="0"/>
      <dgm:spPr/>
    </dgm:pt>
    <dgm:pt modelId="{F2194704-9718-43E9-9F9F-0EA8E93E44B3}" type="pres">
      <dgm:prSet presAssocID="{8CC36B53-43DB-4563-A65C-5291FE4BEFF6}" presName="parentText" presStyleLbl="node1" presStyleIdx="3" presStyleCnt="6">
        <dgm:presLayoutVars>
          <dgm:chMax val="0"/>
          <dgm:bulletEnabled val="1"/>
        </dgm:presLayoutVars>
      </dgm:prSet>
      <dgm:spPr/>
    </dgm:pt>
    <dgm:pt modelId="{6B4788EA-66BF-46A0-BF75-AC1F485B5AA9}" type="pres">
      <dgm:prSet presAssocID="{E758B58E-0A22-4048-B2CE-64CAAA3DFC90}" presName="spacer" presStyleCnt="0"/>
      <dgm:spPr/>
    </dgm:pt>
    <dgm:pt modelId="{B75A0785-238D-4AFB-B7DC-14B64A5E6FCA}" type="pres">
      <dgm:prSet presAssocID="{CBC27483-7C65-40B0-9B32-ED66BF2F896C}" presName="parentText" presStyleLbl="node1" presStyleIdx="4" presStyleCnt="6">
        <dgm:presLayoutVars>
          <dgm:chMax val="0"/>
          <dgm:bulletEnabled val="1"/>
        </dgm:presLayoutVars>
      </dgm:prSet>
      <dgm:spPr/>
    </dgm:pt>
    <dgm:pt modelId="{34CC9AA0-7965-4F19-B329-FB2765A182F9}" type="pres">
      <dgm:prSet presAssocID="{6B6D7EAC-9A65-4984-8C6C-07CB845B01E6}" presName="spacer" presStyleCnt="0"/>
      <dgm:spPr/>
    </dgm:pt>
    <dgm:pt modelId="{F871892D-571B-41BD-9ABF-2E8FFEBBBA83}" type="pres">
      <dgm:prSet presAssocID="{DB176B32-AF11-419C-A3BE-8818DC9D5352}" presName="parentText" presStyleLbl="node1" presStyleIdx="5" presStyleCnt="6">
        <dgm:presLayoutVars>
          <dgm:chMax val="0"/>
          <dgm:bulletEnabled val="1"/>
        </dgm:presLayoutVars>
      </dgm:prSet>
      <dgm:spPr/>
    </dgm:pt>
  </dgm:ptLst>
  <dgm:cxnLst>
    <dgm:cxn modelId="{0BD81D2E-EB1F-4703-AA2A-30BD57118C42}" type="presOf" srcId="{D69BA947-AE41-47C0-99A8-FFFA24B30133}" destId="{735D548E-ACD1-428F-A245-0637663B8DA4}" srcOrd="0" destOrd="0" presId="urn:microsoft.com/office/officeart/2005/8/layout/vList2"/>
    <dgm:cxn modelId="{6A67B943-5448-444C-9069-29CCCE74915B}" srcId="{C490BE9A-D994-4FCD-8A58-A730E33F4B1D}" destId="{CBC27483-7C65-40B0-9B32-ED66BF2F896C}" srcOrd="4" destOrd="0" parTransId="{4096EF5B-FAA7-4227-ADAD-D64683FFDCD9}" sibTransId="{6B6D7EAC-9A65-4984-8C6C-07CB845B01E6}"/>
    <dgm:cxn modelId="{7DE8DB47-266C-4BB6-ACDF-E0400227BB58}" srcId="{C490BE9A-D994-4FCD-8A58-A730E33F4B1D}" destId="{8CC36B53-43DB-4563-A65C-5291FE4BEFF6}" srcOrd="3" destOrd="0" parTransId="{64A92385-E5EA-426A-A596-013EFAC4D58D}" sibTransId="{E758B58E-0A22-4048-B2CE-64CAAA3DFC90}"/>
    <dgm:cxn modelId="{0E29207A-D1E1-4A2A-B412-F9C137493F40}" srcId="{C490BE9A-D994-4FCD-8A58-A730E33F4B1D}" destId="{D69BA947-AE41-47C0-99A8-FFFA24B30133}" srcOrd="1" destOrd="0" parTransId="{8708A118-B056-40C4-A267-2DC9366EBDEF}" sibTransId="{729F9553-93D7-4952-88E9-7C57D574AD56}"/>
    <dgm:cxn modelId="{4D4E967B-8A99-49C1-AA6F-0856081908AC}" type="presOf" srcId="{CBC27483-7C65-40B0-9B32-ED66BF2F896C}" destId="{B75A0785-238D-4AFB-B7DC-14B64A5E6FCA}" srcOrd="0" destOrd="0" presId="urn:microsoft.com/office/officeart/2005/8/layout/vList2"/>
    <dgm:cxn modelId="{5B77E684-3CAD-48A2-81A8-23C5A1674620}" type="presOf" srcId="{DB176B32-AF11-419C-A3BE-8818DC9D5352}" destId="{F871892D-571B-41BD-9ABF-2E8FFEBBBA83}" srcOrd="0" destOrd="0" presId="urn:microsoft.com/office/officeart/2005/8/layout/vList2"/>
    <dgm:cxn modelId="{57B9B292-3638-49F7-AA26-92485D039960}" srcId="{C490BE9A-D994-4FCD-8A58-A730E33F4B1D}" destId="{86D2ED56-6BAF-44C5-B0B2-1525DE839584}" srcOrd="2" destOrd="0" parTransId="{28473944-7200-471D-9541-9EA9B859D174}" sibTransId="{AD037FD1-F003-4F80-8907-318CA012AE07}"/>
    <dgm:cxn modelId="{60FC3D9D-FEBB-4ED5-92DE-BD389C8EFBCF}" type="presOf" srcId="{86D2ED56-6BAF-44C5-B0B2-1525DE839584}" destId="{41879214-7EDC-401C-B47B-1E21D3050032}" srcOrd="0" destOrd="0" presId="urn:microsoft.com/office/officeart/2005/8/layout/vList2"/>
    <dgm:cxn modelId="{6CE18CD4-3FA6-43EE-8A9A-59277FA5CA6B}" type="presOf" srcId="{C490BE9A-D994-4FCD-8A58-A730E33F4B1D}" destId="{AA47B13F-9EF0-4DDB-A1AD-F874083DC296}" srcOrd="0" destOrd="0" presId="urn:microsoft.com/office/officeart/2005/8/layout/vList2"/>
    <dgm:cxn modelId="{2C931FE0-7FD0-4C00-B3C7-FC63E3BDB756}" srcId="{C490BE9A-D994-4FCD-8A58-A730E33F4B1D}" destId="{DB176B32-AF11-419C-A3BE-8818DC9D5352}" srcOrd="5" destOrd="0" parTransId="{1D5F01F6-6435-4591-A2BB-82D18B3FC0E7}" sibTransId="{C67905A4-A735-43FA-B7A8-BA13B914FADE}"/>
    <dgm:cxn modelId="{E59C68E0-71D1-4F5E-992B-268D6CC7A5C7}" srcId="{C490BE9A-D994-4FCD-8A58-A730E33F4B1D}" destId="{70A4FDAF-B0E6-41DC-ACDC-5E4EB0B031D3}" srcOrd="0" destOrd="0" parTransId="{73994C72-4CF5-477A-9F3F-A65C00A548C8}" sibTransId="{1AC27648-CE7C-468B-BDAC-4EC29A6C8AE8}"/>
    <dgm:cxn modelId="{943E1FF0-432C-4DED-9E5C-9907125BA939}" type="presOf" srcId="{70A4FDAF-B0E6-41DC-ACDC-5E4EB0B031D3}" destId="{A13877A2-EAA1-4410-AD74-431CAE323067}" srcOrd="0" destOrd="0" presId="urn:microsoft.com/office/officeart/2005/8/layout/vList2"/>
    <dgm:cxn modelId="{FAFCD1F0-991C-4BD7-A612-BA994D74548F}" type="presOf" srcId="{8CC36B53-43DB-4563-A65C-5291FE4BEFF6}" destId="{F2194704-9718-43E9-9F9F-0EA8E93E44B3}" srcOrd="0" destOrd="0" presId="urn:microsoft.com/office/officeart/2005/8/layout/vList2"/>
    <dgm:cxn modelId="{53898972-8A4C-43BD-8B7D-4A41032C2290}" type="presParOf" srcId="{AA47B13F-9EF0-4DDB-A1AD-F874083DC296}" destId="{A13877A2-EAA1-4410-AD74-431CAE323067}" srcOrd="0" destOrd="0" presId="urn:microsoft.com/office/officeart/2005/8/layout/vList2"/>
    <dgm:cxn modelId="{F010E670-8D0C-4416-BE87-A773312AD9E3}" type="presParOf" srcId="{AA47B13F-9EF0-4DDB-A1AD-F874083DC296}" destId="{B37067EA-E855-4445-9793-4891FAC4D961}" srcOrd="1" destOrd="0" presId="urn:microsoft.com/office/officeart/2005/8/layout/vList2"/>
    <dgm:cxn modelId="{8985C42E-99C4-4FBE-9A2A-956B067CBCA2}" type="presParOf" srcId="{AA47B13F-9EF0-4DDB-A1AD-F874083DC296}" destId="{735D548E-ACD1-428F-A245-0637663B8DA4}" srcOrd="2" destOrd="0" presId="urn:microsoft.com/office/officeart/2005/8/layout/vList2"/>
    <dgm:cxn modelId="{8BC8459C-6510-4C0C-964B-1A25253217A0}" type="presParOf" srcId="{AA47B13F-9EF0-4DDB-A1AD-F874083DC296}" destId="{F128015A-B6AD-4F3A-94B7-9EC7C9FFD725}" srcOrd="3" destOrd="0" presId="urn:microsoft.com/office/officeart/2005/8/layout/vList2"/>
    <dgm:cxn modelId="{A8908FFE-CEB0-4C3F-9674-B0EA3E94C7E7}" type="presParOf" srcId="{AA47B13F-9EF0-4DDB-A1AD-F874083DC296}" destId="{41879214-7EDC-401C-B47B-1E21D3050032}" srcOrd="4" destOrd="0" presId="urn:microsoft.com/office/officeart/2005/8/layout/vList2"/>
    <dgm:cxn modelId="{EDA09F0C-CEE8-40BA-9409-2DA0901F5055}" type="presParOf" srcId="{AA47B13F-9EF0-4DDB-A1AD-F874083DC296}" destId="{8FE4A52A-3C2A-4489-A5CC-0693F6D86482}" srcOrd="5" destOrd="0" presId="urn:microsoft.com/office/officeart/2005/8/layout/vList2"/>
    <dgm:cxn modelId="{DDFAE0AE-EE39-4222-842F-B304A04BF288}" type="presParOf" srcId="{AA47B13F-9EF0-4DDB-A1AD-F874083DC296}" destId="{F2194704-9718-43E9-9F9F-0EA8E93E44B3}" srcOrd="6" destOrd="0" presId="urn:microsoft.com/office/officeart/2005/8/layout/vList2"/>
    <dgm:cxn modelId="{6AC0D66F-ACC9-4F45-9192-CAD5D02DCBBC}" type="presParOf" srcId="{AA47B13F-9EF0-4DDB-A1AD-F874083DC296}" destId="{6B4788EA-66BF-46A0-BF75-AC1F485B5AA9}" srcOrd="7" destOrd="0" presId="urn:microsoft.com/office/officeart/2005/8/layout/vList2"/>
    <dgm:cxn modelId="{AC947AE4-9E8A-4D29-9FB6-88B1C0BA39AB}" type="presParOf" srcId="{AA47B13F-9EF0-4DDB-A1AD-F874083DC296}" destId="{B75A0785-238D-4AFB-B7DC-14B64A5E6FCA}" srcOrd="8" destOrd="0" presId="urn:microsoft.com/office/officeart/2005/8/layout/vList2"/>
    <dgm:cxn modelId="{30C20DD0-40FD-4AC6-9AE1-5F484FE6CB92}" type="presParOf" srcId="{AA47B13F-9EF0-4DDB-A1AD-F874083DC296}" destId="{34CC9AA0-7965-4F19-B329-FB2765A182F9}" srcOrd="9" destOrd="0" presId="urn:microsoft.com/office/officeart/2005/8/layout/vList2"/>
    <dgm:cxn modelId="{3F4773EF-92D3-4D37-A76B-A403C6772E6A}" type="presParOf" srcId="{AA47B13F-9EF0-4DDB-A1AD-F874083DC296}" destId="{F871892D-571B-41BD-9ABF-2E8FFEBBBA83}"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90BE9A-D994-4FCD-8A58-A730E33F4B1D}" type="doc">
      <dgm:prSet loTypeId="urn:microsoft.com/office/officeart/2005/8/layout/vList2" loCatId="list" qsTypeId="urn:microsoft.com/office/officeart/2005/8/quickstyle/simple5" qsCatId="simple" csTypeId="urn:microsoft.com/office/officeart/2005/8/colors/colorful5" csCatId="colorful" phldr="1"/>
      <dgm:spPr/>
      <dgm:t>
        <a:bodyPr/>
        <a:lstStyle/>
        <a:p>
          <a:endParaRPr lang="en-US"/>
        </a:p>
      </dgm:t>
    </dgm:pt>
    <dgm:pt modelId="{70A4FDAF-B0E6-41DC-ACDC-5E4EB0B031D3}">
      <dgm:prSet custT="1"/>
      <dgm:spPr/>
      <dgm:t>
        <a:bodyPr/>
        <a:lstStyle/>
        <a:p>
          <a:r>
            <a:rPr lang="en-GB" sz="1800" dirty="0" err="1"/>
            <a:t>Maint</a:t>
          </a:r>
          <a:r>
            <a:rPr lang="en-GB" sz="1800" dirty="0"/>
            <a:t> y </a:t>
          </a:r>
          <a:r>
            <a:rPr lang="en-GB" sz="1800" dirty="0" err="1"/>
            <a:t>ddogfen</a:t>
          </a:r>
          <a:r>
            <a:rPr lang="en-GB" sz="1800" dirty="0"/>
            <a:t> - Bitesize</a:t>
          </a:r>
          <a:endParaRPr lang="en-US" sz="1800" dirty="0"/>
        </a:p>
      </dgm:t>
    </dgm:pt>
    <dgm:pt modelId="{73994C72-4CF5-477A-9F3F-A65C00A548C8}" type="parTrans" cxnId="{E59C68E0-71D1-4F5E-992B-268D6CC7A5C7}">
      <dgm:prSet/>
      <dgm:spPr/>
      <dgm:t>
        <a:bodyPr/>
        <a:lstStyle/>
        <a:p>
          <a:endParaRPr lang="en-US"/>
        </a:p>
      </dgm:t>
    </dgm:pt>
    <dgm:pt modelId="{1AC27648-CE7C-468B-BDAC-4EC29A6C8AE8}" type="sibTrans" cxnId="{E59C68E0-71D1-4F5E-992B-268D6CC7A5C7}">
      <dgm:prSet/>
      <dgm:spPr/>
      <dgm:t>
        <a:bodyPr/>
        <a:lstStyle/>
        <a:p>
          <a:endParaRPr lang="en-US"/>
        </a:p>
      </dgm:t>
    </dgm:pt>
    <dgm:pt modelId="{D69BA947-AE41-47C0-99A8-FFFA24B30133}">
      <dgm:prSet custT="1"/>
      <dgm:spPr/>
      <dgm:t>
        <a:bodyPr/>
        <a:lstStyle/>
        <a:p>
          <a:r>
            <a:rPr lang="en-GB" sz="1800" dirty="0"/>
            <a:t>Gwella </a:t>
          </a:r>
          <a:r>
            <a:rPr lang="en-GB" sz="1800" dirty="0" err="1"/>
            <a:t>hygyrchedd</a:t>
          </a:r>
          <a:r>
            <a:rPr lang="en-GB" sz="1800" dirty="0"/>
            <a:t> – </a:t>
          </a:r>
          <a:r>
            <a:rPr lang="en-GB" sz="1800" dirty="0" err="1"/>
            <a:t>Mwy</a:t>
          </a:r>
          <a:r>
            <a:rPr lang="en-GB" sz="1800" dirty="0"/>
            <a:t> o </a:t>
          </a:r>
          <a:r>
            <a:rPr lang="en-GB" sz="1800" dirty="0" err="1"/>
            <a:t>bwyntiau</a:t>
          </a:r>
          <a:r>
            <a:rPr lang="en-GB" sz="1800" dirty="0"/>
            <a:t> </a:t>
          </a:r>
          <a:r>
            <a:rPr lang="en-GB" sz="1800" dirty="0" err="1"/>
            <a:t>bwled</a:t>
          </a:r>
          <a:r>
            <a:rPr lang="en-GB" sz="1800" dirty="0"/>
            <a:t>/</a:t>
          </a:r>
          <a:r>
            <a:rPr lang="en-GB" sz="1800" dirty="0" err="1"/>
            <a:t>tablau</a:t>
          </a:r>
          <a:endParaRPr lang="en-US" sz="1800" dirty="0"/>
        </a:p>
      </dgm:t>
    </dgm:pt>
    <dgm:pt modelId="{8708A118-B056-40C4-A267-2DC9366EBDEF}" type="parTrans" cxnId="{0E29207A-D1E1-4A2A-B412-F9C137493F40}">
      <dgm:prSet/>
      <dgm:spPr/>
      <dgm:t>
        <a:bodyPr/>
        <a:lstStyle/>
        <a:p>
          <a:endParaRPr lang="en-US"/>
        </a:p>
      </dgm:t>
    </dgm:pt>
    <dgm:pt modelId="{729F9553-93D7-4952-88E9-7C57D574AD56}" type="sibTrans" cxnId="{0E29207A-D1E1-4A2A-B412-F9C137493F40}">
      <dgm:prSet/>
      <dgm:spPr/>
      <dgm:t>
        <a:bodyPr/>
        <a:lstStyle/>
        <a:p>
          <a:endParaRPr lang="en-US"/>
        </a:p>
      </dgm:t>
    </dgm:pt>
    <dgm:pt modelId="{86D2ED56-6BAF-44C5-B0B2-1525DE839584}">
      <dgm:prSet custT="1"/>
      <dgm:spPr/>
      <dgm:t>
        <a:bodyPr/>
        <a:lstStyle/>
        <a:p>
          <a:r>
            <a:rPr lang="en-GB" sz="1800" dirty="0" err="1"/>
            <a:t>Lleihau</a:t>
          </a:r>
          <a:r>
            <a:rPr lang="en-GB" sz="1800" dirty="0"/>
            <a:t> </a:t>
          </a:r>
          <a:r>
            <a:rPr lang="en-GB" sz="1800" dirty="0" err="1"/>
            <a:t>gor-lwyth</a:t>
          </a:r>
          <a:r>
            <a:rPr lang="en-GB" sz="1800" dirty="0"/>
            <a:t> </a:t>
          </a:r>
          <a:r>
            <a:rPr lang="en-GB" sz="1800" dirty="0" err="1"/>
            <a:t>gwybyddol</a:t>
          </a:r>
          <a:r>
            <a:rPr lang="en-GB" sz="1800" dirty="0"/>
            <a:t> – </a:t>
          </a:r>
          <a:r>
            <a:rPr lang="en-GB" sz="1800" dirty="0" err="1"/>
            <a:t>Bwlbls</a:t>
          </a:r>
          <a:r>
            <a:rPr lang="en-GB" sz="1800" dirty="0"/>
            <a:t> / Lliw</a:t>
          </a:r>
          <a:endParaRPr lang="en-US" sz="1800" dirty="0"/>
        </a:p>
      </dgm:t>
    </dgm:pt>
    <dgm:pt modelId="{28473944-7200-471D-9541-9EA9B859D174}" type="parTrans" cxnId="{57B9B292-3638-49F7-AA26-92485D039960}">
      <dgm:prSet/>
      <dgm:spPr/>
      <dgm:t>
        <a:bodyPr/>
        <a:lstStyle/>
        <a:p>
          <a:endParaRPr lang="en-US"/>
        </a:p>
      </dgm:t>
    </dgm:pt>
    <dgm:pt modelId="{AD037FD1-F003-4F80-8907-318CA012AE07}" type="sibTrans" cxnId="{57B9B292-3638-49F7-AA26-92485D039960}">
      <dgm:prSet/>
      <dgm:spPr/>
      <dgm:t>
        <a:bodyPr/>
        <a:lstStyle/>
        <a:p>
          <a:endParaRPr lang="en-US"/>
        </a:p>
      </dgm:t>
    </dgm:pt>
    <dgm:pt modelId="{DB176B32-AF11-419C-A3BE-8818DC9D5352}">
      <dgm:prSet custT="1"/>
      <dgm:spPr/>
      <dgm:t>
        <a:bodyPr/>
        <a:lstStyle/>
        <a:p>
          <a:r>
            <a:rPr lang="en-GB" sz="1800" dirty="0" err="1"/>
            <a:t>Mwy</a:t>
          </a:r>
          <a:r>
            <a:rPr lang="en-GB" sz="1800" dirty="0"/>
            <a:t> o </a:t>
          </a:r>
          <a:r>
            <a:rPr lang="en-GB" sz="1800" dirty="0" err="1"/>
            <a:t>Ryngweithio</a:t>
          </a:r>
          <a:r>
            <a:rPr lang="en-GB" sz="1800" dirty="0"/>
            <a:t> – </a:t>
          </a:r>
          <a:r>
            <a:rPr lang="en-GB" sz="1800" dirty="0" err="1"/>
            <a:t>Dolenni</a:t>
          </a:r>
          <a:endParaRPr lang="en-US" sz="1800" dirty="0"/>
        </a:p>
      </dgm:t>
    </dgm:pt>
    <dgm:pt modelId="{1D5F01F6-6435-4591-A2BB-82D18B3FC0E7}" type="parTrans" cxnId="{2C931FE0-7FD0-4C00-B3C7-FC63E3BDB756}">
      <dgm:prSet/>
      <dgm:spPr/>
      <dgm:t>
        <a:bodyPr/>
        <a:lstStyle/>
        <a:p>
          <a:endParaRPr lang="en-GB"/>
        </a:p>
      </dgm:t>
    </dgm:pt>
    <dgm:pt modelId="{C67905A4-A735-43FA-B7A8-BA13B914FADE}" type="sibTrans" cxnId="{2C931FE0-7FD0-4C00-B3C7-FC63E3BDB756}">
      <dgm:prSet/>
      <dgm:spPr/>
      <dgm:t>
        <a:bodyPr/>
        <a:lstStyle/>
        <a:p>
          <a:endParaRPr lang="en-GB"/>
        </a:p>
      </dgm:t>
    </dgm:pt>
    <dgm:pt modelId="{CBC27483-7C65-40B0-9B32-ED66BF2F896C}">
      <dgm:prSet custT="1"/>
      <dgm:spPr/>
      <dgm:t>
        <a:bodyPr/>
        <a:lstStyle/>
        <a:p>
          <a:r>
            <a:rPr lang="en-GB" sz="1800" dirty="0" err="1"/>
            <a:t>Mwy</a:t>
          </a:r>
          <a:r>
            <a:rPr lang="en-GB" sz="1800" dirty="0"/>
            <a:t> o </a:t>
          </a:r>
          <a:r>
            <a:rPr lang="en-GB" sz="1800" dirty="0" err="1"/>
            <a:t>Sênarios</a:t>
          </a:r>
          <a:r>
            <a:rPr lang="en-GB" sz="1800" dirty="0"/>
            <a:t> i </a:t>
          </a:r>
          <a:r>
            <a:rPr lang="en-GB" sz="1800" dirty="0" err="1"/>
            <a:t>gefnogi</a:t>
          </a:r>
          <a:r>
            <a:rPr lang="en-GB" sz="1800" dirty="0"/>
            <a:t> </a:t>
          </a:r>
          <a:r>
            <a:rPr lang="en-GB" sz="1800" dirty="0" err="1"/>
            <a:t>dysgu</a:t>
          </a:r>
          <a:r>
            <a:rPr lang="en-GB" sz="1800" dirty="0"/>
            <a:t> – </a:t>
          </a:r>
          <a:r>
            <a:rPr lang="en-GB" sz="1800" dirty="0" err="1"/>
            <a:t>cysylltwch</a:t>
          </a:r>
          <a:r>
            <a:rPr lang="en-GB" sz="1800" dirty="0"/>
            <a:t> </a:t>
          </a:r>
          <a:r>
            <a:rPr lang="en-GB" sz="1800" dirty="0" err="1"/>
            <a:t>â'r</a:t>
          </a:r>
          <a:r>
            <a:rPr lang="en-GB" sz="1800" dirty="0"/>
            <a:t> </a:t>
          </a:r>
          <a:r>
            <a:rPr lang="en-GB" sz="1800" dirty="0" err="1"/>
            <a:t>dydd</a:t>
          </a:r>
          <a:r>
            <a:rPr lang="en-GB" sz="1800" dirty="0"/>
            <a:t> i </a:t>
          </a:r>
          <a:r>
            <a:rPr lang="en-GB" sz="1800" dirty="0" err="1"/>
            <a:t>ddydd</a:t>
          </a:r>
          <a:endParaRPr lang="en-US" sz="1800" dirty="0"/>
        </a:p>
      </dgm:t>
    </dgm:pt>
    <dgm:pt modelId="{4096EF5B-FAA7-4227-ADAD-D64683FFDCD9}" type="parTrans" cxnId="{6A67B943-5448-444C-9069-29CCCE74915B}">
      <dgm:prSet/>
      <dgm:spPr/>
      <dgm:t>
        <a:bodyPr/>
        <a:lstStyle/>
        <a:p>
          <a:endParaRPr lang="en-GB"/>
        </a:p>
      </dgm:t>
    </dgm:pt>
    <dgm:pt modelId="{6B6D7EAC-9A65-4984-8C6C-07CB845B01E6}" type="sibTrans" cxnId="{6A67B943-5448-444C-9069-29CCCE74915B}">
      <dgm:prSet/>
      <dgm:spPr/>
      <dgm:t>
        <a:bodyPr/>
        <a:lstStyle/>
        <a:p>
          <a:endParaRPr lang="en-GB"/>
        </a:p>
      </dgm:t>
    </dgm:pt>
    <dgm:pt modelId="{8CC36B53-43DB-4563-A65C-5291FE4BEFF6}">
      <dgm:prSet custT="1"/>
      <dgm:spPr/>
      <dgm:t>
        <a:bodyPr/>
        <a:lstStyle/>
        <a:p>
          <a:r>
            <a:rPr lang="en-GB" sz="1800" dirty="0" err="1"/>
            <a:t>Adolygu</a:t>
          </a:r>
          <a:r>
            <a:rPr lang="en-GB" sz="1800" dirty="0"/>
            <a:t> Jargon/</a:t>
          </a:r>
          <a:r>
            <a:rPr lang="en-GB" sz="1800" dirty="0" err="1"/>
            <a:t>Acronybau</a:t>
          </a:r>
          <a:r>
            <a:rPr lang="en-GB" sz="1800" dirty="0"/>
            <a:t> - Iechyd</a:t>
          </a:r>
          <a:endParaRPr lang="en-US" sz="1800" dirty="0"/>
        </a:p>
      </dgm:t>
    </dgm:pt>
    <dgm:pt modelId="{64A92385-E5EA-426A-A596-013EFAC4D58D}" type="parTrans" cxnId="{7DE8DB47-266C-4BB6-ACDF-E0400227BB58}">
      <dgm:prSet/>
      <dgm:spPr/>
      <dgm:t>
        <a:bodyPr/>
        <a:lstStyle/>
        <a:p>
          <a:endParaRPr lang="en-GB"/>
        </a:p>
      </dgm:t>
    </dgm:pt>
    <dgm:pt modelId="{E758B58E-0A22-4048-B2CE-64CAAA3DFC90}" type="sibTrans" cxnId="{7DE8DB47-266C-4BB6-ACDF-E0400227BB58}">
      <dgm:prSet/>
      <dgm:spPr/>
      <dgm:t>
        <a:bodyPr/>
        <a:lstStyle/>
        <a:p>
          <a:endParaRPr lang="en-GB"/>
        </a:p>
      </dgm:t>
    </dgm:pt>
    <dgm:pt modelId="{AA47B13F-9EF0-4DDB-A1AD-F874083DC296}" type="pres">
      <dgm:prSet presAssocID="{C490BE9A-D994-4FCD-8A58-A730E33F4B1D}" presName="linear" presStyleCnt="0">
        <dgm:presLayoutVars>
          <dgm:animLvl val="lvl"/>
          <dgm:resizeHandles val="exact"/>
        </dgm:presLayoutVars>
      </dgm:prSet>
      <dgm:spPr/>
    </dgm:pt>
    <dgm:pt modelId="{A13877A2-EAA1-4410-AD74-431CAE323067}" type="pres">
      <dgm:prSet presAssocID="{70A4FDAF-B0E6-41DC-ACDC-5E4EB0B031D3}" presName="parentText" presStyleLbl="node1" presStyleIdx="0" presStyleCnt="6" custLinFactY="-8435" custLinFactNeighborX="79288" custLinFactNeighborY="-100000">
        <dgm:presLayoutVars>
          <dgm:chMax val="0"/>
          <dgm:bulletEnabled val="1"/>
        </dgm:presLayoutVars>
      </dgm:prSet>
      <dgm:spPr/>
    </dgm:pt>
    <dgm:pt modelId="{B37067EA-E855-4445-9793-4891FAC4D961}" type="pres">
      <dgm:prSet presAssocID="{1AC27648-CE7C-468B-BDAC-4EC29A6C8AE8}" presName="spacer" presStyleCnt="0"/>
      <dgm:spPr/>
    </dgm:pt>
    <dgm:pt modelId="{735D548E-ACD1-428F-A245-0637663B8DA4}" type="pres">
      <dgm:prSet presAssocID="{D69BA947-AE41-47C0-99A8-FFFA24B30133}" presName="parentText" presStyleLbl="node1" presStyleIdx="1" presStyleCnt="6">
        <dgm:presLayoutVars>
          <dgm:chMax val="0"/>
          <dgm:bulletEnabled val="1"/>
        </dgm:presLayoutVars>
      </dgm:prSet>
      <dgm:spPr/>
    </dgm:pt>
    <dgm:pt modelId="{F128015A-B6AD-4F3A-94B7-9EC7C9FFD725}" type="pres">
      <dgm:prSet presAssocID="{729F9553-93D7-4952-88E9-7C57D574AD56}" presName="spacer" presStyleCnt="0"/>
      <dgm:spPr/>
    </dgm:pt>
    <dgm:pt modelId="{41879214-7EDC-401C-B47B-1E21D3050032}" type="pres">
      <dgm:prSet presAssocID="{86D2ED56-6BAF-44C5-B0B2-1525DE839584}" presName="parentText" presStyleLbl="node1" presStyleIdx="2" presStyleCnt="6" custLinFactY="1354" custLinFactNeighborY="100000">
        <dgm:presLayoutVars>
          <dgm:chMax val="0"/>
          <dgm:bulletEnabled val="1"/>
        </dgm:presLayoutVars>
      </dgm:prSet>
      <dgm:spPr/>
    </dgm:pt>
    <dgm:pt modelId="{8FE4A52A-3C2A-4489-A5CC-0693F6D86482}" type="pres">
      <dgm:prSet presAssocID="{AD037FD1-F003-4F80-8907-318CA012AE07}" presName="spacer" presStyleCnt="0"/>
      <dgm:spPr/>
    </dgm:pt>
    <dgm:pt modelId="{F2194704-9718-43E9-9F9F-0EA8E93E44B3}" type="pres">
      <dgm:prSet presAssocID="{8CC36B53-43DB-4563-A65C-5291FE4BEFF6}" presName="parentText" presStyleLbl="node1" presStyleIdx="3" presStyleCnt="6">
        <dgm:presLayoutVars>
          <dgm:chMax val="0"/>
          <dgm:bulletEnabled val="1"/>
        </dgm:presLayoutVars>
      </dgm:prSet>
      <dgm:spPr/>
    </dgm:pt>
    <dgm:pt modelId="{6B4788EA-66BF-46A0-BF75-AC1F485B5AA9}" type="pres">
      <dgm:prSet presAssocID="{E758B58E-0A22-4048-B2CE-64CAAA3DFC90}" presName="spacer" presStyleCnt="0"/>
      <dgm:spPr/>
    </dgm:pt>
    <dgm:pt modelId="{B75A0785-238D-4AFB-B7DC-14B64A5E6FCA}" type="pres">
      <dgm:prSet presAssocID="{CBC27483-7C65-40B0-9B32-ED66BF2F896C}" presName="parentText" presStyleLbl="node1" presStyleIdx="4" presStyleCnt="6">
        <dgm:presLayoutVars>
          <dgm:chMax val="0"/>
          <dgm:bulletEnabled val="1"/>
        </dgm:presLayoutVars>
      </dgm:prSet>
      <dgm:spPr/>
    </dgm:pt>
    <dgm:pt modelId="{34CC9AA0-7965-4F19-B329-FB2765A182F9}" type="pres">
      <dgm:prSet presAssocID="{6B6D7EAC-9A65-4984-8C6C-07CB845B01E6}" presName="spacer" presStyleCnt="0"/>
      <dgm:spPr/>
    </dgm:pt>
    <dgm:pt modelId="{F871892D-571B-41BD-9ABF-2E8FFEBBBA83}" type="pres">
      <dgm:prSet presAssocID="{DB176B32-AF11-419C-A3BE-8818DC9D5352}" presName="parentText" presStyleLbl="node1" presStyleIdx="5" presStyleCnt="6">
        <dgm:presLayoutVars>
          <dgm:chMax val="0"/>
          <dgm:bulletEnabled val="1"/>
        </dgm:presLayoutVars>
      </dgm:prSet>
      <dgm:spPr/>
    </dgm:pt>
  </dgm:ptLst>
  <dgm:cxnLst>
    <dgm:cxn modelId="{0BD81D2E-EB1F-4703-AA2A-30BD57118C42}" type="presOf" srcId="{D69BA947-AE41-47C0-99A8-FFFA24B30133}" destId="{735D548E-ACD1-428F-A245-0637663B8DA4}" srcOrd="0" destOrd="0" presId="urn:microsoft.com/office/officeart/2005/8/layout/vList2"/>
    <dgm:cxn modelId="{6A67B943-5448-444C-9069-29CCCE74915B}" srcId="{C490BE9A-D994-4FCD-8A58-A730E33F4B1D}" destId="{CBC27483-7C65-40B0-9B32-ED66BF2F896C}" srcOrd="4" destOrd="0" parTransId="{4096EF5B-FAA7-4227-ADAD-D64683FFDCD9}" sibTransId="{6B6D7EAC-9A65-4984-8C6C-07CB845B01E6}"/>
    <dgm:cxn modelId="{7DE8DB47-266C-4BB6-ACDF-E0400227BB58}" srcId="{C490BE9A-D994-4FCD-8A58-A730E33F4B1D}" destId="{8CC36B53-43DB-4563-A65C-5291FE4BEFF6}" srcOrd="3" destOrd="0" parTransId="{64A92385-E5EA-426A-A596-013EFAC4D58D}" sibTransId="{E758B58E-0A22-4048-B2CE-64CAAA3DFC90}"/>
    <dgm:cxn modelId="{0E29207A-D1E1-4A2A-B412-F9C137493F40}" srcId="{C490BE9A-D994-4FCD-8A58-A730E33F4B1D}" destId="{D69BA947-AE41-47C0-99A8-FFFA24B30133}" srcOrd="1" destOrd="0" parTransId="{8708A118-B056-40C4-A267-2DC9366EBDEF}" sibTransId="{729F9553-93D7-4952-88E9-7C57D574AD56}"/>
    <dgm:cxn modelId="{4D4E967B-8A99-49C1-AA6F-0856081908AC}" type="presOf" srcId="{CBC27483-7C65-40B0-9B32-ED66BF2F896C}" destId="{B75A0785-238D-4AFB-B7DC-14B64A5E6FCA}" srcOrd="0" destOrd="0" presId="urn:microsoft.com/office/officeart/2005/8/layout/vList2"/>
    <dgm:cxn modelId="{5B77E684-3CAD-48A2-81A8-23C5A1674620}" type="presOf" srcId="{DB176B32-AF11-419C-A3BE-8818DC9D5352}" destId="{F871892D-571B-41BD-9ABF-2E8FFEBBBA83}" srcOrd="0" destOrd="0" presId="urn:microsoft.com/office/officeart/2005/8/layout/vList2"/>
    <dgm:cxn modelId="{57B9B292-3638-49F7-AA26-92485D039960}" srcId="{C490BE9A-D994-4FCD-8A58-A730E33F4B1D}" destId="{86D2ED56-6BAF-44C5-B0B2-1525DE839584}" srcOrd="2" destOrd="0" parTransId="{28473944-7200-471D-9541-9EA9B859D174}" sibTransId="{AD037FD1-F003-4F80-8907-318CA012AE07}"/>
    <dgm:cxn modelId="{60FC3D9D-FEBB-4ED5-92DE-BD389C8EFBCF}" type="presOf" srcId="{86D2ED56-6BAF-44C5-B0B2-1525DE839584}" destId="{41879214-7EDC-401C-B47B-1E21D3050032}" srcOrd="0" destOrd="0" presId="urn:microsoft.com/office/officeart/2005/8/layout/vList2"/>
    <dgm:cxn modelId="{6CE18CD4-3FA6-43EE-8A9A-59277FA5CA6B}" type="presOf" srcId="{C490BE9A-D994-4FCD-8A58-A730E33F4B1D}" destId="{AA47B13F-9EF0-4DDB-A1AD-F874083DC296}" srcOrd="0" destOrd="0" presId="urn:microsoft.com/office/officeart/2005/8/layout/vList2"/>
    <dgm:cxn modelId="{2C931FE0-7FD0-4C00-B3C7-FC63E3BDB756}" srcId="{C490BE9A-D994-4FCD-8A58-A730E33F4B1D}" destId="{DB176B32-AF11-419C-A3BE-8818DC9D5352}" srcOrd="5" destOrd="0" parTransId="{1D5F01F6-6435-4591-A2BB-82D18B3FC0E7}" sibTransId="{C67905A4-A735-43FA-B7A8-BA13B914FADE}"/>
    <dgm:cxn modelId="{E59C68E0-71D1-4F5E-992B-268D6CC7A5C7}" srcId="{C490BE9A-D994-4FCD-8A58-A730E33F4B1D}" destId="{70A4FDAF-B0E6-41DC-ACDC-5E4EB0B031D3}" srcOrd="0" destOrd="0" parTransId="{73994C72-4CF5-477A-9F3F-A65C00A548C8}" sibTransId="{1AC27648-CE7C-468B-BDAC-4EC29A6C8AE8}"/>
    <dgm:cxn modelId="{943E1FF0-432C-4DED-9E5C-9907125BA939}" type="presOf" srcId="{70A4FDAF-B0E6-41DC-ACDC-5E4EB0B031D3}" destId="{A13877A2-EAA1-4410-AD74-431CAE323067}" srcOrd="0" destOrd="0" presId="urn:microsoft.com/office/officeart/2005/8/layout/vList2"/>
    <dgm:cxn modelId="{FAFCD1F0-991C-4BD7-A612-BA994D74548F}" type="presOf" srcId="{8CC36B53-43DB-4563-A65C-5291FE4BEFF6}" destId="{F2194704-9718-43E9-9F9F-0EA8E93E44B3}" srcOrd="0" destOrd="0" presId="urn:microsoft.com/office/officeart/2005/8/layout/vList2"/>
    <dgm:cxn modelId="{53898972-8A4C-43BD-8B7D-4A41032C2290}" type="presParOf" srcId="{AA47B13F-9EF0-4DDB-A1AD-F874083DC296}" destId="{A13877A2-EAA1-4410-AD74-431CAE323067}" srcOrd="0" destOrd="0" presId="urn:microsoft.com/office/officeart/2005/8/layout/vList2"/>
    <dgm:cxn modelId="{F010E670-8D0C-4416-BE87-A773312AD9E3}" type="presParOf" srcId="{AA47B13F-9EF0-4DDB-A1AD-F874083DC296}" destId="{B37067EA-E855-4445-9793-4891FAC4D961}" srcOrd="1" destOrd="0" presId="urn:microsoft.com/office/officeart/2005/8/layout/vList2"/>
    <dgm:cxn modelId="{8985C42E-99C4-4FBE-9A2A-956B067CBCA2}" type="presParOf" srcId="{AA47B13F-9EF0-4DDB-A1AD-F874083DC296}" destId="{735D548E-ACD1-428F-A245-0637663B8DA4}" srcOrd="2" destOrd="0" presId="urn:microsoft.com/office/officeart/2005/8/layout/vList2"/>
    <dgm:cxn modelId="{8BC8459C-6510-4C0C-964B-1A25253217A0}" type="presParOf" srcId="{AA47B13F-9EF0-4DDB-A1AD-F874083DC296}" destId="{F128015A-B6AD-4F3A-94B7-9EC7C9FFD725}" srcOrd="3" destOrd="0" presId="urn:microsoft.com/office/officeart/2005/8/layout/vList2"/>
    <dgm:cxn modelId="{A8908FFE-CEB0-4C3F-9674-B0EA3E94C7E7}" type="presParOf" srcId="{AA47B13F-9EF0-4DDB-A1AD-F874083DC296}" destId="{41879214-7EDC-401C-B47B-1E21D3050032}" srcOrd="4" destOrd="0" presId="urn:microsoft.com/office/officeart/2005/8/layout/vList2"/>
    <dgm:cxn modelId="{EDA09F0C-CEE8-40BA-9409-2DA0901F5055}" type="presParOf" srcId="{AA47B13F-9EF0-4DDB-A1AD-F874083DC296}" destId="{8FE4A52A-3C2A-4489-A5CC-0693F6D86482}" srcOrd="5" destOrd="0" presId="urn:microsoft.com/office/officeart/2005/8/layout/vList2"/>
    <dgm:cxn modelId="{DDFAE0AE-EE39-4222-842F-B304A04BF288}" type="presParOf" srcId="{AA47B13F-9EF0-4DDB-A1AD-F874083DC296}" destId="{F2194704-9718-43E9-9F9F-0EA8E93E44B3}" srcOrd="6" destOrd="0" presId="urn:microsoft.com/office/officeart/2005/8/layout/vList2"/>
    <dgm:cxn modelId="{6AC0D66F-ACC9-4F45-9192-CAD5D02DCBBC}" type="presParOf" srcId="{AA47B13F-9EF0-4DDB-A1AD-F874083DC296}" destId="{6B4788EA-66BF-46A0-BF75-AC1F485B5AA9}" srcOrd="7" destOrd="0" presId="urn:microsoft.com/office/officeart/2005/8/layout/vList2"/>
    <dgm:cxn modelId="{AC947AE4-9E8A-4D29-9FB6-88B1C0BA39AB}" type="presParOf" srcId="{AA47B13F-9EF0-4DDB-A1AD-F874083DC296}" destId="{B75A0785-238D-4AFB-B7DC-14B64A5E6FCA}" srcOrd="8" destOrd="0" presId="urn:microsoft.com/office/officeart/2005/8/layout/vList2"/>
    <dgm:cxn modelId="{30C20DD0-40FD-4AC6-9AE1-5F484FE6CB92}" type="presParOf" srcId="{AA47B13F-9EF0-4DDB-A1AD-F874083DC296}" destId="{34CC9AA0-7965-4F19-B329-FB2765A182F9}" srcOrd="9" destOrd="0" presId="urn:microsoft.com/office/officeart/2005/8/layout/vList2"/>
    <dgm:cxn modelId="{3F4773EF-92D3-4D37-A76B-A403C6772E6A}" type="presParOf" srcId="{AA47B13F-9EF0-4DDB-A1AD-F874083DC296}" destId="{F871892D-571B-41BD-9ABF-2E8FFEBBBA83}"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0F8645-DF85-43DC-A8D4-8BBDC5EA5640}"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E4F4088E-D231-4B19-A2FC-8D5BF3CE5065}">
      <dgm:prSet custT="1"/>
      <dgm:spPr/>
      <dgm:t>
        <a:bodyPr/>
        <a:lstStyle/>
        <a:p>
          <a:pPr>
            <a:lnSpc>
              <a:spcPct val="100000"/>
            </a:lnSpc>
          </a:pPr>
          <a:r>
            <a:rPr lang="en-US" sz="1800" dirty="0">
              <a:solidFill>
                <a:srgbClr val="00B0F0"/>
              </a:solidFill>
            </a:rPr>
            <a:t>Feedback from People Living with Dementia</a:t>
          </a:r>
        </a:p>
        <a:p>
          <a:pPr>
            <a:lnSpc>
              <a:spcPct val="100000"/>
            </a:lnSpc>
          </a:pPr>
          <a:r>
            <a:rPr lang="en-GB" sz="1800" dirty="0">
              <a:solidFill>
                <a:srgbClr val="00B0F0"/>
              </a:solidFill>
            </a:rPr>
            <a:t> </a:t>
          </a:r>
          <a:r>
            <a:rPr lang="en-GB" sz="1800" dirty="0" err="1">
              <a:solidFill>
                <a:srgbClr val="FFFF00"/>
              </a:solidFill>
            </a:rPr>
            <a:t>Adborth</a:t>
          </a:r>
          <a:r>
            <a:rPr lang="en-GB" sz="1800" dirty="0">
              <a:solidFill>
                <a:srgbClr val="FFFF00"/>
              </a:solidFill>
            </a:rPr>
            <a:t> </a:t>
          </a:r>
          <a:r>
            <a:rPr lang="en-GB" sz="1800" dirty="0" err="1">
              <a:solidFill>
                <a:srgbClr val="FFFF00"/>
              </a:solidFill>
            </a:rPr>
            <a:t>gan</a:t>
          </a:r>
          <a:r>
            <a:rPr lang="en-GB" sz="1800" dirty="0">
              <a:solidFill>
                <a:srgbClr val="FFFF00"/>
              </a:solidFill>
            </a:rPr>
            <a:t> </a:t>
          </a:r>
          <a:r>
            <a:rPr lang="en-GB" sz="1800" dirty="0" err="1">
              <a:solidFill>
                <a:srgbClr val="FFFF00"/>
              </a:solidFill>
            </a:rPr>
            <a:t>Bobl</a:t>
          </a:r>
          <a:r>
            <a:rPr lang="en-GB" sz="1800" dirty="0">
              <a:solidFill>
                <a:srgbClr val="FFFF00"/>
              </a:solidFill>
            </a:rPr>
            <a:t> </a:t>
          </a:r>
          <a:r>
            <a:rPr lang="en-GB" sz="1800" dirty="0" err="1">
              <a:solidFill>
                <a:srgbClr val="FFFF00"/>
              </a:solidFill>
            </a:rPr>
            <a:t>sy’n</a:t>
          </a:r>
          <a:r>
            <a:rPr lang="en-GB" sz="1800" dirty="0">
              <a:solidFill>
                <a:srgbClr val="FFFF00"/>
              </a:solidFill>
            </a:rPr>
            <a:t> </a:t>
          </a:r>
          <a:r>
            <a:rPr lang="en-GB" sz="1800" dirty="0" err="1">
              <a:solidFill>
                <a:srgbClr val="FFFF00"/>
              </a:solidFill>
            </a:rPr>
            <a:t>Byw</a:t>
          </a:r>
          <a:r>
            <a:rPr lang="en-GB" sz="1800" dirty="0">
              <a:solidFill>
                <a:srgbClr val="FFFF00"/>
              </a:solidFill>
            </a:rPr>
            <a:t> </a:t>
          </a:r>
          <a:r>
            <a:rPr lang="en-GB" sz="1800" dirty="0" err="1">
              <a:solidFill>
                <a:srgbClr val="FFFF00"/>
              </a:solidFill>
            </a:rPr>
            <a:t>gyda</a:t>
          </a:r>
          <a:r>
            <a:rPr lang="en-GB" sz="1800" dirty="0">
              <a:solidFill>
                <a:srgbClr val="FFFF00"/>
              </a:solidFill>
            </a:rPr>
            <a:t> Dementia</a:t>
          </a:r>
          <a:endParaRPr lang="en-US" sz="1800" dirty="0">
            <a:solidFill>
              <a:srgbClr val="FFFF00"/>
            </a:solidFill>
          </a:endParaRPr>
        </a:p>
      </dgm:t>
    </dgm:pt>
    <dgm:pt modelId="{359FFB9D-86AE-4006-8B31-60B1C0EE57E2}" type="parTrans" cxnId="{5115527A-E1D3-43D5-A580-FBD1D895D56D}">
      <dgm:prSet/>
      <dgm:spPr/>
      <dgm:t>
        <a:bodyPr/>
        <a:lstStyle/>
        <a:p>
          <a:endParaRPr lang="en-US"/>
        </a:p>
      </dgm:t>
    </dgm:pt>
    <dgm:pt modelId="{99FD7E36-DED5-4263-A9C1-9D722BF6698C}" type="sibTrans" cxnId="{5115527A-E1D3-43D5-A580-FBD1D895D56D}">
      <dgm:prSet/>
      <dgm:spPr/>
      <dgm:t>
        <a:bodyPr/>
        <a:lstStyle/>
        <a:p>
          <a:endParaRPr lang="en-US"/>
        </a:p>
      </dgm:t>
    </dgm:pt>
    <dgm:pt modelId="{191ED6F3-2E6B-4D75-82E8-E25112FA81B5}">
      <dgm:prSet custT="1"/>
      <dgm:spPr/>
      <dgm:t>
        <a:bodyPr/>
        <a:lstStyle/>
        <a:p>
          <a:pPr>
            <a:lnSpc>
              <a:spcPct val="100000"/>
            </a:lnSpc>
          </a:pPr>
          <a:r>
            <a:rPr lang="en-US" sz="1800" dirty="0">
              <a:solidFill>
                <a:srgbClr val="00B0F0"/>
              </a:solidFill>
            </a:rPr>
            <a:t>Feedback from our Citizen Engagement Group </a:t>
          </a:r>
        </a:p>
        <a:p>
          <a:pPr>
            <a:lnSpc>
              <a:spcPct val="100000"/>
            </a:lnSpc>
          </a:pPr>
          <a:r>
            <a:rPr lang="en-GB" sz="1800" dirty="0" err="1">
              <a:solidFill>
                <a:srgbClr val="FFFF00"/>
              </a:solidFill>
            </a:rPr>
            <a:t>Adborth</a:t>
          </a:r>
          <a:r>
            <a:rPr lang="en-GB" sz="1800" dirty="0">
              <a:solidFill>
                <a:srgbClr val="FFFF00"/>
              </a:solidFill>
            </a:rPr>
            <a:t> </a:t>
          </a:r>
          <a:r>
            <a:rPr lang="en-GB" sz="1800" dirty="0" err="1">
              <a:solidFill>
                <a:srgbClr val="FFFF00"/>
              </a:solidFill>
            </a:rPr>
            <a:t>gan</a:t>
          </a:r>
          <a:r>
            <a:rPr lang="en-GB" sz="1800" dirty="0">
              <a:solidFill>
                <a:srgbClr val="FFFF00"/>
              </a:solidFill>
            </a:rPr>
            <a:t> </a:t>
          </a:r>
          <a:r>
            <a:rPr lang="en-GB" sz="1800" dirty="0" err="1">
              <a:solidFill>
                <a:srgbClr val="FFFF00"/>
              </a:solidFill>
            </a:rPr>
            <a:t>ein</a:t>
          </a:r>
          <a:r>
            <a:rPr lang="en-GB" sz="1800" dirty="0">
              <a:solidFill>
                <a:srgbClr val="FFFF00"/>
              </a:solidFill>
            </a:rPr>
            <a:t> Grŵp </a:t>
          </a:r>
          <a:r>
            <a:rPr lang="en-GB" sz="1800" dirty="0" err="1">
              <a:solidFill>
                <a:srgbClr val="FFFF00"/>
              </a:solidFill>
            </a:rPr>
            <a:t>Ymgysylltu</a:t>
          </a:r>
          <a:r>
            <a:rPr lang="en-GB" sz="1800" dirty="0">
              <a:solidFill>
                <a:srgbClr val="FFFF00"/>
              </a:solidFill>
            </a:rPr>
            <a:t> â </a:t>
          </a:r>
          <a:r>
            <a:rPr lang="en-GB" sz="1800" dirty="0" err="1">
              <a:solidFill>
                <a:srgbClr val="FFFF00"/>
              </a:solidFill>
            </a:rPr>
            <a:t>Dinasyddion</a:t>
          </a:r>
          <a:endParaRPr lang="en-US" sz="1800" dirty="0">
            <a:solidFill>
              <a:srgbClr val="FFFF00"/>
            </a:solidFill>
          </a:endParaRPr>
        </a:p>
      </dgm:t>
    </dgm:pt>
    <dgm:pt modelId="{FA93C81D-80A4-456C-98AC-A40CC645CE66}" type="parTrans" cxnId="{09D6B285-0BD2-4ED3-BEB1-F8497165DB7C}">
      <dgm:prSet/>
      <dgm:spPr/>
      <dgm:t>
        <a:bodyPr/>
        <a:lstStyle/>
        <a:p>
          <a:endParaRPr lang="en-US"/>
        </a:p>
      </dgm:t>
    </dgm:pt>
    <dgm:pt modelId="{8B21693E-86D7-49AB-83D2-E2A8CA7C6ED5}" type="sibTrans" cxnId="{09D6B285-0BD2-4ED3-BEB1-F8497165DB7C}">
      <dgm:prSet/>
      <dgm:spPr/>
      <dgm:t>
        <a:bodyPr/>
        <a:lstStyle/>
        <a:p>
          <a:endParaRPr lang="en-US"/>
        </a:p>
      </dgm:t>
    </dgm:pt>
    <dgm:pt modelId="{F584A5A5-0BD2-417D-A0FE-209AABA16AA5}">
      <dgm:prSet custT="1"/>
      <dgm:spPr/>
      <dgm:t>
        <a:bodyPr/>
        <a:lstStyle/>
        <a:p>
          <a:pPr>
            <a:lnSpc>
              <a:spcPct val="100000"/>
            </a:lnSpc>
          </a:pPr>
          <a:r>
            <a:rPr lang="en-US" sz="1800" dirty="0">
              <a:solidFill>
                <a:srgbClr val="00B0F0"/>
              </a:solidFill>
            </a:rPr>
            <a:t>Training is being translated into Welsh. </a:t>
          </a:r>
        </a:p>
        <a:p>
          <a:pPr>
            <a:lnSpc>
              <a:spcPct val="100000"/>
            </a:lnSpc>
          </a:pPr>
          <a:r>
            <a:rPr lang="en-GB" sz="1800" b="0" i="0" dirty="0" err="1">
              <a:solidFill>
                <a:srgbClr val="FFFF00"/>
              </a:solidFill>
            </a:rPr>
            <a:t>Mae’r</a:t>
          </a:r>
          <a:r>
            <a:rPr lang="en-GB" sz="1800" b="0" i="0" dirty="0">
              <a:solidFill>
                <a:srgbClr val="FFFF00"/>
              </a:solidFill>
            </a:rPr>
            <a:t> </a:t>
          </a:r>
          <a:r>
            <a:rPr lang="en-GB" sz="1800" b="0" i="0" dirty="0" err="1">
              <a:solidFill>
                <a:srgbClr val="FFFF00"/>
              </a:solidFill>
            </a:rPr>
            <a:t>hyfforddiant</a:t>
          </a:r>
          <a:r>
            <a:rPr lang="en-GB" sz="1800" b="0" i="0" dirty="0">
              <a:solidFill>
                <a:srgbClr val="FFFF00"/>
              </a:solidFill>
            </a:rPr>
            <a:t> </a:t>
          </a:r>
          <a:r>
            <a:rPr lang="en-GB" sz="1800" b="0" i="0" dirty="0" err="1">
              <a:solidFill>
                <a:srgbClr val="FFFF00"/>
              </a:solidFill>
            </a:rPr>
            <a:t>yn</a:t>
          </a:r>
          <a:r>
            <a:rPr lang="en-GB" sz="1800" b="0" i="0" dirty="0">
              <a:solidFill>
                <a:srgbClr val="FFFF00"/>
              </a:solidFill>
            </a:rPr>
            <a:t> </a:t>
          </a:r>
          <a:r>
            <a:rPr lang="en-GB" sz="1800" b="0" i="0" dirty="0" err="1">
              <a:solidFill>
                <a:srgbClr val="FFFF00"/>
              </a:solidFill>
            </a:rPr>
            <a:t>cael</a:t>
          </a:r>
          <a:r>
            <a:rPr lang="en-GB" sz="1800" b="0" i="0" dirty="0">
              <a:solidFill>
                <a:srgbClr val="FFFF00"/>
              </a:solidFill>
            </a:rPr>
            <a:t> </a:t>
          </a:r>
          <a:r>
            <a:rPr lang="en-GB" sz="1800" b="0" i="0" dirty="0" err="1">
              <a:solidFill>
                <a:srgbClr val="FFFF00"/>
              </a:solidFill>
            </a:rPr>
            <a:t>ei</a:t>
          </a:r>
          <a:r>
            <a:rPr lang="en-GB" sz="1800" b="0" i="0" dirty="0">
              <a:solidFill>
                <a:srgbClr val="FFFF00"/>
              </a:solidFill>
            </a:rPr>
            <a:t> </a:t>
          </a:r>
          <a:r>
            <a:rPr lang="en-GB" sz="1800" b="0" i="0" dirty="0" err="1">
              <a:solidFill>
                <a:srgbClr val="FFFF00"/>
              </a:solidFill>
            </a:rPr>
            <a:t>gyfieithu</a:t>
          </a:r>
          <a:r>
            <a:rPr lang="en-GB" sz="1800" b="0" i="0" dirty="0">
              <a:solidFill>
                <a:srgbClr val="FFFF00"/>
              </a:solidFill>
            </a:rPr>
            <a:t> </a:t>
          </a:r>
          <a:r>
            <a:rPr lang="en-GB" sz="1800" b="0" i="0" dirty="0" err="1">
              <a:solidFill>
                <a:srgbClr val="FFFF00"/>
              </a:solidFill>
            </a:rPr>
            <a:t>i’r</a:t>
          </a:r>
          <a:r>
            <a:rPr lang="en-GB" sz="1800" b="0" i="0" dirty="0">
              <a:solidFill>
                <a:srgbClr val="FFFF00"/>
              </a:solidFill>
            </a:rPr>
            <a:t> </a:t>
          </a:r>
          <a:r>
            <a:rPr lang="en-GB" sz="1800" b="0" i="0" dirty="0" err="1">
              <a:solidFill>
                <a:srgbClr val="FFFF00"/>
              </a:solidFill>
            </a:rPr>
            <a:t>Gymraeg</a:t>
          </a:r>
          <a:r>
            <a:rPr lang="en-GB" sz="1800" b="0" i="0" dirty="0">
              <a:solidFill>
                <a:srgbClr val="FFFF00"/>
              </a:solidFill>
            </a:rPr>
            <a:t>.</a:t>
          </a:r>
        </a:p>
        <a:p>
          <a:pPr>
            <a:lnSpc>
              <a:spcPct val="100000"/>
            </a:lnSpc>
            <a:buNone/>
          </a:pPr>
          <a:endParaRPr lang="en-GB" sz="1100" dirty="0"/>
        </a:p>
        <a:p>
          <a:pPr>
            <a:lnSpc>
              <a:spcPct val="100000"/>
            </a:lnSpc>
          </a:pPr>
          <a:endParaRPr lang="en-US" sz="1100" dirty="0"/>
        </a:p>
      </dgm:t>
    </dgm:pt>
    <dgm:pt modelId="{87335941-4DBD-4632-8B0B-D63065BD636B}" type="parTrans" cxnId="{420367A5-B3FC-45F1-9247-DDD13B7744B5}">
      <dgm:prSet/>
      <dgm:spPr/>
      <dgm:t>
        <a:bodyPr/>
        <a:lstStyle/>
        <a:p>
          <a:endParaRPr lang="en-US"/>
        </a:p>
      </dgm:t>
    </dgm:pt>
    <dgm:pt modelId="{FF6D48A2-31C0-4DBE-864A-D537EC12D13C}" type="sibTrans" cxnId="{420367A5-B3FC-45F1-9247-DDD13B7744B5}">
      <dgm:prSet/>
      <dgm:spPr/>
      <dgm:t>
        <a:bodyPr/>
        <a:lstStyle/>
        <a:p>
          <a:endParaRPr lang="en-US"/>
        </a:p>
      </dgm:t>
    </dgm:pt>
    <dgm:pt modelId="{A8AA145C-7A04-44E7-9338-9ED11111FE96}">
      <dgm:prSet custT="1"/>
      <dgm:spPr/>
      <dgm:t>
        <a:bodyPr/>
        <a:lstStyle/>
        <a:p>
          <a:pPr>
            <a:lnSpc>
              <a:spcPct val="100000"/>
            </a:lnSpc>
          </a:pPr>
          <a:r>
            <a:rPr lang="en-US" sz="1800" dirty="0">
              <a:solidFill>
                <a:srgbClr val="00B0F0"/>
              </a:solidFill>
            </a:rPr>
            <a:t>Lauch the Framework/Guide across the region (Autumn 2026)</a:t>
          </a:r>
        </a:p>
        <a:p>
          <a:pPr>
            <a:lnSpc>
              <a:spcPct val="100000"/>
            </a:lnSpc>
          </a:pPr>
          <a:r>
            <a:rPr lang="en-GB" sz="1800" dirty="0" err="1">
              <a:solidFill>
                <a:srgbClr val="FFFF00"/>
              </a:solidFill>
            </a:rPr>
            <a:t>Lansio’r</a:t>
          </a:r>
          <a:r>
            <a:rPr lang="en-GB" sz="1800" dirty="0">
              <a:solidFill>
                <a:srgbClr val="FFFF00"/>
              </a:solidFill>
            </a:rPr>
            <a:t> </a:t>
          </a:r>
          <a:r>
            <a:rPr lang="en-GB" sz="1800" dirty="0" err="1">
              <a:solidFill>
                <a:srgbClr val="FFFF00"/>
              </a:solidFill>
            </a:rPr>
            <a:t>Fframwaith</a:t>
          </a:r>
          <a:r>
            <a:rPr lang="en-GB" sz="1800" dirty="0">
              <a:solidFill>
                <a:srgbClr val="FFFF00"/>
              </a:solidFill>
            </a:rPr>
            <a:t>/</a:t>
          </a:r>
          <a:r>
            <a:rPr lang="en-GB" sz="1800" dirty="0" err="1">
              <a:solidFill>
                <a:srgbClr val="FFFF00"/>
              </a:solidFill>
            </a:rPr>
            <a:t>Canllaw</a:t>
          </a:r>
          <a:r>
            <a:rPr lang="en-GB" sz="1800" dirty="0">
              <a:solidFill>
                <a:srgbClr val="FFFF00"/>
              </a:solidFill>
            </a:rPr>
            <a:t> </a:t>
          </a:r>
          <a:r>
            <a:rPr lang="en-GB" sz="1800" dirty="0" err="1">
              <a:solidFill>
                <a:srgbClr val="FFFF00"/>
              </a:solidFill>
            </a:rPr>
            <a:t>ar</a:t>
          </a:r>
          <a:r>
            <a:rPr lang="en-GB" sz="1800" dirty="0">
              <a:solidFill>
                <a:srgbClr val="FFFF00"/>
              </a:solidFill>
            </a:rPr>
            <a:t> draws y </a:t>
          </a:r>
          <a:r>
            <a:rPr lang="en-GB" sz="1800" dirty="0" err="1">
              <a:solidFill>
                <a:srgbClr val="FFFF00"/>
              </a:solidFill>
            </a:rPr>
            <a:t>rhanbarth</a:t>
          </a:r>
          <a:r>
            <a:rPr lang="en-GB" sz="1800" dirty="0">
              <a:solidFill>
                <a:srgbClr val="FFFF00"/>
              </a:solidFill>
            </a:rPr>
            <a:t> (Hydref 2026)</a:t>
          </a:r>
          <a:endParaRPr lang="en-US" sz="1800" dirty="0">
            <a:solidFill>
              <a:srgbClr val="FFFF00"/>
            </a:solidFill>
          </a:endParaRPr>
        </a:p>
      </dgm:t>
    </dgm:pt>
    <dgm:pt modelId="{55A26BA2-4153-4AFA-BA4D-3190610EA003}" type="parTrans" cxnId="{5D388FB4-9619-41C3-B18A-1AEF1CF743A5}">
      <dgm:prSet/>
      <dgm:spPr/>
      <dgm:t>
        <a:bodyPr/>
        <a:lstStyle/>
        <a:p>
          <a:endParaRPr lang="en-US"/>
        </a:p>
      </dgm:t>
    </dgm:pt>
    <dgm:pt modelId="{E6D88292-B573-4B74-A368-733789D9F0D3}" type="sibTrans" cxnId="{5D388FB4-9619-41C3-B18A-1AEF1CF743A5}">
      <dgm:prSet/>
      <dgm:spPr/>
      <dgm:t>
        <a:bodyPr/>
        <a:lstStyle/>
        <a:p>
          <a:endParaRPr lang="en-US"/>
        </a:p>
      </dgm:t>
    </dgm:pt>
    <dgm:pt modelId="{565A4F33-16C9-40AE-9CDC-576CC94A3B75}" type="pres">
      <dgm:prSet presAssocID="{270F8645-DF85-43DC-A8D4-8BBDC5EA5640}" presName="root" presStyleCnt="0">
        <dgm:presLayoutVars>
          <dgm:dir/>
          <dgm:resizeHandles val="exact"/>
        </dgm:presLayoutVars>
      </dgm:prSet>
      <dgm:spPr/>
    </dgm:pt>
    <dgm:pt modelId="{66D997DA-1470-4C57-9364-9D38E18B533B}" type="pres">
      <dgm:prSet presAssocID="{E4F4088E-D231-4B19-A2FC-8D5BF3CE5065}" presName="compNode" presStyleCnt="0"/>
      <dgm:spPr/>
    </dgm:pt>
    <dgm:pt modelId="{B912132C-F73E-4A35-AC68-FE0BD5263AB3}" type="pres">
      <dgm:prSet presAssocID="{E4F4088E-D231-4B19-A2FC-8D5BF3CE506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CAA83CC6-7719-4C31-9C77-36554C61324A}" type="pres">
      <dgm:prSet presAssocID="{E4F4088E-D231-4B19-A2FC-8D5BF3CE5065}" presName="spaceRect" presStyleCnt="0"/>
      <dgm:spPr/>
    </dgm:pt>
    <dgm:pt modelId="{D0706D92-CA42-460F-BCB8-C12CF302EEE2}" type="pres">
      <dgm:prSet presAssocID="{E4F4088E-D231-4B19-A2FC-8D5BF3CE5065}" presName="textRect" presStyleLbl="revTx" presStyleIdx="0" presStyleCnt="4">
        <dgm:presLayoutVars>
          <dgm:chMax val="1"/>
          <dgm:chPref val="1"/>
        </dgm:presLayoutVars>
      </dgm:prSet>
      <dgm:spPr/>
    </dgm:pt>
    <dgm:pt modelId="{6F6934D4-5432-4CFB-BEE4-3F2381A6BABA}" type="pres">
      <dgm:prSet presAssocID="{99FD7E36-DED5-4263-A9C1-9D722BF6698C}" presName="sibTrans" presStyleCnt="0"/>
      <dgm:spPr/>
    </dgm:pt>
    <dgm:pt modelId="{3116C995-C60D-4E36-8603-BBA2BD319343}" type="pres">
      <dgm:prSet presAssocID="{191ED6F3-2E6B-4D75-82E8-E25112FA81B5}" presName="compNode" presStyleCnt="0"/>
      <dgm:spPr/>
    </dgm:pt>
    <dgm:pt modelId="{B3F22DF1-7A6D-4B0A-8475-0CAC11C84DD2}" type="pres">
      <dgm:prSet presAssocID="{191ED6F3-2E6B-4D75-82E8-E25112FA81B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hat"/>
        </a:ext>
      </dgm:extLst>
    </dgm:pt>
    <dgm:pt modelId="{233E5A9B-841A-46F1-B9CD-428C9962B9D9}" type="pres">
      <dgm:prSet presAssocID="{191ED6F3-2E6B-4D75-82E8-E25112FA81B5}" presName="spaceRect" presStyleCnt="0"/>
      <dgm:spPr/>
    </dgm:pt>
    <dgm:pt modelId="{42BD976B-DCCE-484E-9CB4-7FFDCA85BA66}" type="pres">
      <dgm:prSet presAssocID="{191ED6F3-2E6B-4D75-82E8-E25112FA81B5}" presName="textRect" presStyleLbl="revTx" presStyleIdx="1" presStyleCnt="4">
        <dgm:presLayoutVars>
          <dgm:chMax val="1"/>
          <dgm:chPref val="1"/>
        </dgm:presLayoutVars>
      </dgm:prSet>
      <dgm:spPr/>
    </dgm:pt>
    <dgm:pt modelId="{566537B5-8F40-4C9E-B3BB-EFF5FA3FDD42}" type="pres">
      <dgm:prSet presAssocID="{8B21693E-86D7-49AB-83D2-E2A8CA7C6ED5}" presName="sibTrans" presStyleCnt="0"/>
      <dgm:spPr/>
    </dgm:pt>
    <dgm:pt modelId="{2F70F037-0F6A-4E21-B2F9-518982A375ED}" type="pres">
      <dgm:prSet presAssocID="{F584A5A5-0BD2-417D-A0FE-209AABA16AA5}" presName="compNode" presStyleCnt="0"/>
      <dgm:spPr/>
    </dgm:pt>
    <dgm:pt modelId="{F0BD8D33-895D-4AB8-9397-C67BA70877AE}" type="pres">
      <dgm:prSet presAssocID="{F584A5A5-0BD2-417D-A0FE-209AABA16AA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lassroom"/>
        </a:ext>
      </dgm:extLst>
    </dgm:pt>
    <dgm:pt modelId="{54355032-458F-4A69-A058-EB6E4BDD300C}" type="pres">
      <dgm:prSet presAssocID="{F584A5A5-0BD2-417D-A0FE-209AABA16AA5}" presName="spaceRect" presStyleCnt="0"/>
      <dgm:spPr/>
    </dgm:pt>
    <dgm:pt modelId="{D44B092D-A682-475E-BDC9-331587D9C0BA}" type="pres">
      <dgm:prSet presAssocID="{F584A5A5-0BD2-417D-A0FE-209AABA16AA5}" presName="textRect" presStyleLbl="revTx" presStyleIdx="2" presStyleCnt="4">
        <dgm:presLayoutVars>
          <dgm:chMax val="1"/>
          <dgm:chPref val="1"/>
        </dgm:presLayoutVars>
      </dgm:prSet>
      <dgm:spPr/>
    </dgm:pt>
    <dgm:pt modelId="{87265987-1E33-4607-843F-1AB4C1282AE4}" type="pres">
      <dgm:prSet presAssocID="{FF6D48A2-31C0-4DBE-864A-D537EC12D13C}" presName="sibTrans" presStyleCnt="0"/>
      <dgm:spPr/>
    </dgm:pt>
    <dgm:pt modelId="{13015851-03C4-4AA6-9F9E-BF3CA7596968}" type="pres">
      <dgm:prSet presAssocID="{A8AA145C-7A04-44E7-9338-9ED11111FE96}" presName="compNode" presStyleCnt="0"/>
      <dgm:spPr/>
    </dgm:pt>
    <dgm:pt modelId="{A94AC71C-1D8B-456A-A794-2785917FE5C2}" type="pres">
      <dgm:prSet presAssocID="{A8AA145C-7A04-44E7-9338-9ED11111FE9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Pumpkin"/>
        </a:ext>
      </dgm:extLst>
    </dgm:pt>
    <dgm:pt modelId="{5E991AB2-B850-423F-A9F4-F085DDED43EB}" type="pres">
      <dgm:prSet presAssocID="{A8AA145C-7A04-44E7-9338-9ED11111FE96}" presName="spaceRect" presStyleCnt="0"/>
      <dgm:spPr/>
    </dgm:pt>
    <dgm:pt modelId="{130D8999-BA18-4390-8988-0B7EF0572CE6}" type="pres">
      <dgm:prSet presAssocID="{A8AA145C-7A04-44E7-9338-9ED11111FE96}" presName="textRect" presStyleLbl="revTx" presStyleIdx="3" presStyleCnt="4">
        <dgm:presLayoutVars>
          <dgm:chMax val="1"/>
          <dgm:chPref val="1"/>
        </dgm:presLayoutVars>
      </dgm:prSet>
      <dgm:spPr/>
    </dgm:pt>
  </dgm:ptLst>
  <dgm:cxnLst>
    <dgm:cxn modelId="{5439F40F-B0EF-4198-8737-930AE3BDEBF2}" type="presOf" srcId="{F584A5A5-0BD2-417D-A0FE-209AABA16AA5}" destId="{D44B092D-A682-475E-BDC9-331587D9C0BA}" srcOrd="0" destOrd="0" presId="urn:microsoft.com/office/officeart/2018/2/layout/IconLabelList"/>
    <dgm:cxn modelId="{0D6BC45C-23A8-443A-8F62-7443D06794AE}" type="presOf" srcId="{A8AA145C-7A04-44E7-9338-9ED11111FE96}" destId="{130D8999-BA18-4390-8988-0B7EF0572CE6}" srcOrd="0" destOrd="0" presId="urn:microsoft.com/office/officeart/2018/2/layout/IconLabelList"/>
    <dgm:cxn modelId="{2EFFEC60-1908-45B8-A96F-78E4826B43F4}" type="presOf" srcId="{191ED6F3-2E6B-4D75-82E8-E25112FA81B5}" destId="{42BD976B-DCCE-484E-9CB4-7FFDCA85BA66}" srcOrd="0" destOrd="0" presId="urn:microsoft.com/office/officeart/2018/2/layout/IconLabelList"/>
    <dgm:cxn modelId="{A415A648-5EF4-4900-8F13-D6A0D8728259}" type="presOf" srcId="{270F8645-DF85-43DC-A8D4-8BBDC5EA5640}" destId="{565A4F33-16C9-40AE-9CDC-576CC94A3B75}" srcOrd="0" destOrd="0" presId="urn:microsoft.com/office/officeart/2018/2/layout/IconLabelList"/>
    <dgm:cxn modelId="{5115527A-E1D3-43D5-A580-FBD1D895D56D}" srcId="{270F8645-DF85-43DC-A8D4-8BBDC5EA5640}" destId="{E4F4088E-D231-4B19-A2FC-8D5BF3CE5065}" srcOrd="0" destOrd="0" parTransId="{359FFB9D-86AE-4006-8B31-60B1C0EE57E2}" sibTransId="{99FD7E36-DED5-4263-A9C1-9D722BF6698C}"/>
    <dgm:cxn modelId="{09D6B285-0BD2-4ED3-BEB1-F8497165DB7C}" srcId="{270F8645-DF85-43DC-A8D4-8BBDC5EA5640}" destId="{191ED6F3-2E6B-4D75-82E8-E25112FA81B5}" srcOrd="1" destOrd="0" parTransId="{FA93C81D-80A4-456C-98AC-A40CC645CE66}" sibTransId="{8B21693E-86D7-49AB-83D2-E2A8CA7C6ED5}"/>
    <dgm:cxn modelId="{420367A5-B3FC-45F1-9247-DDD13B7744B5}" srcId="{270F8645-DF85-43DC-A8D4-8BBDC5EA5640}" destId="{F584A5A5-0BD2-417D-A0FE-209AABA16AA5}" srcOrd="2" destOrd="0" parTransId="{87335941-4DBD-4632-8B0B-D63065BD636B}" sibTransId="{FF6D48A2-31C0-4DBE-864A-D537EC12D13C}"/>
    <dgm:cxn modelId="{5D388FB4-9619-41C3-B18A-1AEF1CF743A5}" srcId="{270F8645-DF85-43DC-A8D4-8BBDC5EA5640}" destId="{A8AA145C-7A04-44E7-9338-9ED11111FE96}" srcOrd="3" destOrd="0" parTransId="{55A26BA2-4153-4AFA-BA4D-3190610EA003}" sibTransId="{E6D88292-B573-4B74-A368-733789D9F0D3}"/>
    <dgm:cxn modelId="{D1E457B8-69A8-4D6C-8931-B6669B3ECF82}" type="presOf" srcId="{E4F4088E-D231-4B19-A2FC-8D5BF3CE5065}" destId="{D0706D92-CA42-460F-BCB8-C12CF302EEE2}" srcOrd="0" destOrd="0" presId="urn:microsoft.com/office/officeart/2018/2/layout/IconLabelList"/>
    <dgm:cxn modelId="{5151A461-05FC-46D2-A41A-76680460089E}" type="presParOf" srcId="{565A4F33-16C9-40AE-9CDC-576CC94A3B75}" destId="{66D997DA-1470-4C57-9364-9D38E18B533B}" srcOrd="0" destOrd="0" presId="urn:microsoft.com/office/officeart/2018/2/layout/IconLabelList"/>
    <dgm:cxn modelId="{AB1D2826-FE6A-43FE-82E0-38393AB02B21}" type="presParOf" srcId="{66D997DA-1470-4C57-9364-9D38E18B533B}" destId="{B912132C-F73E-4A35-AC68-FE0BD5263AB3}" srcOrd="0" destOrd="0" presId="urn:microsoft.com/office/officeart/2018/2/layout/IconLabelList"/>
    <dgm:cxn modelId="{DA7104E8-2124-47DF-AADC-17A1211F54AA}" type="presParOf" srcId="{66D997DA-1470-4C57-9364-9D38E18B533B}" destId="{CAA83CC6-7719-4C31-9C77-36554C61324A}" srcOrd="1" destOrd="0" presId="urn:microsoft.com/office/officeart/2018/2/layout/IconLabelList"/>
    <dgm:cxn modelId="{1A28D68C-599E-4106-B714-6ECB5C7882E1}" type="presParOf" srcId="{66D997DA-1470-4C57-9364-9D38E18B533B}" destId="{D0706D92-CA42-460F-BCB8-C12CF302EEE2}" srcOrd="2" destOrd="0" presId="urn:microsoft.com/office/officeart/2018/2/layout/IconLabelList"/>
    <dgm:cxn modelId="{8294C7F5-4619-4B76-A02F-4C1CF4957A27}" type="presParOf" srcId="{565A4F33-16C9-40AE-9CDC-576CC94A3B75}" destId="{6F6934D4-5432-4CFB-BEE4-3F2381A6BABA}" srcOrd="1" destOrd="0" presId="urn:microsoft.com/office/officeart/2018/2/layout/IconLabelList"/>
    <dgm:cxn modelId="{FDD86ADD-0365-4DAB-B02E-BBC775DD2EF4}" type="presParOf" srcId="{565A4F33-16C9-40AE-9CDC-576CC94A3B75}" destId="{3116C995-C60D-4E36-8603-BBA2BD319343}" srcOrd="2" destOrd="0" presId="urn:microsoft.com/office/officeart/2018/2/layout/IconLabelList"/>
    <dgm:cxn modelId="{2A3C26DB-1D88-463B-84D3-95B7D0E84650}" type="presParOf" srcId="{3116C995-C60D-4E36-8603-BBA2BD319343}" destId="{B3F22DF1-7A6D-4B0A-8475-0CAC11C84DD2}" srcOrd="0" destOrd="0" presId="urn:microsoft.com/office/officeart/2018/2/layout/IconLabelList"/>
    <dgm:cxn modelId="{48CA0EFA-0BCB-48B4-BFFA-59BF3DE8A570}" type="presParOf" srcId="{3116C995-C60D-4E36-8603-BBA2BD319343}" destId="{233E5A9B-841A-46F1-B9CD-428C9962B9D9}" srcOrd="1" destOrd="0" presId="urn:microsoft.com/office/officeart/2018/2/layout/IconLabelList"/>
    <dgm:cxn modelId="{45F03A96-4DF0-47ED-A650-3E4D43034C4F}" type="presParOf" srcId="{3116C995-C60D-4E36-8603-BBA2BD319343}" destId="{42BD976B-DCCE-484E-9CB4-7FFDCA85BA66}" srcOrd="2" destOrd="0" presId="urn:microsoft.com/office/officeart/2018/2/layout/IconLabelList"/>
    <dgm:cxn modelId="{06F7AA0E-FBD5-4B1A-BEA8-4B5C667FDFBD}" type="presParOf" srcId="{565A4F33-16C9-40AE-9CDC-576CC94A3B75}" destId="{566537B5-8F40-4C9E-B3BB-EFF5FA3FDD42}" srcOrd="3" destOrd="0" presId="urn:microsoft.com/office/officeart/2018/2/layout/IconLabelList"/>
    <dgm:cxn modelId="{A7699993-E70D-42FD-98A0-BD535AA4D633}" type="presParOf" srcId="{565A4F33-16C9-40AE-9CDC-576CC94A3B75}" destId="{2F70F037-0F6A-4E21-B2F9-518982A375ED}" srcOrd="4" destOrd="0" presId="urn:microsoft.com/office/officeart/2018/2/layout/IconLabelList"/>
    <dgm:cxn modelId="{1AFC1DA6-18DD-4DF8-B9FE-879921E37B53}" type="presParOf" srcId="{2F70F037-0F6A-4E21-B2F9-518982A375ED}" destId="{F0BD8D33-895D-4AB8-9397-C67BA70877AE}" srcOrd="0" destOrd="0" presId="urn:microsoft.com/office/officeart/2018/2/layout/IconLabelList"/>
    <dgm:cxn modelId="{1435E965-5B8D-4C81-B470-0DFA257D2568}" type="presParOf" srcId="{2F70F037-0F6A-4E21-B2F9-518982A375ED}" destId="{54355032-458F-4A69-A058-EB6E4BDD300C}" srcOrd="1" destOrd="0" presId="urn:microsoft.com/office/officeart/2018/2/layout/IconLabelList"/>
    <dgm:cxn modelId="{4D76C3F0-7C44-47AE-85C2-F323CF8D151F}" type="presParOf" srcId="{2F70F037-0F6A-4E21-B2F9-518982A375ED}" destId="{D44B092D-A682-475E-BDC9-331587D9C0BA}" srcOrd="2" destOrd="0" presId="urn:microsoft.com/office/officeart/2018/2/layout/IconLabelList"/>
    <dgm:cxn modelId="{9F50532C-7A69-4345-AAC2-29073537E7C4}" type="presParOf" srcId="{565A4F33-16C9-40AE-9CDC-576CC94A3B75}" destId="{87265987-1E33-4607-843F-1AB4C1282AE4}" srcOrd="5" destOrd="0" presId="urn:microsoft.com/office/officeart/2018/2/layout/IconLabelList"/>
    <dgm:cxn modelId="{D5D3967D-DA31-4505-A09B-82DD711A4561}" type="presParOf" srcId="{565A4F33-16C9-40AE-9CDC-576CC94A3B75}" destId="{13015851-03C4-4AA6-9F9E-BF3CA7596968}" srcOrd="6" destOrd="0" presId="urn:microsoft.com/office/officeart/2018/2/layout/IconLabelList"/>
    <dgm:cxn modelId="{E46DCDA5-949E-4DED-B7B3-A0BF5C1EE2FE}" type="presParOf" srcId="{13015851-03C4-4AA6-9F9E-BF3CA7596968}" destId="{A94AC71C-1D8B-456A-A794-2785917FE5C2}" srcOrd="0" destOrd="0" presId="urn:microsoft.com/office/officeart/2018/2/layout/IconLabelList"/>
    <dgm:cxn modelId="{55170DE4-9085-4BDE-B9FA-17F0EC914FCC}" type="presParOf" srcId="{13015851-03C4-4AA6-9F9E-BF3CA7596968}" destId="{5E991AB2-B850-423F-A9F4-F085DDED43EB}" srcOrd="1" destOrd="0" presId="urn:microsoft.com/office/officeart/2018/2/layout/IconLabelList"/>
    <dgm:cxn modelId="{FFA711C1-2033-46EA-AA07-11A1F60FF246}" type="presParOf" srcId="{13015851-03C4-4AA6-9F9E-BF3CA7596968}" destId="{130D8999-BA18-4390-8988-0B7EF0572CE6}"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877A2-EAA1-4410-AD74-431CAE323067}">
      <dsp:nvSpPr>
        <dsp:cNvPr id="0" name=""/>
        <dsp:cNvSpPr/>
      </dsp:nvSpPr>
      <dsp:spPr>
        <a:xfrm>
          <a:off x="0" y="1155"/>
          <a:ext cx="5302232" cy="62106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Simplify language of document (Easy read) </a:t>
          </a:r>
          <a:endParaRPr lang="en-US" sz="1800" kern="1200" dirty="0"/>
        </a:p>
      </dsp:txBody>
      <dsp:txXfrm>
        <a:off x="30318" y="31473"/>
        <a:ext cx="5241596" cy="560429"/>
      </dsp:txXfrm>
    </dsp:sp>
    <dsp:sp modelId="{AA42512D-9E9D-46C3-9E58-FBAED12B8861}">
      <dsp:nvSpPr>
        <dsp:cNvPr id="0" name=""/>
        <dsp:cNvSpPr/>
      </dsp:nvSpPr>
      <dsp:spPr>
        <a:xfrm>
          <a:off x="0" y="634694"/>
          <a:ext cx="5302232" cy="621065"/>
        </a:xfrm>
        <a:prstGeom prst="roundRect">
          <a:avLst/>
        </a:prstGeom>
        <a:gradFill rotWithShape="0">
          <a:gsLst>
            <a:gs pos="0">
              <a:schemeClr val="accent5">
                <a:hueOff val="-2860119"/>
                <a:satOff val="3830"/>
                <a:lumOff val="2615"/>
                <a:alphaOff val="0"/>
                <a:satMod val="103000"/>
                <a:lumMod val="102000"/>
                <a:tint val="94000"/>
              </a:schemeClr>
            </a:gs>
            <a:gs pos="50000">
              <a:schemeClr val="accent5">
                <a:hueOff val="-2860119"/>
                <a:satOff val="3830"/>
                <a:lumOff val="2615"/>
                <a:alphaOff val="0"/>
                <a:satMod val="110000"/>
                <a:lumMod val="100000"/>
                <a:shade val="100000"/>
              </a:schemeClr>
            </a:gs>
            <a:gs pos="100000">
              <a:schemeClr val="accent5">
                <a:hueOff val="-2860119"/>
                <a:satOff val="3830"/>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Reduce the size of the document</a:t>
          </a:r>
          <a:endParaRPr lang="en-US" sz="1800" kern="1200" dirty="0"/>
        </a:p>
      </dsp:txBody>
      <dsp:txXfrm>
        <a:off x="30318" y="665012"/>
        <a:ext cx="5241596" cy="560429"/>
      </dsp:txXfrm>
    </dsp:sp>
    <dsp:sp modelId="{735D548E-ACD1-428F-A245-0637663B8DA4}">
      <dsp:nvSpPr>
        <dsp:cNvPr id="0" name=""/>
        <dsp:cNvSpPr/>
      </dsp:nvSpPr>
      <dsp:spPr>
        <a:xfrm>
          <a:off x="0" y="1268232"/>
          <a:ext cx="5302232" cy="621065"/>
        </a:xfrm>
        <a:prstGeom prst="roundRect">
          <a:avLst/>
        </a:prstGeom>
        <a:gradFill rotWithShape="0">
          <a:gsLst>
            <a:gs pos="0">
              <a:schemeClr val="accent5">
                <a:hueOff val="-5720238"/>
                <a:satOff val="7661"/>
                <a:lumOff val="5229"/>
                <a:alphaOff val="0"/>
                <a:satMod val="103000"/>
                <a:lumMod val="102000"/>
                <a:tint val="94000"/>
              </a:schemeClr>
            </a:gs>
            <a:gs pos="50000">
              <a:schemeClr val="accent5">
                <a:hueOff val="-5720238"/>
                <a:satOff val="7661"/>
                <a:lumOff val="5229"/>
                <a:alphaOff val="0"/>
                <a:satMod val="110000"/>
                <a:lumMod val="100000"/>
                <a:shade val="100000"/>
              </a:schemeClr>
            </a:gs>
            <a:gs pos="100000">
              <a:schemeClr val="accent5">
                <a:hueOff val="-5720238"/>
                <a:satOff val="7661"/>
                <a:lumOff val="522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Split the document into 2x booklets</a:t>
          </a:r>
          <a:endParaRPr lang="en-US" sz="1800" kern="1200" dirty="0"/>
        </a:p>
      </dsp:txBody>
      <dsp:txXfrm>
        <a:off x="30318" y="1298550"/>
        <a:ext cx="5241596" cy="560429"/>
      </dsp:txXfrm>
    </dsp:sp>
    <dsp:sp modelId="{41879214-7EDC-401C-B47B-1E21D3050032}">
      <dsp:nvSpPr>
        <dsp:cNvPr id="0" name=""/>
        <dsp:cNvSpPr/>
      </dsp:nvSpPr>
      <dsp:spPr>
        <a:xfrm>
          <a:off x="0" y="1901771"/>
          <a:ext cx="5302232" cy="621065"/>
        </a:xfrm>
        <a:prstGeom prst="roundRect">
          <a:avLst/>
        </a:prstGeom>
        <a:gradFill rotWithShape="0">
          <a:gsLst>
            <a:gs pos="0">
              <a:schemeClr val="accent5">
                <a:hueOff val="-8580357"/>
                <a:satOff val="11491"/>
                <a:lumOff val="7844"/>
                <a:alphaOff val="0"/>
                <a:satMod val="103000"/>
                <a:lumMod val="102000"/>
                <a:tint val="94000"/>
              </a:schemeClr>
            </a:gs>
            <a:gs pos="50000">
              <a:schemeClr val="accent5">
                <a:hueOff val="-8580357"/>
                <a:satOff val="11491"/>
                <a:lumOff val="7844"/>
                <a:alphaOff val="0"/>
                <a:satMod val="110000"/>
                <a:lumMod val="100000"/>
                <a:shade val="100000"/>
              </a:schemeClr>
            </a:gs>
            <a:gs pos="100000">
              <a:schemeClr val="accent5">
                <a:hueOff val="-8580357"/>
                <a:satOff val="11491"/>
                <a:lumOff val="784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Use accessible friendly colours (tiers) </a:t>
          </a:r>
          <a:endParaRPr lang="en-US" sz="1800" kern="1200" dirty="0"/>
        </a:p>
      </dsp:txBody>
      <dsp:txXfrm>
        <a:off x="30318" y="1932089"/>
        <a:ext cx="5241596" cy="560429"/>
      </dsp:txXfrm>
    </dsp:sp>
    <dsp:sp modelId="{579FDCF4-9C8D-41DC-8E23-63C8AB524B95}">
      <dsp:nvSpPr>
        <dsp:cNvPr id="0" name=""/>
        <dsp:cNvSpPr/>
      </dsp:nvSpPr>
      <dsp:spPr>
        <a:xfrm>
          <a:off x="0" y="2535309"/>
          <a:ext cx="5302232" cy="621065"/>
        </a:xfrm>
        <a:prstGeom prst="roundRect">
          <a:avLst/>
        </a:prstGeom>
        <a:gradFill rotWithShape="0">
          <a:gsLst>
            <a:gs pos="0">
              <a:schemeClr val="accent5">
                <a:hueOff val="-11440476"/>
                <a:satOff val="15322"/>
                <a:lumOff val="10458"/>
                <a:alphaOff val="0"/>
                <a:satMod val="103000"/>
                <a:lumMod val="102000"/>
                <a:tint val="94000"/>
              </a:schemeClr>
            </a:gs>
            <a:gs pos="50000">
              <a:schemeClr val="accent5">
                <a:hueOff val="-11440476"/>
                <a:satOff val="15322"/>
                <a:lumOff val="10458"/>
                <a:alphaOff val="0"/>
                <a:satMod val="110000"/>
                <a:lumMod val="100000"/>
                <a:shade val="100000"/>
              </a:schemeClr>
            </a:gs>
            <a:gs pos="100000">
              <a:schemeClr val="accent5">
                <a:hueOff val="-11440476"/>
                <a:satOff val="15322"/>
                <a:lumOff val="1045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Spread the tiers over 3 pages, making it more accessible and easier to navigate</a:t>
          </a:r>
          <a:endParaRPr lang="en-US" sz="1800" kern="1200" dirty="0"/>
        </a:p>
      </dsp:txBody>
      <dsp:txXfrm>
        <a:off x="30318" y="2565627"/>
        <a:ext cx="5241596" cy="560429"/>
      </dsp:txXfrm>
    </dsp:sp>
    <dsp:sp modelId="{E48C753F-EC6D-4EE2-AF04-580C12A4CED7}">
      <dsp:nvSpPr>
        <dsp:cNvPr id="0" name=""/>
        <dsp:cNvSpPr/>
      </dsp:nvSpPr>
      <dsp:spPr>
        <a:xfrm>
          <a:off x="0" y="3168848"/>
          <a:ext cx="5302232" cy="621065"/>
        </a:xfrm>
        <a:prstGeom prst="roundRect">
          <a:avLst/>
        </a:prstGeom>
        <a:gradFill rotWithShape="0">
          <a:gsLst>
            <a:gs pos="0">
              <a:schemeClr val="accent5">
                <a:hueOff val="-14300595"/>
                <a:satOff val="19152"/>
                <a:lumOff val="13072"/>
                <a:alphaOff val="0"/>
                <a:satMod val="103000"/>
                <a:lumMod val="102000"/>
                <a:tint val="94000"/>
              </a:schemeClr>
            </a:gs>
            <a:gs pos="50000">
              <a:schemeClr val="accent5">
                <a:hueOff val="-14300595"/>
                <a:satOff val="19152"/>
                <a:lumOff val="13072"/>
                <a:alphaOff val="0"/>
                <a:satMod val="110000"/>
                <a:lumMod val="100000"/>
                <a:shade val="100000"/>
              </a:schemeClr>
            </a:gs>
            <a:gs pos="100000">
              <a:schemeClr val="accent5">
                <a:hueOff val="-14300595"/>
                <a:satOff val="19152"/>
                <a:lumOff val="1307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More variety in photos, to represent all ages and cultures</a:t>
          </a:r>
          <a:endParaRPr lang="en-US" sz="1800" kern="1200" dirty="0"/>
        </a:p>
      </dsp:txBody>
      <dsp:txXfrm>
        <a:off x="30318" y="3199166"/>
        <a:ext cx="5241596" cy="560429"/>
      </dsp:txXfrm>
    </dsp:sp>
    <dsp:sp modelId="{F871892D-571B-41BD-9ABF-2E8FFEBBBA83}">
      <dsp:nvSpPr>
        <dsp:cNvPr id="0" name=""/>
        <dsp:cNvSpPr/>
      </dsp:nvSpPr>
      <dsp:spPr>
        <a:xfrm>
          <a:off x="0" y="3802387"/>
          <a:ext cx="5302232" cy="621065"/>
        </a:xfrm>
        <a:prstGeom prst="roundRect">
          <a:avLst/>
        </a:prstGeom>
        <a:gradFill rotWithShape="0">
          <a:gsLst>
            <a:gs pos="0">
              <a:schemeClr val="accent5">
                <a:hueOff val="-17160714"/>
                <a:satOff val="22983"/>
                <a:lumOff val="15687"/>
                <a:alphaOff val="0"/>
                <a:satMod val="103000"/>
                <a:lumMod val="102000"/>
                <a:tint val="94000"/>
              </a:schemeClr>
            </a:gs>
            <a:gs pos="50000">
              <a:schemeClr val="accent5">
                <a:hueOff val="-17160714"/>
                <a:satOff val="22983"/>
                <a:lumOff val="15687"/>
                <a:alphaOff val="0"/>
                <a:satMod val="110000"/>
                <a:lumMod val="100000"/>
                <a:shade val="100000"/>
              </a:schemeClr>
            </a:gs>
            <a:gs pos="100000">
              <a:schemeClr val="accent5">
                <a:hueOff val="-17160714"/>
                <a:satOff val="22983"/>
                <a:lumOff val="15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Name of the Dementia L&amp;D Framework, change to Guide</a:t>
          </a:r>
        </a:p>
      </dsp:txBody>
      <dsp:txXfrm>
        <a:off x="30318" y="3832705"/>
        <a:ext cx="5241596" cy="5604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877A2-EAA1-4410-AD74-431CAE323067}">
      <dsp:nvSpPr>
        <dsp:cNvPr id="0" name=""/>
        <dsp:cNvSpPr/>
      </dsp:nvSpPr>
      <dsp:spPr>
        <a:xfrm>
          <a:off x="0" y="1155"/>
          <a:ext cx="5302232" cy="62106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Symlhau</a:t>
          </a:r>
          <a:r>
            <a:rPr lang="en-GB" sz="1800" kern="1200" dirty="0"/>
            <a:t> </a:t>
          </a:r>
          <a:r>
            <a:rPr lang="en-GB" sz="1800" kern="1200" dirty="0" err="1"/>
            <a:t>iaith</a:t>
          </a:r>
          <a:r>
            <a:rPr lang="en-GB" sz="1800" kern="1200" dirty="0"/>
            <a:t> y </a:t>
          </a:r>
          <a:r>
            <a:rPr lang="en-GB" sz="1800" kern="1200" dirty="0" err="1"/>
            <a:t>ddogfen</a:t>
          </a:r>
          <a:r>
            <a:rPr lang="en-GB" sz="1800" kern="1200" dirty="0"/>
            <a:t> (</a:t>
          </a:r>
          <a:r>
            <a:rPr lang="en-GB" sz="1800" kern="1200" dirty="0" err="1"/>
            <a:t>Darllen</a:t>
          </a:r>
          <a:r>
            <a:rPr lang="en-GB" sz="1800" kern="1200" dirty="0"/>
            <a:t> </a:t>
          </a:r>
          <a:r>
            <a:rPr lang="en-GB" sz="1800" kern="1200" dirty="0" err="1"/>
            <a:t>hawdd</a:t>
          </a:r>
          <a:r>
            <a:rPr lang="en-GB" sz="1800" kern="1200" dirty="0"/>
            <a:t>) </a:t>
          </a:r>
          <a:endParaRPr lang="en-US" sz="1800" kern="1200" dirty="0"/>
        </a:p>
      </dsp:txBody>
      <dsp:txXfrm>
        <a:off x="30318" y="31473"/>
        <a:ext cx="5241596" cy="560429"/>
      </dsp:txXfrm>
    </dsp:sp>
    <dsp:sp modelId="{AA42512D-9E9D-46C3-9E58-FBAED12B8861}">
      <dsp:nvSpPr>
        <dsp:cNvPr id="0" name=""/>
        <dsp:cNvSpPr/>
      </dsp:nvSpPr>
      <dsp:spPr>
        <a:xfrm>
          <a:off x="0" y="634694"/>
          <a:ext cx="5302232" cy="621065"/>
        </a:xfrm>
        <a:prstGeom prst="roundRect">
          <a:avLst/>
        </a:prstGeom>
        <a:gradFill rotWithShape="0">
          <a:gsLst>
            <a:gs pos="0">
              <a:schemeClr val="accent5">
                <a:hueOff val="-2860119"/>
                <a:satOff val="3830"/>
                <a:lumOff val="2615"/>
                <a:alphaOff val="0"/>
                <a:satMod val="103000"/>
                <a:lumMod val="102000"/>
                <a:tint val="94000"/>
              </a:schemeClr>
            </a:gs>
            <a:gs pos="50000">
              <a:schemeClr val="accent5">
                <a:hueOff val="-2860119"/>
                <a:satOff val="3830"/>
                <a:lumOff val="2615"/>
                <a:alphaOff val="0"/>
                <a:satMod val="110000"/>
                <a:lumMod val="100000"/>
                <a:shade val="100000"/>
              </a:schemeClr>
            </a:gs>
            <a:gs pos="100000">
              <a:schemeClr val="accent5">
                <a:hueOff val="-2860119"/>
                <a:satOff val="3830"/>
                <a:lumOff val="261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Lleihau</a:t>
          </a:r>
          <a:r>
            <a:rPr lang="en-GB" sz="1800" kern="1200" dirty="0"/>
            <a:t> </a:t>
          </a:r>
          <a:r>
            <a:rPr lang="en-GB" sz="1800" kern="1200" dirty="0" err="1"/>
            <a:t>maint</a:t>
          </a:r>
          <a:r>
            <a:rPr lang="en-GB" sz="1800" kern="1200" dirty="0"/>
            <a:t> y </a:t>
          </a:r>
          <a:r>
            <a:rPr lang="en-GB" sz="1800" kern="1200" dirty="0" err="1"/>
            <a:t>ddogfenm</a:t>
          </a:r>
          <a:endParaRPr lang="en-US" sz="1800" kern="1200" dirty="0"/>
        </a:p>
      </dsp:txBody>
      <dsp:txXfrm>
        <a:off x="30318" y="665012"/>
        <a:ext cx="5241596" cy="560429"/>
      </dsp:txXfrm>
    </dsp:sp>
    <dsp:sp modelId="{735D548E-ACD1-428F-A245-0637663B8DA4}">
      <dsp:nvSpPr>
        <dsp:cNvPr id="0" name=""/>
        <dsp:cNvSpPr/>
      </dsp:nvSpPr>
      <dsp:spPr>
        <a:xfrm>
          <a:off x="0" y="1268232"/>
          <a:ext cx="5302232" cy="621065"/>
        </a:xfrm>
        <a:prstGeom prst="roundRect">
          <a:avLst/>
        </a:prstGeom>
        <a:gradFill rotWithShape="0">
          <a:gsLst>
            <a:gs pos="0">
              <a:schemeClr val="accent5">
                <a:hueOff val="-5720238"/>
                <a:satOff val="7661"/>
                <a:lumOff val="5229"/>
                <a:alphaOff val="0"/>
                <a:satMod val="103000"/>
                <a:lumMod val="102000"/>
                <a:tint val="94000"/>
              </a:schemeClr>
            </a:gs>
            <a:gs pos="50000">
              <a:schemeClr val="accent5">
                <a:hueOff val="-5720238"/>
                <a:satOff val="7661"/>
                <a:lumOff val="5229"/>
                <a:alphaOff val="0"/>
                <a:satMod val="110000"/>
                <a:lumMod val="100000"/>
                <a:shade val="100000"/>
              </a:schemeClr>
            </a:gs>
            <a:gs pos="100000">
              <a:schemeClr val="accent5">
                <a:hueOff val="-5720238"/>
                <a:satOff val="7661"/>
                <a:lumOff val="522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Rhannwch</a:t>
          </a:r>
          <a:r>
            <a:rPr lang="en-GB" sz="1800" kern="1200" dirty="0"/>
            <a:t> y </a:t>
          </a:r>
          <a:r>
            <a:rPr lang="en-GB" sz="1800" kern="1200" dirty="0" err="1"/>
            <a:t>ddogfen</a:t>
          </a:r>
          <a:r>
            <a:rPr lang="en-GB" sz="1800" kern="1200" dirty="0"/>
            <a:t> </a:t>
          </a:r>
          <a:r>
            <a:rPr lang="en-GB" sz="1800" kern="1200" dirty="0" err="1"/>
            <a:t>yn</a:t>
          </a:r>
          <a:r>
            <a:rPr lang="en-GB" sz="1800" kern="1200" dirty="0"/>
            <a:t> 2 </a:t>
          </a:r>
          <a:r>
            <a:rPr lang="en-GB" sz="1800" kern="1200" dirty="0" err="1"/>
            <a:t>lyfryn</a:t>
          </a:r>
          <a:r>
            <a:rPr lang="en-GB" sz="1800" kern="1200" dirty="0"/>
            <a:t>    </a:t>
          </a:r>
          <a:endParaRPr lang="en-US" sz="1800" kern="1200" dirty="0"/>
        </a:p>
      </dsp:txBody>
      <dsp:txXfrm>
        <a:off x="30318" y="1298550"/>
        <a:ext cx="5241596" cy="560429"/>
      </dsp:txXfrm>
    </dsp:sp>
    <dsp:sp modelId="{41879214-7EDC-401C-B47B-1E21D3050032}">
      <dsp:nvSpPr>
        <dsp:cNvPr id="0" name=""/>
        <dsp:cNvSpPr/>
      </dsp:nvSpPr>
      <dsp:spPr>
        <a:xfrm>
          <a:off x="0" y="1901771"/>
          <a:ext cx="5302232" cy="621065"/>
        </a:xfrm>
        <a:prstGeom prst="roundRect">
          <a:avLst/>
        </a:prstGeom>
        <a:gradFill rotWithShape="0">
          <a:gsLst>
            <a:gs pos="0">
              <a:schemeClr val="accent5">
                <a:hueOff val="-8580357"/>
                <a:satOff val="11491"/>
                <a:lumOff val="7844"/>
                <a:alphaOff val="0"/>
                <a:satMod val="103000"/>
                <a:lumMod val="102000"/>
                <a:tint val="94000"/>
              </a:schemeClr>
            </a:gs>
            <a:gs pos="50000">
              <a:schemeClr val="accent5">
                <a:hueOff val="-8580357"/>
                <a:satOff val="11491"/>
                <a:lumOff val="7844"/>
                <a:alphaOff val="0"/>
                <a:satMod val="110000"/>
                <a:lumMod val="100000"/>
                <a:shade val="100000"/>
              </a:schemeClr>
            </a:gs>
            <a:gs pos="100000">
              <a:schemeClr val="accent5">
                <a:hueOff val="-8580357"/>
                <a:satOff val="11491"/>
                <a:lumOff val="784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Defnyddia</a:t>
          </a:r>
          <a:r>
            <a:rPr lang="en-GB" sz="1800" kern="1200" dirty="0"/>
            <a:t> </a:t>
          </a:r>
          <a:r>
            <a:rPr lang="en-GB" sz="1800" kern="1200" dirty="0" err="1"/>
            <a:t>liwiau</a:t>
          </a:r>
          <a:r>
            <a:rPr lang="en-GB" sz="1800" kern="1200" dirty="0"/>
            <a:t> </a:t>
          </a:r>
          <a:r>
            <a:rPr lang="en-GB" sz="1800" kern="1200" dirty="0" err="1"/>
            <a:t>cyfeillgar</a:t>
          </a:r>
          <a:r>
            <a:rPr lang="en-GB" sz="1800" kern="1200" dirty="0"/>
            <a:t> </a:t>
          </a:r>
          <a:r>
            <a:rPr lang="en-GB" sz="1800" kern="1200" dirty="0" err="1"/>
            <a:t>hygyrch</a:t>
          </a:r>
          <a:r>
            <a:rPr lang="en-GB" sz="1800" kern="1200" dirty="0"/>
            <a:t> (</a:t>
          </a:r>
          <a:r>
            <a:rPr lang="en-GB" sz="1800" kern="1200" dirty="0" err="1"/>
            <a:t>haenau</a:t>
          </a:r>
          <a:r>
            <a:rPr lang="en-GB" sz="1800" kern="1200" dirty="0"/>
            <a:t>)   </a:t>
          </a:r>
          <a:endParaRPr lang="en-US" sz="1800" kern="1200" dirty="0"/>
        </a:p>
      </dsp:txBody>
      <dsp:txXfrm>
        <a:off x="30318" y="1932089"/>
        <a:ext cx="5241596" cy="560429"/>
      </dsp:txXfrm>
    </dsp:sp>
    <dsp:sp modelId="{579FDCF4-9C8D-41DC-8E23-63C8AB524B95}">
      <dsp:nvSpPr>
        <dsp:cNvPr id="0" name=""/>
        <dsp:cNvSpPr/>
      </dsp:nvSpPr>
      <dsp:spPr>
        <a:xfrm>
          <a:off x="0" y="2535309"/>
          <a:ext cx="5302232" cy="621065"/>
        </a:xfrm>
        <a:prstGeom prst="roundRect">
          <a:avLst/>
        </a:prstGeom>
        <a:gradFill rotWithShape="0">
          <a:gsLst>
            <a:gs pos="0">
              <a:schemeClr val="accent5">
                <a:hueOff val="-11440476"/>
                <a:satOff val="15322"/>
                <a:lumOff val="10458"/>
                <a:alphaOff val="0"/>
                <a:satMod val="103000"/>
                <a:lumMod val="102000"/>
                <a:tint val="94000"/>
              </a:schemeClr>
            </a:gs>
            <a:gs pos="50000">
              <a:schemeClr val="accent5">
                <a:hueOff val="-11440476"/>
                <a:satOff val="15322"/>
                <a:lumOff val="10458"/>
                <a:alphaOff val="0"/>
                <a:satMod val="110000"/>
                <a:lumMod val="100000"/>
                <a:shade val="100000"/>
              </a:schemeClr>
            </a:gs>
            <a:gs pos="100000">
              <a:schemeClr val="accent5">
                <a:hueOff val="-11440476"/>
                <a:satOff val="15322"/>
                <a:lumOff val="1045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Lledaena'r</a:t>
          </a:r>
          <a:r>
            <a:rPr lang="en-GB" sz="1800" kern="1200" dirty="0"/>
            <a:t> </a:t>
          </a:r>
          <a:r>
            <a:rPr lang="en-GB" sz="1800" kern="1200" dirty="0" err="1"/>
            <a:t>haenau</a:t>
          </a:r>
          <a:r>
            <a:rPr lang="en-GB" sz="1800" kern="1200" dirty="0"/>
            <a:t> </a:t>
          </a:r>
          <a:r>
            <a:rPr lang="en-GB" sz="1800" kern="1200" dirty="0" err="1"/>
            <a:t>dros</a:t>
          </a:r>
          <a:r>
            <a:rPr lang="en-GB" sz="1800" kern="1200" dirty="0"/>
            <a:t> 3 </a:t>
          </a:r>
          <a:r>
            <a:rPr lang="en-GB" sz="1800" kern="1200" dirty="0" err="1"/>
            <a:t>tudalen</a:t>
          </a:r>
          <a:r>
            <a:rPr lang="en-GB" sz="1800" kern="1200" dirty="0"/>
            <a:t>, </a:t>
          </a:r>
          <a:r>
            <a:rPr lang="en-GB" sz="1800" kern="1200" dirty="0" err="1"/>
            <a:t>gan</a:t>
          </a:r>
          <a:r>
            <a:rPr lang="en-GB" sz="1800" kern="1200" dirty="0"/>
            <a:t> </a:t>
          </a:r>
          <a:r>
            <a:rPr lang="en-GB" sz="1800" kern="1200" dirty="0" err="1"/>
            <a:t>ei</a:t>
          </a:r>
          <a:r>
            <a:rPr lang="en-GB" sz="1800" kern="1200" dirty="0"/>
            <a:t> </a:t>
          </a:r>
          <a:r>
            <a:rPr lang="en-GB" sz="1800" kern="1200" dirty="0" err="1"/>
            <a:t>wneud</a:t>
          </a:r>
          <a:r>
            <a:rPr lang="en-GB" sz="1800" kern="1200" dirty="0"/>
            <a:t> </a:t>
          </a:r>
          <a:r>
            <a:rPr lang="en-GB" sz="1800" kern="1200" dirty="0" err="1"/>
            <a:t>yn</a:t>
          </a:r>
          <a:r>
            <a:rPr lang="en-GB" sz="1800" kern="1200" dirty="0"/>
            <a:t> </a:t>
          </a:r>
          <a:r>
            <a:rPr lang="en-GB" sz="1800" kern="1200" dirty="0" err="1"/>
            <a:t>fwy</a:t>
          </a:r>
          <a:r>
            <a:rPr lang="en-GB" sz="1800" kern="1200" dirty="0"/>
            <a:t> </a:t>
          </a:r>
          <a:r>
            <a:rPr lang="en-GB" sz="1800" kern="1200" dirty="0" err="1"/>
            <a:t>hygyrch</a:t>
          </a:r>
          <a:r>
            <a:rPr lang="en-GB" sz="1800" kern="1200" dirty="0"/>
            <a:t> ac </a:t>
          </a:r>
          <a:r>
            <a:rPr lang="en-GB" sz="1800" kern="1200" dirty="0" err="1"/>
            <a:t>yn</a:t>
          </a:r>
          <a:r>
            <a:rPr lang="en-GB" sz="1800" kern="1200" dirty="0"/>
            <a:t> haws </a:t>
          </a:r>
          <a:r>
            <a:rPr lang="en-GB" sz="1800" kern="1200" dirty="0" err="1"/>
            <a:t>ei</a:t>
          </a:r>
          <a:r>
            <a:rPr lang="en-GB" sz="1800" kern="1200" dirty="0"/>
            <a:t> </a:t>
          </a:r>
          <a:r>
            <a:rPr lang="en-GB" sz="1800" kern="1200" dirty="0" err="1"/>
            <a:t>lywio</a:t>
          </a:r>
          <a:endParaRPr lang="en-US" sz="1800" kern="1200" dirty="0"/>
        </a:p>
      </dsp:txBody>
      <dsp:txXfrm>
        <a:off x="30318" y="2565627"/>
        <a:ext cx="5241596" cy="560429"/>
      </dsp:txXfrm>
    </dsp:sp>
    <dsp:sp modelId="{E48C753F-EC6D-4EE2-AF04-580C12A4CED7}">
      <dsp:nvSpPr>
        <dsp:cNvPr id="0" name=""/>
        <dsp:cNvSpPr/>
      </dsp:nvSpPr>
      <dsp:spPr>
        <a:xfrm>
          <a:off x="0" y="3168848"/>
          <a:ext cx="5302232" cy="621065"/>
        </a:xfrm>
        <a:prstGeom prst="roundRect">
          <a:avLst/>
        </a:prstGeom>
        <a:gradFill rotWithShape="0">
          <a:gsLst>
            <a:gs pos="0">
              <a:schemeClr val="accent5">
                <a:hueOff val="-14300595"/>
                <a:satOff val="19152"/>
                <a:lumOff val="13072"/>
                <a:alphaOff val="0"/>
                <a:satMod val="103000"/>
                <a:lumMod val="102000"/>
                <a:tint val="94000"/>
              </a:schemeClr>
            </a:gs>
            <a:gs pos="50000">
              <a:schemeClr val="accent5">
                <a:hueOff val="-14300595"/>
                <a:satOff val="19152"/>
                <a:lumOff val="13072"/>
                <a:alphaOff val="0"/>
                <a:satMod val="110000"/>
                <a:lumMod val="100000"/>
                <a:shade val="100000"/>
              </a:schemeClr>
            </a:gs>
            <a:gs pos="100000">
              <a:schemeClr val="accent5">
                <a:hueOff val="-14300595"/>
                <a:satOff val="19152"/>
                <a:lumOff val="1307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Mwy</a:t>
          </a:r>
          <a:r>
            <a:rPr lang="en-GB" sz="1800" kern="1200" dirty="0"/>
            <a:t> o </a:t>
          </a:r>
          <a:r>
            <a:rPr lang="en-GB" sz="1800" kern="1200" dirty="0" err="1"/>
            <a:t>amrywiaeth</a:t>
          </a:r>
          <a:r>
            <a:rPr lang="en-GB" sz="1800" kern="1200" dirty="0"/>
            <a:t> </a:t>
          </a:r>
          <a:r>
            <a:rPr lang="en-GB" sz="1800" kern="1200" dirty="0" err="1"/>
            <a:t>mewn</a:t>
          </a:r>
          <a:r>
            <a:rPr lang="en-GB" sz="1800" kern="1200" dirty="0"/>
            <a:t> </a:t>
          </a:r>
          <a:r>
            <a:rPr lang="en-GB" sz="1800" kern="1200" dirty="0" err="1"/>
            <a:t>lluniau</a:t>
          </a:r>
          <a:r>
            <a:rPr lang="en-GB" sz="1800" kern="1200" dirty="0"/>
            <a:t>, i </a:t>
          </a:r>
          <a:r>
            <a:rPr lang="en-GB" sz="1800" kern="1200" dirty="0" err="1"/>
            <a:t>gynrychioli</a:t>
          </a:r>
          <a:r>
            <a:rPr lang="en-GB" sz="1800" kern="1200" dirty="0"/>
            <a:t> </a:t>
          </a:r>
          <a:r>
            <a:rPr lang="en-GB" sz="1800" kern="1200" dirty="0" err="1"/>
            <a:t>pob</a:t>
          </a:r>
          <a:r>
            <a:rPr lang="en-GB" sz="1800" kern="1200" dirty="0"/>
            <a:t> </a:t>
          </a:r>
          <a:r>
            <a:rPr lang="en-GB" sz="1800" kern="1200" dirty="0" err="1"/>
            <a:t>oedran</a:t>
          </a:r>
          <a:r>
            <a:rPr lang="en-GB" sz="1800" kern="1200" dirty="0"/>
            <a:t> a </a:t>
          </a:r>
          <a:r>
            <a:rPr lang="en-GB" sz="1800" kern="1200" dirty="0" err="1"/>
            <a:t>diwylliant</a:t>
          </a:r>
          <a:endParaRPr lang="en-US" sz="1800" kern="1200" dirty="0"/>
        </a:p>
      </dsp:txBody>
      <dsp:txXfrm>
        <a:off x="30318" y="3199166"/>
        <a:ext cx="5241596" cy="560429"/>
      </dsp:txXfrm>
    </dsp:sp>
    <dsp:sp modelId="{F871892D-571B-41BD-9ABF-2E8FFEBBBA83}">
      <dsp:nvSpPr>
        <dsp:cNvPr id="0" name=""/>
        <dsp:cNvSpPr/>
      </dsp:nvSpPr>
      <dsp:spPr>
        <a:xfrm>
          <a:off x="0" y="3802387"/>
          <a:ext cx="5302232" cy="621065"/>
        </a:xfrm>
        <a:prstGeom prst="roundRect">
          <a:avLst/>
        </a:prstGeom>
        <a:gradFill rotWithShape="0">
          <a:gsLst>
            <a:gs pos="0">
              <a:schemeClr val="accent5">
                <a:hueOff val="-17160714"/>
                <a:satOff val="22983"/>
                <a:lumOff val="15687"/>
                <a:alphaOff val="0"/>
                <a:satMod val="103000"/>
                <a:lumMod val="102000"/>
                <a:tint val="94000"/>
              </a:schemeClr>
            </a:gs>
            <a:gs pos="50000">
              <a:schemeClr val="accent5">
                <a:hueOff val="-17160714"/>
                <a:satOff val="22983"/>
                <a:lumOff val="15687"/>
                <a:alphaOff val="0"/>
                <a:satMod val="110000"/>
                <a:lumMod val="100000"/>
                <a:shade val="100000"/>
              </a:schemeClr>
            </a:gs>
            <a:gs pos="100000">
              <a:schemeClr val="accent5">
                <a:hueOff val="-17160714"/>
                <a:satOff val="22983"/>
                <a:lumOff val="15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Enw</a:t>
          </a:r>
          <a:r>
            <a:rPr lang="en-GB" sz="1800" kern="1200" dirty="0"/>
            <a:t> </a:t>
          </a:r>
          <a:r>
            <a:rPr lang="en-GB" sz="1800" kern="1200" dirty="0" err="1"/>
            <a:t>Fframwaith</a:t>
          </a:r>
          <a:r>
            <a:rPr lang="en-GB" sz="1800" kern="1200" dirty="0"/>
            <a:t> </a:t>
          </a:r>
          <a:r>
            <a:rPr lang="en-GB" sz="1800" kern="1200" dirty="0" err="1"/>
            <a:t>Dysgu</a:t>
          </a:r>
          <a:r>
            <a:rPr lang="en-GB" sz="1800" kern="1200" dirty="0"/>
            <a:t> a </a:t>
          </a:r>
          <a:r>
            <a:rPr lang="en-GB" sz="1800" kern="1200" dirty="0" err="1"/>
            <a:t>Datblygu</a:t>
          </a:r>
          <a:r>
            <a:rPr lang="en-GB" sz="1800" kern="1200" dirty="0"/>
            <a:t> Dementia, </a:t>
          </a:r>
          <a:r>
            <a:rPr lang="en-GB" sz="1800" kern="1200" dirty="0" err="1"/>
            <a:t>newid</a:t>
          </a:r>
          <a:r>
            <a:rPr lang="en-GB" sz="1800" kern="1200" dirty="0"/>
            <a:t> i </a:t>
          </a:r>
          <a:r>
            <a:rPr lang="en-GB" sz="1800" kern="1200" dirty="0" err="1"/>
            <a:t>Ganllaw</a:t>
          </a:r>
          <a:endParaRPr lang="en-US" sz="1800" kern="1200" dirty="0"/>
        </a:p>
      </dsp:txBody>
      <dsp:txXfrm>
        <a:off x="30318" y="3832705"/>
        <a:ext cx="5241596" cy="5604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877A2-EAA1-4410-AD74-431CAE323067}">
      <dsp:nvSpPr>
        <dsp:cNvPr id="0" name=""/>
        <dsp:cNvSpPr/>
      </dsp:nvSpPr>
      <dsp:spPr>
        <a:xfrm>
          <a:off x="0" y="1511"/>
          <a:ext cx="5217173" cy="71278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Size of the document - Bitesize</a:t>
          </a:r>
        </a:p>
      </dsp:txBody>
      <dsp:txXfrm>
        <a:off x="34795" y="36306"/>
        <a:ext cx="5147583" cy="643199"/>
      </dsp:txXfrm>
    </dsp:sp>
    <dsp:sp modelId="{735D548E-ACD1-428F-A245-0637663B8DA4}">
      <dsp:nvSpPr>
        <dsp:cNvPr id="0" name=""/>
        <dsp:cNvSpPr/>
      </dsp:nvSpPr>
      <dsp:spPr>
        <a:xfrm>
          <a:off x="0" y="728616"/>
          <a:ext cx="5217173" cy="712789"/>
        </a:xfrm>
        <a:prstGeom prst="roundRect">
          <a:avLst/>
        </a:prstGeom>
        <a:gradFill rotWithShape="0">
          <a:gsLst>
            <a:gs pos="0">
              <a:schemeClr val="accent5">
                <a:hueOff val="-3432143"/>
                <a:satOff val="4597"/>
                <a:lumOff val="3137"/>
                <a:alphaOff val="0"/>
                <a:satMod val="103000"/>
                <a:lumMod val="102000"/>
                <a:tint val="94000"/>
              </a:schemeClr>
            </a:gs>
            <a:gs pos="50000">
              <a:schemeClr val="accent5">
                <a:hueOff val="-3432143"/>
                <a:satOff val="4597"/>
                <a:lumOff val="3137"/>
                <a:alphaOff val="0"/>
                <a:satMod val="110000"/>
                <a:lumMod val="100000"/>
                <a:shade val="100000"/>
              </a:schemeClr>
            </a:gs>
            <a:gs pos="100000">
              <a:schemeClr val="accent5">
                <a:hueOff val="-3432143"/>
                <a:satOff val="4597"/>
                <a:lumOff val="313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Improve accessibility – More bullet points/tables</a:t>
          </a:r>
        </a:p>
      </dsp:txBody>
      <dsp:txXfrm>
        <a:off x="34795" y="763411"/>
        <a:ext cx="5147583" cy="643199"/>
      </dsp:txXfrm>
    </dsp:sp>
    <dsp:sp modelId="{41879214-7EDC-401C-B47B-1E21D3050032}">
      <dsp:nvSpPr>
        <dsp:cNvPr id="0" name=""/>
        <dsp:cNvSpPr/>
      </dsp:nvSpPr>
      <dsp:spPr>
        <a:xfrm>
          <a:off x="0" y="1455721"/>
          <a:ext cx="5217173" cy="712789"/>
        </a:xfrm>
        <a:prstGeom prst="roundRect">
          <a:avLst/>
        </a:prstGeom>
        <a:gradFill rotWithShape="0">
          <a:gsLst>
            <a:gs pos="0">
              <a:schemeClr val="accent5">
                <a:hueOff val="-6864286"/>
                <a:satOff val="9193"/>
                <a:lumOff val="6275"/>
                <a:alphaOff val="0"/>
                <a:satMod val="103000"/>
                <a:lumMod val="102000"/>
                <a:tint val="94000"/>
              </a:schemeClr>
            </a:gs>
            <a:gs pos="50000">
              <a:schemeClr val="accent5">
                <a:hueOff val="-6864286"/>
                <a:satOff val="9193"/>
                <a:lumOff val="6275"/>
                <a:alphaOff val="0"/>
                <a:satMod val="110000"/>
                <a:lumMod val="100000"/>
                <a:shade val="100000"/>
              </a:schemeClr>
            </a:gs>
            <a:gs pos="100000">
              <a:schemeClr val="accent5">
                <a:hueOff val="-6864286"/>
                <a:satOff val="9193"/>
                <a:lumOff val="627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Reduce cognitive overload – Bubbles / Colour</a:t>
          </a:r>
          <a:endParaRPr lang="en-US" sz="1800" kern="1200" dirty="0"/>
        </a:p>
      </dsp:txBody>
      <dsp:txXfrm>
        <a:off x="34795" y="1490516"/>
        <a:ext cx="5147583" cy="643199"/>
      </dsp:txXfrm>
    </dsp:sp>
    <dsp:sp modelId="{F2194704-9718-43E9-9F9F-0EA8E93E44B3}">
      <dsp:nvSpPr>
        <dsp:cNvPr id="0" name=""/>
        <dsp:cNvSpPr/>
      </dsp:nvSpPr>
      <dsp:spPr>
        <a:xfrm>
          <a:off x="0" y="2182826"/>
          <a:ext cx="5217173" cy="712789"/>
        </a:xfrm>
        <a:prstGeom prst="roundRect">
          <a:avLst/>
        </a:prstGeom>
        <a:gradFill rotWithShape="0">
          <a:gsLst>
            <a:gs pos="0">
              <a:schemeClr val="accent5">
                <a:hueOff val="-10296429"/>
                <a:satOff val="13790"/>
                <a:lumOff val="9412"/>
                <a:alphaOff val="0"/>
                <a:satMod val="103000"/>
                <a:lumMod val="102000"/>
                <a:tint val="94000"/>
              </a:schemeClr>
            </a:gs>
            <a:gs pos="50000">
              <a:schemeClr val="accent5">
                <a:hueOff val="-10296429"/>
                <a:satOff val="13790"/>
                <a:lumOff val="9412"/>
                <a:alphaOff val="0"/>
                <a:satMod val="110000"/>
                <a:lumMod val="100000"/>
                <a:shade val="100000"/>
              </a:schemeClr>
            </a:gs>
            <a:gs pos="100000">
              <a:schemeClr val="accent5">
                <a:hueOff val="-10296429"/>
                <a:satOff val="13790"/>
                <a:lumOff val="94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Review Jargon/Acronyms - Health</a:t>
          </a:r>
        </a:p>
      </dsp:txBody>
      <dsp:txXfrm>
        <a:off x="34795" y="2217621"/>
        <a:ext cx="5147583" cy="643199"/>
      </dsp:txXfrm>
    </dsp:sp>
    <dsp:sp modelId="{B75A0785-238D-4AFB-B7DC-14B64A5E6FCA}">
      <dsp:nvSpPr>
        <dsp:cNvPr id="0" name=""/>
        <dsp:cNvSpPr/>
      </dsp:nvSpPr>
      <dsp:spPr>
        <a:xfrm>
          <a:off x="0" y="2909931"/>
          <a:ext cx="5217173" cy="712789"/>
        </a:xfrm>
        <a:prstGeom prst="roundRect">
          <a:avLst/>
        </a:prstGeom>
        <a:gradFill rotWithShape="0">
          <a:gsLst>
            <a:gs pos="0">
              <a:schemeClr val="accent5">
                <a:hueOff val="-13728571"/>
                <a:satOff val="18386"/>
                <a:lumOff val="12550"/>
                <a:alphaOff val="0"/>
                <a:satMod val="103000"/>
                <a:lumMod val="102000"/>
                <a:tint val="94000"/>
              </a:schemeClr>
            </a:gs>
            <a:gs pos="50000">
              <a:schemeClr val="accent5">
                <a:hueOff val="-13728571"/>
                <a:satOff val="18386"/>
                <a:lumOff val="12550"/>
                <a:alphaOff val="0"/>
                <a:satMod val="110000"/>
                <a:lumMod val="100000"/>
                <a:shade val="100000"/>
              </a:schemeClr>
            </a:gs>
            <a:gs pos="100000">
              <a:schemeClr val="accent5">
                <a:hueOff val="-13728571"/>
                <a:satOff val="18386"/>
                <a:lumOff val="1255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More Case Scenarios to support learning – relate to day-to-day</a:t>
          </a:r>
          <a:endParaRPr lang="en-US" sz="1800" kern="1200" dirty="0"/>
        </a:p>
      </dsp:txBody>
      <dsp:txXfrm>
        <a:off x="34795" y="2944726"/>
        <a:ext cx="5147583" cy="643199"/>
      </dsp:txXfrm>
    </dsp:sp>
    <dsp:sp modelId="{F871892D-571B-41BD-9ABF-2E8FFEBBBA83}">
      <dsp:nvSpPr>
        <dsp:cNvPr id="0" name=""/>
        <dsp:cNvSpPr/>
      </dsp:nvSpPr>
      <dsp:spPr>
        <a:xfrm>
          <a:off x="0" y="3637037"/>
          <a:ext cx="5217173" cy="712789"/>
        </a:xfrm>
        <a:prstGeom prst="roundRect">
          <a:avLst/>
        </a:prstGeom>
        <a:gradFill rotWithShape="0">
          <a:gsLst>
            <a:gs pos="0">
              <a:schemeClr val="accent5">
                <a:hueOff val="-17160714"/>
                <a:satOff val="22983"/>
                <a:lumOff val="15687"/>
                <a:alphaOff val="0"/>
                <a:satMod val="103000"/>
                <a:lumMod val="102000"/>
                <a:tint val="94000"/>
              </a:schemeClr>
            </a:gs>
            <a:gs pos="50000">
              <a:schemeClr val="accent5">
                <a:hueOff val="-17160714"/>
                <a:satOff val="22983"/>
                <a:lumOff val="15687"/>
                <a:alphaOff val="0"/>
                <a:satMod val="110000"/>
                <a:lumMod val="100000"/>
                <a:shade val="100000"/>
              </a:schemeClr>
            </a:gs>
            <a:gs pos="100000">
              <a:schemeClr val="accent5">
                <a:hueOff val="-17160714"/>
                <a:satOff val="22983"/>
                <a:lumOff val="15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More Interaction – Links</a:t>
          </a:r>
        </a:p>
      </dsp:txBody>
      <dsp:txXfrm>
        <a:off x="34795" y="3671832"/>
        <a:ext cx="5147583" cy="6431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877A2-EAA1-4410-AD74-431CAE323067}">
      <dsp:nvSpPr>
        <dsp:cNvPr id="0" name=""/>
        <dsp:cNvSpPr/>
      </dsp:nvSpPr>
      <dsp:spPr>
        <a:xfrm>
          <a:off x="0" y="0"/>
          <a:ext cx="5217173" cy="71278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Maint</a:t>
          </a:r>
          <a:r>
            <a:rPr lang="en-GB" sz="1800" kern="1200" dirty="0"/>
            <a:t> y </a:t>
          </a:r>
          <a:r>
            <a:rPr lang="en-GB" sz="1800" kern="1200" dirty="0" err="1"/>
            <a:t>ddogfen</a:t>
          </a:r>
          <a:r>
            <a:rPr lang="en-GB" sz="1800" kern="1200" dirty="0"/>
            <a:t> - Bitesize</a:t>
          </a:r>
          <a:endParaRPr lang="en-US" sz="1800" kern="1200" dirty="0"/>
        </a:p>
      </dsp:txBody>
      <dsp:txXfrm>
        <a:off x="34795" y="34795"/>
        <a:ext cx="5147583" cy="643199"/>
      </dsp:txXfrm>
    </dsp:sp>
    <dsp:sp modelId="{735D548E-ACD1-428F-A245-0637663B8DA4}">
      <dsp:nvSpPr>
        <dsp:cNvPr id="0" name=""/>
        <dsp:cNvSpPr/>
      </dsp:nvSpPr>
      <dsp:spPr>
        <a:xfrm>
          <a:off x="0" y="728616"/>
          <a:ext cx="5217173" cy="712789"/>
        </a:xfrm>
        <a:prstGeom prst="roundRect">
          <a:avLst/>
        </a:prstGeom>
        <a:gradFill rotWithShape="0">
          <a:gsLst>
            <a:gs pos="0">
              <a:schemeClr val="accent5">
                <a:hueOff val="-3432143"/>
                <a:satOff val="4597"/>
                <a:lumOff val="3137"/>
                <a:alphaOff val="0"/>
                <a:satMod val="103000"/>
                <a:lumMod val="102000"/>
                <a:tint val="94000"/>
              </a:schemeClr>
            </a:gs>
            <a:gs pos="50000">
              <a:schemeClr val="accent5">
                <a:hueOff val="-3432143"/>
                <a:satOff val="4597"/>
                <a:lumOff val="3137"/>
                <a:alphaOff val="0"/>
                <a:satMod val="110000"/>
                <a:lumMod val="100000"/>
                <a:shade val="100000"/>
              </a:schemeClr>
            </a:gs>
            <a:gs pos="100000">
              <a:schemeClr val="accent5">
                <a:hueOff val="-3432143"/>
                <a:satOff val="4597"/>
                <a:lumOff val="313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a:t>Gwella </a:t>
          </a:r>
          <a:r>
            <a:rPr lang="en-GB" sz="1800" kern="1200" dirty="0" err="1"/>
            <a:t>hygyrchedd</a:t>
          </a:r>
          <a:r>
            <a:rPr lang="en-GB" sz="1800" kern="1200" dirty="0"/>
            <a:t> – </a:t>
          </a:r>
          <a:r>
            <a:rPr lang="en-GB" sz="1800" kern="1200" dirty="0" err="1"/>
            <a:t>Mwy</a:t>
          </a:r>
          <a:r>
            <a:rPr lang="en-GB" sz="1800" kern="1200" dirty="0"/>
            <a:t> o </a:t>
          </a:r>
          <a:r>
            <a:rPr lang="en-GB" sz="1800" kern="1200" dirty="0" err="1"/>
            <a:t>bwyntiau</a:t>
          </a:r>
          <a:r>
            <a:rPr lang="en-GB" sz="1800" kern="1200" dirty="0"/>
            <a:t> </a:t>
          </a:r>
          <a:r>
            <a:rPr lang="en-GB" sz="1800" kern="1200" dirty="0" err="1"/>
            <a:t>bwled</a:t>
          </a:r>
          <a:r>
            <a:rPr lang="en-GB" sz="1800" kern="1200" dirty="0"/>
            <a:t>/</a:t>
          </a:r>
          <a:r>
            <a:rPr lang="en-GB" sz="1800" kern="1200" dirty="0" err="1"/>
            <a:t>tablau</a:t>
          </a:r>
          <a:endParaRPr lang="en-US" sz="1800" kern="1200" dirty="0"/>
        </a:p>
      </dsp:txBody>
      <dsp:txXfrm>
        <a:off x="34795" y="763411"/>
        <a:ext cx="5147583" cy="643199"/>
      </dsp:txXfrm>
    </dsp:sp>
    <dsp:sp modelId="{41879214-7EDC-401C-B47B-1E21D3050032}">
      <dsp:nvSpPr>
        <dsp:cNvPr id="0" name=""/>
        <dsp:cNvSpPr/>
      </dsp:nvSpPr>
      <dsp:spPr>
        <a:xfrm>
          <a:off x="0" y="1479688"/>
          <a:ext cx="5217173" cy="712789"/>
        </a:xfrm>
        <a:prstGeom prst="roundRect">
          <a:avLst/>
        </a:prstGeom>
        <a:gradFill rotWithShape="0">
          <a:gsLst>
            <a:gs pos="0">
              <a:schemeClr val="accent5">
                <a:hueOff val="-6864286"/>
                <a:satOff val="9193"/>
                <a:lumOff val="6275"/>
                <a:alphaOff val="0"/>
                <a:satMod val="103000"/>
                <a:lumMod val="102000"/>
                <a:tint val="94000"/>
              </a:schemeClr>
            </a:gs>
            <a:gs pos="50000">
              <a:schemeClr val="accent5">
                <a:hueOff val="-6864286"/>
                <a:satOff val="9193"/>
                <a:lumOff val="6275"/>
                <a:alphaOff val="0"/>
                <a:satMod val="110000"/>
                <a:lumMod val="100000"/>
                <a:shade val="100000"/>
              </a:schemeClr>
            </a:gs>
            <a:gs pos="100000">
              <a:schemeClr val="accent5">
                <a:hueOff val="-6864286"/>
                <a:satOff val="9193"/>
                <a:lumOff val="627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Lleihau</a:t>
          </a:r>
          <a:r>
            <a:rPr lang="en-GB" sz="1800" kern="1200" dirty="0"/>
            <a:t> </a:t>
          </a:r>
          <a:r>
            <a:rPr lang="en-GB" sz="1800" kern="1200" dirty="0" err="1"/>
            <a:t>gor-lwyth</a:t>
          </a:r>
          <a:r>
            <a:rPr lang="en-GB" sz="1800" kern="1200" dirty="0"/>
            <a:t> </a:t>
          </a:r>
          <a:r>
            <a:rPr lang="en-GB" sz="1800" kern="1200" dirty="0" err="1"/>
            <a:t>gwybyddol</a:t>
          </a:r>
          <a:r>
            <a:rPr lang="en-GB" sz="1800" kern="1200" dirty="0"/>
            <a:t> – </a:t>
          </a:r>
          <a:r>
            <a:rPr lang="en-GB" sz="1800" kern="1200" dirty="0" err="1"/>
            <a:t>Bwlbls</a:t>
          </a:r>
          <a:r>
            <a:rPr lang="en-GB" sz="1800" kern="1200" dirty="0"/>
            <a:t> / Lliw</a:t>
          </a:r>
          <a:endParaRPr lang="en-US" sz="1800" kern="1200" dirty="0"/>
        </a:p>
      </dsp:txBody>
      <dsp:txXfrm>
        <a:off x="34795" y="1514483"/>
        <a:ext cx="5147583" cy="643199"/>
      </dsp:txXfrm>
    </dsp:sp>
    <dsp:sp modelId="{F2194704-9718-43E9-9F9F-0EA8E93E44B3}">
      <dsp:nvSpPr>
        <dsp:cNvPr id="0" name=""/>
        <dsp:cNvSpPr/>
      </dsp:nvSpPr>
      <dsp:spPr>
        <a:xfrm>
          <a:off x="0" y="2182826"/>
          <a:ext cx="5217173" cy="712789"/>
        </a:xfrm>
        <a:prstGeom prst="roundRect">
          <a:avLst/>
        </a:prstGeom>
        <a:gradFill rotWithShape="0">
          <a:gsLst>
            <a:gs pos="0">
              <a:schemeClr val="accent5">
                <a:hueOff val="-10296429"/>
                <a:satOff val="13790"/>
                <a:lumOff val="9412"/>
                <a:alphaOff val="0"/>
                <a:satMod val="103000"/>
                <a:lumMod val="102000"/>
                <a:tint val="94000"/>
              </a:schemeClr>
            </a:gs>
            <a:gs pos="50000">
              <a:schemeClr val="accent5">
                <a:hueOff val="-10296429"/>
                <a:satOff val="13790"/>
                <a:lumOff val="9412"/>
                <a:alphaOff val="0"/>
                <a:satMod val="110000"/>
                <a:lumMod val="100000"/>
                <a:shade val="100000"/>
              </a:schemeClr>
            </a:gs>
            <a:gs pos="100000">
              <a:schemeClr val="accent5">
                <a:hueOff val="-10296429"/>
                <a:satOff val="13790"/>
                <a:lumOff val="94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Adolygu</a:t>
          </a:r>
          <a:r>
            <a:rPr lang="en-GB" sz="1800" kern="1200" dirty="0"/>
            <a:t> Jargon/</a:t>
          </a:r>
          <a:r>
            <a:rPr lang="en-GB" sz="1800" kern="1200" dirty="0" err="1"/>
            <a:t>Acronybau</a:t>
          </a:r>
          <a:r>
            <a:rPr lang="en-GB" sz="1800" kern="1200" dirty="0"/>
            <a:t> - Iechyd</a:t>
          </a:r>
          <a:endParaRPr lang="en-US" sz="1800" kern="1200" dirty="0"/>
        </a:p>
      </dsp:txBody>
      <dsp:txXfrm>
        <a:off x="34795" y="2217621"/>
        <a:ext cx="5147583" cy="643199"/>
      </dsp:txXfrm>
    </dsp:sp>
    <dsp:sp modelId="{B75A0785-238D-4AFB-B7DC-14B64A5E6FCA}">
      <dsp:nvSpPr>
        <dsp:cNvPr id="0" name=""/>
        <dsp:cNvSpPr/>
      </dsp:nvSpPr>
      <dsp:spPr>
        <a:xfrm>
          <a:off x="0" y="2909931"/>
          <a:ext cx="5217173" cy="712789"/>
        </a:xfrm>
        <a:prstGeom prst="roundRect">
          <a:avLst/>
        </a:prstGeom>
        <a:gradFill rotWithShape="0">
          <a:gsLst>
            <a:gs pos="0">
              <a:schemeClr val="accent5">
                <a:hueOff val="-13728571"/>
                <a:satOff val="18386"/>
                <a:lumOff val="12550"/>
                <a:alphaOff val="0"/>
                <a:satMod val="103000"/>
                <a:lumMod val="102000"/>
                <a:tint val="94000"/>
              </a:schemeClr>
            </a:gs>
            <a:gs pos="50000">
              <a:schemeClr val="accent5">
                <a:hueOff val="-13728571"/>
                <a:satOff val="18386"/>
                <a:lumOff val="12550"/>
                <a:alphaOff val="0"/>
                <a:satMod val="110000"/>
                <a:lumMod val="100000"/>
                <a:shade val="100000"/>
              </a:schemeClr>
            </a:gs>
            <a:gs pos="100000">
              <a:schemeClr val="accent5">
                <a:hueOff val="-13728571"/>
                <a:satOff val="18386"/>
                <a:lumOff val="1255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Mwy</a:t>
          </a:r>
          <a:r>
            <a:rPr lang="en-GB" sz="1800" kern="1200" dirty="0"/>
            <a:t> o </a:t>
          </a:r>
          <a:r>
            <a:rPr lang="en-GB" sz="1800" kern="1200" dirty="0" err="1"/>
            <a:t>Sênarios</a:t>
          </a:r>
          <a:r>
            <a:rPr lang="en-GB" sz="1800" kern="1200" dirty="0"/>
            <a:t> i </a:t>
          </a:r>
          <a:r>
            <a:rPr lang="en-GB" sz="1800" kern="1200" dirty="0" err="1"/>
            <a:t>gefnogi</a:t>
          </a:r>
          <a:r>
            <a:rPr lang="en-GB" sz="1800" kern="1200" dirty="0"/>
            <a:t> </a:t>
          </a:r>
          <a:r>
            <a:rPr lang="en-GB" sz="1800" kern="1200" dirty="0" err="1"/>
            <a:t>dysgu</a:t>
          </a:r>
          <a:r>
            <a:rPr lang="en-GB" sz="1800" kern="1200" dirty="0"/>
            <a:t> – </a:t>
          </a:r>
          <a:r>
            <a:rPr lang="en-GB" sz="1800" kern="1200" dirty="0" err="1"/>
            <a:t>cysylltwch</a:t>
          </a:r>
          <a:r>
            <a:rPr lang="en-GB" sz="1800" kern="1200" dirty="0"/>
            <a:t> </a:t>
          </a:r>
          <a:r>
            <a:rPr lang="en-GB" sz="1800" kern="1200" dirty="0" err="1"/>
            <a:t>â'r</a:t>
          </a:r>
          <a:r>
            <a:rPr lang="en-GB" sz="1800" kern="1200" dirty="0"/>
            <a:t> </a:t>
          </a:r>
          <a:r>
            <a:rPr lang="en-GB" sz="1800" kern="1200" dirty="0" err="1"/>
            <a:t>dydd</a:t>
          </a:r>
          <a:r>
            <a:rPr lang="en-GB" sz="1800" kern="1200" dirty="0"/>
            <a:t> i </a:t>
          </a:r>
          <a:r>
            <a:rPr lang="en-GB" sz="1800" kern="1200" dirty="0" err="1"/>
            <a:t>ddydd</a:t>
          </a:r>
          <a:endParaRPr lang="en-US" sz="1800" kern="1200" dirty="0"/>
        </a:p>
      </dsp:txBody>
      <dsp:txXfrm>
        <a:off x="34795" y="2944726"/>
        <a:ext cx="5147583" cy="643199"/>
      </dsp:txXfrm>
    </dsp:sp>
    <dsp:sp modelId="{F871892D-571B-41BD-9ABF-2E8FFEBBBA83}">
      <dsp:nvSpPr>
        <dsp:cNvPr id="0" name=""/>
        <dsp:cNvSpPr/>
      </dsp:nvSpPr>
      <dsp:spPr>
        <a:xfrm>
          <a:off x="0" y="3637037"/>
          <a:ext cx="5217173" cy="712789"/>
        </a:xfrm>
        <a:prstGeom prst="roundRect">
          <a:avLst/>
        </a:prstGeom>
        <a:gradFill rotWithShape="0">
          <a:gsLst>
            <a:gs pos="0">
              <a:schemeClr val="accent5">
                <a:hueOff val="-17160714"/>
                <a:satOff val="22983"/>
                <a:lumOff val="15687"/>
                <a:alphaOff val="0"/>
                <a:satMod val="103000"/>
                <a:lumMod val="102000"/>
                <a:tint val="94000"/>
              </a:schemeClr>
            </a:gs>
            <a:gs pos="50000">
              <a:schemeClr val="accent5">
                <a:hueOff val="-17160714"/>
                <a:satOff val="22983"/>
                <a:lumOff val="15687"/>
                <a:alphaOff val="0"/>
                <a:satMod val="110000"/>
                <a:lumMod val="100000"/>
                <a:shade val="100000"/>
              </a:schemeClr>
            </a:gs>
            <a:gs pos="100000">
              <a:schemeClr val="accent5">
                <a:hueOff val="-17160714"/>
                <a:satOff val="22983"/>
                <a:lumOff val="1568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GB" sz="1800" kern="1200" dirty="0" err="1"/>
            <a:t>Mwy</a:t>
          </a:r>
          <a:r>
            <a:rPr lang="en-GB" sz="1800" kern="1200" dirty="0"/>
            <a:t> o </a:t>
          </a:r>
          <a:r>
            <a:rPr lang="en-GB" sz="1800" kern="1200" dirty="0" err="1"/>
            <a:t>Ryngweithio</a:t>
          </a:r>
          <a:r>
            <a:rPr lang="en-GB" sz="1800" kern="1200" dirty="0"/>
            <a:t> – </a:t>
          </a:r>
          <a:r>
            <a:rPr lang="en-GB" sz="1800" kern="1200" dirty="0" err="1"/>
            <a:t>Dolenni</a:t>
          </a:r>
          <a:endParaRPr lang="en-US" sz="1800" kern="1200" dirty="0"/>
        </a:p>
      </dsp:txBody>
      <dsp:txXfrm>
        <a:off x="34795" y="3671832"/>
        <a:ext cx="5147583" cy="64319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2132C-F73E-4A35-AC68-FE0BD5263AB3}">
      <dsp:nvSpPr>
        <dsp:cNvPr id="0" name=""/>
        <dsp:cNvSpPr/>
      </dsp:nvSpPr>
      <dsp:spPr>
        <a:xfrm>
          <a:off x="492208" y="677946"/>
          <a:ext cx="799716" cy="7997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706D92-CA42-460F-BCB8-C12CF302EEE2}">
      <dsp:nvSpPr>
        <dsp:cNvPr id="0" name=""/>
        <dsp:cNvSpPr/>
      </dsp:nvSpPr>
      <dsp:spPr>
        <a:xfrm>
          <a:off x="3493" y="2079280"/>
          <a:ext cx="1777148" cy="260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00B0F0"/>
              </a:solidFill>
            </a:rPr>
            <a:t>Feedback from People Living with Dementia</a:t>
          </a:r>
        </a:p>
        <a:p>
          <a:pPr marL="0" lvl="0" indent="0" algn="ctr" defTabSz="800100">
            <a:lnSpc>
              <a:spcPct val="100000"/>
            </a:lnSpc>
            <a:spcBef>
              <a:spcPct val="0"/>
            </a:spcBef>
            <a:spcAft>
              <a:spcPct val="35000"/>
            </a:spcAft>
            <a:buNone/>
          </a:pPr>
          <a:r>
            <a:rPr lang="en-GB" sz="1800" kern="1200" dirty="0">
              <a:solidFill>
                <a:srgbClr val="00B0F0"/>
              </a:solidFill>
            </a:rPr>
            <a:t> </a:t>
          </a:r>
          <a:r>
            <a:rPr lang="en-GB" sz="1800" kern="1200" dirty="0" err="1">
              <a:solidFill>
                <a:srgbClr val="FFFF00"/>
              </a:solidFill>
            </a:rPr>
            <a:t>Adborth</a:t>
          </a:r>
          <a:r>
            <a:rPr lang="en-GB" sz="1800" kern="1200" dirty="0">
              <a:solidFill>
                <a:srgbClr val="FFFF00"/>
              </a:solidFill>
            </a:rPr>
            <a:t> </a:t>
          </a:r>
          <a:r>
            <a:rPr lang="en-GB" sz="1800" kern="1200" dirty="0" err="1">
              <a:solidFill>
                <a:srgbClr val="FFFF00"/>
              </a:solidFill>
            </a:rPr>
            <a:t>gan</a:t>
          </a:r>
          <a:r>
            <a:rPr lang="en-GB" sz="1800" kern="1200" dirty="0">
              <a:solidFill>
                <a:srgbClr val="FFFF00"/>
              </a:solidFill>
            </a:rPr>
            <a:t> </a:t>
          </a:r>
          <a:r>
            <a:rPr lang="en-GB" sz="1800" kern="1200" dirty="0" err="1">
              <a:solidFill>
                <a:srgbClr val="FFFF00"/>
              </a:solidFill>
            </a:rPr>
            <a:t>Bobl</a:t>
          </a:r>
          <a:r>
            <a:rPr lang="en-GB" sz="1800" kern="1200" dirty="0">
              <a:solidFill>
                <a:srgbClr val="FFFF00"/>
              </a:solidFill>
            </a:rPr>
            <a:t> </a:t>
          </a:r>
          <a:r>
            <a:rPr lang="en-GB" sz="1800" kern="1200" dirty="0" err="1">
              <a:solidFill>
                <a:srgbClr val="FFFF00"/>
              </a:solidFill>
            </a:rPr>
            <a:t>sy’n</a:t>
          </a:r>
          <a:r>
            <a:rPr lang="en-GB" sz="1800" kern="1200" dirty="0">
              <a:solidFill>
                <a:srgbClr val="FFFF00"/>
              </a:solidFill>
            </a:rPr>
            <a:t> </a:t>
          </a:r>
          <a:r>
            <a:rPr lang="en-GB" sz="1800" kern="1200" dirty="0" err="1">
              <a:solidFill>
                <a:srgbClr val="FFFF00"/>
              </a:solidFill>
            </a:rPr>
            <a:t>Byw</a:t>
          </a:r>
          <a:r>
            <a:rPr lang="en-GB" sz="1800" kern="1200" dirty="0">
              <a:solidFill>
                <a:srgbClr val="FFFF00"/>
              </a:solidFill>
            </a:rPr>
            <a:t> </a:t>
          </a:r>
          <a:r>
            <a:rPr lang="en-GB" sz="1800" kern="1200" dirty="0" err="1">
              <a:solidFill>
                <a:srgbClr val="FFFF00"/>
              </a:solidFill>
            </a:rPr>
            <a:t>gyda</a:t>
          </a:r>
          <a:r>
            <a:rPr lang="en-GB" sz="1800" kern="1200" dirty="0">
              <a:solidFill>
                <a:srgbClr val="FFFF00"/>
              </a:solidFill>
            </a:rPr>
            <a:t> Dementia</a:t>
          </a:r>
          <a:endParaRPr lang="en-US" sz="1800" kern="1200" dirty="0">
            <a:solidFill>
              <a:srgbClr val="FFFF00"/>
            </a:solidFill>
          </a:endParaRPr>
        </a:p>
      </dsp:txBody>
      <dsp:txXfrm>
        <a:off x="3493" y="2079280"/>
        <a:ext cx="1777148" cy="2609431"/>
      </dsp:txXfrm>
    </dsp:sp>
    <dsp:sp modelId="{B3F22DF1-7A6D-4B0A-8475-0CAC11C84DD2}">
      <dsp:nvSpPr>
        <dsp:cNvPr id="0" name=""/>
        <dsp:cNvSpPr/>
      </dsp:nvSpPr>
      <dsp:spPr>
        <a:xfrm>
          <a:off x="2580358" y="677946"/>
          <a:ext cx="799716" cy="7997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BD976B-DCCE-484E-9CB4-7FFDCA85BA66}">
      <dsp:nvSpPr>
        <dsp:cNvPr id="0" name=""/>
        <dsp:cNvSpPr/>
      </dsp:nvSpPr>
      <dsp:spPr>
        <a:xfrm>
          <a:off x="2091642" y="2079280"/>
          <a:ext cx="1777148" cy="260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00B0F0"/>
              </a:solidFill>
            </a:rPr>
            <a:t>Feedback from our Citizen Engagement Group </a:t>
          </a:r>
        </a:p>
        <a:p>
          <a:pPr marL="0" lvl="0" indent="0" algn="ctr" defTabSz="800100">
            <a:lnSpc>
              <a:spcPct val="100000"/>
            </a:lnSpc>
            <a:spcBef>
              <a:spcPct val="0"/>
            </a:spcBef>
            <a:spcAft>
              <a:spcPct val="35000"/>
            </a:spcAft>
            <a:buNone/>
          </a:pPr>
          <a:r>
            <a:rPr lang="en-GB" sz="1800" kern="1200" dirty="0" err="1">
              <a:solidFill>
                <a:srgbClr val="FFFF00"/>
              </a:solidFill>
            </a:rPr>
            <a:t>Adborth</a:t>
          </a:r>
          <a:r>
            <a:rPr lang="en-GB" sz="1800" kern="1200" dirty="0">
              <a:solidFill>
                <a:srgbClr val="FFFF00"/>
              </a:solidFill>
            </a:rPr>
            <a:t> </a:t>
          </a:r>
          <a:r>
            <a:rPr lang="en-GB" sz="1800" kern="1200" dirty="0" err="1">
              <a:solidFill>
                <a:srgbClr val="FFFF00"/>
              </a:solidFill>
            </a:rPr>
            <a:t>gan</a:t>
          </a:r>
          <a:r>
            <a:rPr lang="en-GB" sz="1800" kern="1200" dirty="0">
              <a:solidFill>
                <a:srgbClr val="FFFF00"/>
              </a:solidFill>
            </a:rPr>
            <a:t> </a:t>
          </a:r>
          <a:r>
            <a:rPr lang="en-GB" sz="1800" kern="1200" dirty="0" err="1">
              <a:solidFill>
                <a:srgbClr val="FFFF00"/>
              </a:solidFill>
            </a:rPr>
            <a:t>ein</a:t>
          </a:r>
          <a:r>
            <a:rPr lang="en-GB" sz="1800" kern="1200" dirty="0">
              <a:solidFill>
                <a:srgbClr val="FFFF00"/>
              </a:solidFill>
            </a:rPr>
            <a:t> Grŵp </a:t>
          </a:r>
          <a:r>
            <a:rPr lang="en-GB" sz="1800" kern="1200" dirty="0" err="1">
              <a:solidFill>
                <a:srgbClr val="FFFF00"/>
              </a:solidFill>
            </a:rPr>
            <a:t>Ymgysylltu</a:t>
          </a:r>
          <a:r>
            <a:rPr lang="en-GB" sz="1800" kern="1200" dirty="0">
              <a:solidFill>
                <a:srgbClr val="FFFF00"/>
              </a:solidFill>
            </a:rPr>
            <a:t> â </a:t>
          </a:r>
          <a:r>
            <a:rPr lang="en-GB" sz="1800" kern="1200" dirty="0" err="1">
              <a:solidFill>
                <a:srgbClr val="FFFF00"/>
              </a:solidFill>
            </a:rPr>
            <a:t>Dinasyddion</a:t>
          </a:r>
          <a:endParaRPr lang="en-US" sz="1800" kern="1200" dirty="0">
            <a:solidFill>
              <a:srgbClr val="FFFF00"/>
            </a:solidFill>
          </a:endParaRPr>
        </a:p>
      </dsp:txBody>
      <dsp:txXfrm>
        <a:off x="2091642" y="2079280"/>
        <a:ext cx="1777148" cy="2609431"/>
      </dsp:txXfrm>
    </dsp:sp>
    <dsp:sp modelId="{F0BD8D33-895D-4AB8-9397-C67BA70877AE}">
      <dsp:nvSpPr>
        <dsp:cNvPr id="0" name=""/>
        <dsp:cNvSpPr/>
      </dsp:nvSpPr>
      <dsp:spPr>
        <a:xfrm>
          <a:off x="4668507" y="677946"/>
          <a:ext cx="799716" cy="7997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4B092D-A682-475E-BDC9-331587D9C0BA}">
      <dsp:nvSpPr>
        <dsp:cNvPr id="0" name=""/>
        <dsp:cNvSpPr/>
      </dsp:nvSpPr>
      <dsp:spPr>
        <a:xfrm>
          <a:off x="4179791" y="2079280"/>
          <a:ext cx="1777148" cy="260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00B0F0"/>
              </a:solidFill>
            </a:rPr>
            <a:t>Training is being translated into Welsh. </a:t>
          </a:r>
        </a:p>
        <a:p>
          <a:pPr marL="0" lvl="0" indent="0" algn="ctr" defTabSz="800100">
            <a:lnSpc>
              <a:spcPct val="100000"/>
            </a:lnSpc>
            <a:spcBef>
              <a:spcPct val="0"/>
            </a:spcBef>
            <a:spcAft>
              <a:spcPct val="35000"/>
            </a:spcAft>
            <a:buNone/>
          </a:pPr>
          <a:r>
            <a:rPr lang="en-GB" sz="1800" b="0" i="0" kern="1200" dirty="0" err="1">
              <a:solidFill>
                <a:srgbClr val="FFFF00"/>
              </a:solidFill>
            </a:rPr>
            <a:t>Mae’r</a:t>
          </a:r>
          <a:r>
            <a:rPr lang="en-GB" sz="1800" b="0" i="0" kern="1200" dirty="0">
              <a:solidFill>
                <a:srgbClr val="FFFF00"/>
              </a:solidFill>
            </a:rPr>
            <a:t> </a:t>
          </a:r>
          <a:r>
            <a:rPr lang="en-GB" sz="1800" b="0" i="0" kern="1200" dirty="0" err="1">
              <a:solidFill>
                <a:srgbClr val="FFFF00"/>
              </a:solidFill>
            </a:rPr>
            <a:t>hyfforddiant</a:t>
          </a:r>
          <a:r>
            <a:rPr lang="en-GB" sz="1800" b="0" i="0" kern="1200" dirty="0">
              <a:solidFill>
                <a:srgbClr val="FFFF00"/>
              </a:solidFill>
            </a:rPr>
            <a:t> </a:t>
          </a:r>
          <a:r>
            <a:rPr lang="en-GB" sz="1800" b="0" i="0" kern="1200" dirty="0" err="1">
              <a:solidFill>
                <a:srgbClr val="FFFF00"/>
              </a:solidFill>
            </a:rPr>
            <a:t>yn</a:t>
          </a:r>
          <a:r>
            <a:rPr lang="en-GB" sz="1800" b="0" i="0" kern="1200" dirty="0">
              <a:solidFill>
                <a:srgbClr val="FFFF00"/>
              </a:solidFill>
            </a:rPr>
            <a:t> </a:t>
          </a:r>
          <a:r>
            <a:rPr lang="en-GB" sz="1800" b="0" i="0" kern="1200" dirty="0" err="1">
              <a:solidFill>
                <a:srgbClr val="FFFF00"/>
              </a:solidFill>
            </a:rPr>
            <a:t>cael</a:t>
          </a:r>
          <a:r>
            <a:rPr lang="en-GB" sz="1800" b="0" i="0" kern="1200" dirty="0">
              <a:solidFill>
                <a:srgbClr val="FFFF00"/>
              </a:solidFill>
            </a:rPr>
            <a:t> </a:t>
          </a:r>
          <a:r>
            <a:rPr lang="en-GB" sz="1800" b="0" i="0" kern="1200" dirty="0" err="1">
              <a:solidFill>
                <a:srgbClr val="FFFF00"/>
              </a:solidFill>
            </a:rPr>
            <a:t>ei</a:t>
          </a:r>
          <a:r>
            <a:rPr lang="en-GB" sz="1800" b="0" i="0" kern="1200" dirty="0">
              <a:solidFill>
                <a:srgbClr val="FFFF00"/>
              </a:solidFill>
            </a:rPr>
            <a:t> </a:t>
          </a:r>
          <a:r>
            <a:rPr lang="en-GB" sz="1800" b="0" i="0" kern="1200" dirty="0" err="1">
              <a:solidFill>
                <a:srgbClr val="FFFF00"/>
              </a:solidFill>
            </a:rPr>
            <a:t>gyfieithu</a:t>
          </a:r>
          <a:r>
            <a:rPr lang="en-GB" sz="1800" b="0" i="0" kern="1200" dirty="0">
              <a:solidFill>
                <a:srgbClr val="FFFF00"/>
              </a:solidFill>
            </a:rPr>
            <a:t> </a:t>
          </a:r>
          <a:r>
            <a:rPr lang="en-GB" sz="1800" b="0" i="0" kern="1200" dirty="0" err="1">
              <a:solidFill>
                <a:srgbClr val="FFFF00"/>
              </a:solidFill>
            </a:rPr>
            <a:t>i’r</a:t>
          </a:r>
          <a:r>
            <a:rPr lang="en-GB" sz="1800" b="0" i="0" kern="1200" dirty="0">
              <a:solidFill>
                <a:srgbClr val="FFFF00"/>
              </a:solidFill>
            </a:rPr>
            <a:t> </a:t>
          </a:r>
          <a:r>
            <a:rPr lang="en-GB" sz="1800" b="0" i="0" kern="1200" dirty="0" err="1">
              <a:solidFill>
                <a:srgbClr val="FFFF00"/>
              </a:solidFill>
            </a:rPr>
            <a:t>Gymraeg</a:t>
          </a:r>
          <a:r>
            <a:rPr lang="en-GB" sz="1800" b="0" i="0" kern="1200" dirty="0">
              <a:solidFill>
                <a:srgbClr val="FFFF00"/>
              </a:solidFill>
            </a:rPr>
            <a:t>.</a:t>
          </a:r>
        </a:p>
        <a:p>
          <a:pPr marL="0" lvl="0" indent="0" algn="ctr" defTabSz="800100">
            <a:lnSpc>
              <a:spcPct val="100000"/>
            </a:lnSpc>
            <a:spcBef>
              <a:spcPct val="0"/>
            </a:spcBef>
            <a:spcAft>
              <a:spcPct val="35000"/>
            </a:spcAft>
            <a:buNone/>
          </a:pPr>
          <a:endParaRPr lang="en-GB" sz="1100" kern="1200" dirty="0"/>
        </a:p>
        <a:p>
          <a:pPr marL="0" lvl="0" indent="0" algn="ctr" defTabSz="800100">
            <a:lnSpc>
              <a:spcPct val="100000"/>
            </a:lnSpc>
            <a:spcBef>
              <a:spcPct val="0"/>
            </a:spcBef>
            <a:spcAft>
              <a:spcPct val="35000"/>
            </a:spcAft>
            <a:buNone/>
          </a:pPr>
          <a:endParaRPr lang="en-US" sz="1100" kern="1200" dirty="0"/>
        </a:p>
      </dsp:txBody>
      <dsp:txXfrm>
        <a:off x="4179791" y="2079280"/>
        <a:ext cx="1777148" cy="2609431"/>
      </dsp:txXfrm>
    </dsp:sp>
    <dsp:sp modelId="{A94AC71C-1D8B-456A-A794-2785917FE5C2}">
      <dsp:nvSpPr>
        <dsp:cNvPr id="0" name=""/>
        <dsp:cNvSpPr/>
      </dsp:nvSpPr>
      <dsp:spPr>
        <a:xfrm>
          <a:off x="6756657" y="677946"/>
          <a:ext cx="799716" cy="7997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0D8999-BA18-4390-8988-0B7EF0572CE6}">
      <dsp:nvSpPr>
        <dsp:cNvPr id="0" name=""/>
        <dsp:cNvSpPr/>
      </dsp:nvSpPr>
      <dsp:spPr>
        <a:xfrm>
          <a:off x="6267941" y="2079280"/>
          <a:ext cx="1777148" cy="260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pPr>
          <a:r>
            <a:rPr lang="en-US" sz="1800" kern="1200" dirty="0">
              <a:solidFill>
                <a:srgbClr val="00B0F0"/>
              </a:solidFill>
            </a:rPr>
            <a:t>Lauch the Framework/Guide across the region (Autumn 2026)</a:t>
          </a:r>
        </a:p>
        <a:p>
          <a:pPr marL="0" lvl="0" indent="0" algn="ctr" defTabSz="800100">
            <a:lnSpc>
              <a:spcPct val="100000"/>
            </a:lnSpc>
            <a:spcBef>
              <a:spcPct val="0"/>
            </a:spcBef>
            <a:spcAft>
              <a:spcPct val="35000"/>
            </a:spcAft>
            <a:buNone/>
          </a:pPr>
          <a:r>
            <a:rPr lang="en-GB" sz="1800" kern="1200" dirty="0" err="1">
              <a:solidFill>
                <a:srgbClr val="FFFF00"/>
              </a:solidFill>
            </a:rPr>
            <a:t>Lansio’r</a:t>
          </a:r>
          <a:r>
            <a:rPr lang="en-GB" sz="1800" kern="1200" dirty="0">
              <a:solidFill>
                <a:srgbClr val="FFFF00"/>
              </a:solidFill>
            </a:rPr>
            <a:t> </a:t>
          </a:r>
          <a:r>
            <a:rPr lang="en-GB" sz="1800" kern="1200" dirty="0" err="1">
              <a:solidFill>
                <a:srgbClr val="FFFF00"/>
              </a:solidFill>
            </a:rPr>
            <a:t>Fframwaith</a:t>
          </a:r>
          <a:r>
            <a:rPr lang="en-GB" sz="1800" kern="1200" dirty="0">
              <a:solidFill>
                <a:srgbClr val="FFFF00"/>
              </a:solidFill>
            </a:rPr>
            <a:t>/</a:t>
          </a:r>
          <a:r>
            <a:rPr lang="en-GB" sz="1800" kern="1200" dirty="0" err="1">
              <a:solidFill>
                <a:srgbClr val="FFFF00"/>
              </a:solidFill>
            </a:rPr>
            <a:t>Canllaw</a:t>
          </a:r>
          <a:r>
            <a:rPr lang="en-GB" sz="1800" kern="1200" dirty="0">
              <a:solidFill>
                <a:srgbClr val="FFFF00"/>
              </a:solidFill>
            </a:rPr>
            <a:t> </a:t>
          </a:r>
          <a:r>
            <a:rPr lang="en-GB" sz="1800" kern="1200" dirty="0" err="1">
              <a:solidFill>
                <a:srgbClr val="FFFF00"/>
              </a:solidFill>
            </a:rPr>
            <a:t>ar</a:t>
          </a:r>
          <a:r>
            <a:rPr lang="en-GB" sz="1800" kern="1200" dirty="0">
              <a:solidFill>
                <a:srgbClr val="FFFF00"/>
              </a:solidFill>
            </a:rPr>
            <a:t> draws y </a:t>
          </a:r>
          <a:r>
            <a:rPr lang="en-GB" sz="1800" kern="1200" dirty="0" err="1">
              <a:solidFill>
                <a:srgbClr val="FFFF00"/>
              </a:solidFill>
            </a:rPr>
            <a:t>rhanbarth</a:t>
          </a:r>
          <a:r>
            <a:rPr lang="en-GB" sz="1800" kern="1200" dirty="0">
              <a:solidFill>
                <a:srgbClr val="FFFF00"/>
              </a:solidFill>
            </a:rPr>
            <a:t> (Hydref 2026)</a:t>
          </a:r>
          <a:endParaRPr lang="en-US" sz="1800" kern="1200" dirty="0">
            <a:solidFill>
              <a:srgbClr val="FFFF00"/>
            </a:solidFill>
          </a:endParaRPr>
        </a:p>
      </dsp:txBody>
      <dsp:txXfrm>
        <a:off x="6267941" y="2079280"/>
        <a:ext cx="1777148" cy="260943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8B484A-169C-4BBD-B5E0-2706F2AB31C2}" type="datetimeFigureOut">
              <a:rPr lang="en-GB" smtClean="0"/>
              <a:t>01/07/2026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1CF2D-5306-422B-A5DE-EEBA5EA5913E}" type="slidenum">
              <a:rPr lang="en-GB" smtClean="0"/>
              <a:t>‹#›</a:t>
            </a:fld>
            <a:endParaRPr lang="en-GB"/>
          </a:p>
        </p:txBody>
      </p:sp>
    </p:spTree>
    <p:extLst>
      <p:ext uri="{BB962C8B-B14F-4D97-AF65-F5344CB8AC3E}">
        <p14:creationId xmlns:p14="http://schemas.microsoft.com/office/powerpoint/2010/main" val="143758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Commissioned out to independent company.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They developed the document by consulting with certain people – not individuals who are experts in the field. Consultation was weak (i.e. only certain sections were sent out for review). </a:t>
            </a:r>
          </a:p>
          <a:p>
            <a:r>
              <a:rPr lang="en-GB" dirty="0"/>
              <a:t>Over 80 pages log</a:t>
            </a:r>
          </a:p>
          <a:p>
            <a:r>
              <a:rPr lang="en-GB" dirty="0"/>
              <a:t>Pages were very busy and difficult to focus on with links throughout</a:t>
            </a:r>
          </a:p>
          <a:p>
            <a:r>
              <a:rPr lang="en-GB" dirty="0"/>
              <a:t>Was not clear with sweeping statements throughout, not evidence based. </a:t>
            </a:r>
          </a:p>
          <a:p>
            <a:r>
              <a:rPr lang="en-GB" dirty="0"/>
              <a:t>Only available in an interactive format. </a:t>
            </a:r>
          </a:p>
        </p:txBody>
      </p:sp>
      <p:sp>
        <p:nvSpPr>
          <p:cNvPr id="4" name="Slide Number Placeholder 3"/>
          <p:cNvSpPr>
            <a:spLocks noGrp="1"/>
          </p:cNvSpPr>
          <p:nvPr>
            <p:ph type="sldNum" sz="quarter" idx="5"/>
          </p:nvPr>
        </p:nvSpPr>
        <p:spPr/>
        <p:txBody>
          <a:bodyPr/>
          <a:lstStyle/>
          <a:p>
            <a:fld id="{3C11CF2D-5306-422B-A5DE-EEBA5EA5913E}" type="slidenum">
              <a:rPr lang="en-GB" smtClean="0"/>
              <a:t>2</a:t>
            </a:fld>
            <a:endParaRPr lang="en-GB"/>
          </a:p>
        </p:txBody>
      </p:sp>
    </p:spTree>
    <p:extLst>
      <p:ext uri="{BB962C8B-B14F-4D97-AF65-F5344CB8AC3E}">
        <p14:creationId xmlns:p14="http://schemas.microsoft.com/office/powerpoint/2010/main" val="26774721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 as the Task &amp; Finish group have been working on this document. </a:t>
            </a:r>
          </a:p>
          <a:p>
            <a:r>
              <a:rPr lang="en-GB" dirty="0"/>
              <a:t>It became clear that we needed a training pathway to accompany the framework. </a:t>
            </a:r>
          </a:p>
        </p:txBody>
      </p:sp>
      <p:sp>
        <p:nvSpPr>
          <p:cNvPr id="4" name="Slide Number Placeholder 3"/>
          <p:cNvSpPr>
            <a:spLocks noGrp="1"/>
          </p:cNvSpPr>
          <p:nvPr>
            <p:ph type="sldNum" sz="quarter" idx="5"/>
          </p:nvPr>
        </p:nvSpPr>
        <p:spPr/>
        <p:txBody>
          <a:bodyPr/>
          <a:lstStyle/>
          <a:p>
            <a:fld id="{4E158442-178D-447D-96A9-47CEB916EE5E}" type="slidenum">
              <a:rPr lang="en-GB" smtClean="0"/>
              <a:t>15</a:t>
            </a:fld>
            <a:endParaRPr lang="en-GB"/>
          </a:p>
        </p:txBody>
      </p:sp>
    </p:spTree>
    <p:extLst>
      <p:ext uri="{BB962C8B-B14F-4D97-AF65-F5344CB8AC3E}">
        <p14:creationId xmlns:p14="http://schemas.microsoft.com/office/powerpoint/2010/main" val="649609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did try our very best to develop a regional offer available to all in Health &amp; Social Care, but that has not been possible, due to different systems unable to share resources. </a:t>
            </a:r>
          </a:p>
          <a:p>
            <a:r>
              <a:rPr lang="en-GB" dirty="0"/>
              <a:t>So currently there are two separate offers we have been working on. </a:t>
            </a:r>
          </a:p>
        </p:txBody>
      </p:sp>
      <p:sp>
        <p:nvSpPr>
          <p:cNvPr id="4" name="Slide Number Placeholder 3"/>
          <p:cNvSpPr>
            <a:spLocks noGrp="1"/>
          </p:cNvSpPr>
          <p:nvPr>
            <p:ph type="sldNum" sz="quarter" idx="5"/>
          </p:nvPr>
        </p:nvSpPr>
        <p:spPr/>
        <p:txBody>
          <a:bodyPr/>
          <a:lstStyle/>
          <a:p>
            <a:fld id="{3C11CF2D-5306-422B-A5DE-EEBA5EA5913E}" type="slidenum">
              <a:rPr lang="en-GB" smtClean="0"/>
              <a:t>16</a:t>
            </a:fld>
            <a:endParaRPr lang="en-GB"/>
          </a:p>
        </p:txBody>
      </p:sp>
    </p:spTree>
    <p:extLst>
      <p:ext uri="{BB962C8B-B14F-4D97-AF65-F5344CB8AC3E}">
        <p14:creationId xmlns:p14="http://schemas.microsoft.com/office/powerpoint/2010/main" val="1148767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Dementia Wellbeing Team have worked closely with the L&amp;D team to develop a Dementia Learning Certification for Health Board staff. </a:t>
            </a:r>
          </a:p>
          <a:p>
            <a:r>
              <a:rPr lang="en-GB" sz="1200" kern="1200" dirty="0">
                <a:solidFill>
                  <a:schemeClr val="tx1"/>
                </a:solidFill>
                <a:effectLst/>
                <a:latin typeface="+mn-lt"/>
                <a:ea typeface="+mn-ea"/>
                <a:cs typeface="+mn-cs"/>
              </a:rPr>
              <a:t>Feedback from health staff was that there was too many modules to choose from, including duplication. </a:t>
            </a:r>
          </a:p>
          <a:p>
            <a:r>
              <a:rPr lang="en-GB" sz="1200" kern="1200" dirty="0">
                <a:solidFill>
                  <a:schemeClr val="tx1"/>
                </a:solidFill>
                <a:effectLst/>
                <a:latin typeface="+mn-lt"/>
                <a:ea typeface="+mn-ea"/>
                <a:cs typeface="+mn-cs"/>
              </a:rPr>
              <a:t>The DWT scrutinised all of the training and narrowed the Certificate down to training that have been written by multi-professional teams and in collaboration with experts by experience. The modules are consistent with current good practice. </a:t>
            </a:r>
          </a:p>
        </p:txBody>
      </p:sp>
      <p:sp>
        <p:nvSpPr>
          <p:cNvPr id="4" name="Slide Number Placeholder 3"/>
          <p:cNvSpPr>
            <a:spLocks noGrp="1"/>
          </p:cNvSpPr>
          <p:nvPr>
            <p:ph type="sldNum" sz="quarter" idx="5"/>
          </p:nvPr>
        </p:nvSpPr>
        <p:spPr/>
        <p:txBody>
          <a:bodyPr/>
          <a:lstStyle/>
          <a:p>
            <a:fld id="{3C11CF2D-5306-422B-A5DE-EEBA5EA5913E}" type="slidenum">
              <a:rPr lang="en-GB" smtClean="0"/>
              <a:t>17</a:t>
            </a:fld>
            <a:endParaRPr lang="en-GB"/>
          </a:p>
        </p:txBody>
      </p:sp>
    </p:spTree>
    <p:extLst>
      <p:ext uri="{BB962C8B-B14F-4D97-AF65-F5344CB8AC3E}">
        <p14:creationId xmlns:p14="http://schemas.microsoft.com/office/powerpoint/2010/main" val="2811713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Themes for Foundation in Dementia Wellbeing Training: Developed by the Dementia Well-being Team NHS. In line with Good Work Framework </a:t>
            </a:r>
          </a:p>
          <a:p>
            <a:r>
              <a:rPr lang="en-GB" sz="1200" kern="1200" dirty="0">
                <a:solidFill>
                  <a:schemeClr val="tx1"/>
                </a:solidFill>
                <a:effectLst/>
                <a:latin typeface="+mn-lt"/>
                <a:ea typeface="+mn-ea"/>
                <a:cs typeface="+mn-cs"/>
              </a:rPr>
              <a:t> </a:t>
            </a:r>
          </a:p>
          <a:p>
            <a:r>
              <a:rPr lang="en-GB" dirty="0"/>
              <a:t>These training modules will be available for Social Care, 3</a:t>
            </a:r>
            <a:r>
              <a:rPr lang="en-GB" baseline="30000" dirty="0"/>
              <a:t>rd</a:t>
            </a:r>
            <a:r>
              <a:rPr lang="en-GB" dirty="0"/>
              <a:t> Sector and Independent provides on </a:t>
            </a:r>
            <a:r>
              <a:rPr lang="en-GB" dirty="0" err="1"/>
              <a:t>Thinqi</a:t>
            </a:r>
            <a:r>
              <a:rPr lang="en-GB" dirty="0"/>
              <a:t> via LAs. </a:t>
            </a:r>
          </a:p>
          <a:p>
            <a:r>
              <a:rPr lang="en-GB" dirty="0"/>
              <a:t>Booklet 2 will be aimed at Tier 1 </a:t>
            </a:r>
          </a:p>
          <a:p>
            <a:r>
              <a:rPr lang="en-GB" dirty="0"/>
              <a:t>Foundation in Dementia Wellbeing Tier 2 </a:t>
            </a:r>
          </a:p>
          <a:p>
            <a:r>
              <a:rPr lang="en-GB" dirty="0"/>
              <a:t>Bespoke training from Beca’s </a:t>
            </a:r>
            <a:r>
              <a:rPr lang="en-GB"/>
              <a:t>team once </a:t>
            </a:r>
            <a:r>
              <a:rPr lang="en-GB" dirty="0"/>
              <a:t>foundation training has been completed and evidence that learning is implemented into practice.   </a:t>
            </a:r>
          </a:p>
        </p:txBody>
      </p:sp>
      <p:sp>
        <p:nvSpPr>
          <p:cNvPr id="4" name="Slide Number Placeholder 3"/>
          <p:cNvSpPr>
            <a:spLocks noGrp="1"/>
          </p:cNvSpPr>
          <p:nvPr>
            <p:ph type="sldNum" sz="quarter" idx="5"/>
          </p:nvPr>
        </p:nvSpPr>
        <p:spPr/>
        <p:txBody>
          <a:bodyPr/>
          <a:lstStyle/>
          <a:p>
            <a:fld id="{3C11CF2D-5306-422B-A5DE-EEBA5EA5913E}" type="slidenum">
              <a:rPr lang="en-GB" smtClean="0"/>
              <a:t>18</a:t>
            </a:fld>
            <a:endParaRPr lang="en-GB"/>
          </a:p>
        </p:txBody>
      </p:sp>
    </p:spTree>
    <p:extLst>
      <p:ext uri="{BB962C8B-B14F-4D97-AF65-F5344CB8AC3E}">
        <p14:creationId xmlns:p14="http://schemas.microsoft.com/office/powerpoint/2010/main" val="2844150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C11CF2D-5306-422B-A5DE-EEBA5EA5913E}" type="slidenum">
              <a:rPr lang="en-GB" smtClean="0"/>
              <a:t>19</a:t>
            </a:fld>
            <a:endParaRPr lang="en-GB"/>
          </a:p>
        </p:txBody>
      </p:sp>
    </p:spTree>
    <p:extLst>
      <p:ext uri="{BB962C8B-B14F-4D97-AF65-F5344CB8AC3E}">
        <p14:creationId xmlns:p14="http://schemas.microsoft.com/office/powerpoint/2010/main" val="3647195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Beca identified a team in health to trial and </a:t>
            </a:r>
            <a:r>
              <a:rPr lang="en-GB" dirty="0" err="1"/>
              <a:t>Hafan</a:t>
            </a:r>
            <a:r>
              <a:rPr lang="en-GB" dirty="0"/>
              <a:t> Y Waun in Ceredigion kindly agreed to trial the framework. </a:t>
            </a:r>
          </a:p>
        </p:txBody>
      </p:sp>
      <p:sp>
        <p:nvSpPr>
          <p:cNvPr id="4" name="Slide Number Placeholder 3"/>
          <p:cNvSpPr>
            <a:spLocks noGrp="1"/>
          </p:cNvSpPr>
          <p:nvPr>
            <p:ph type="sldNum" sz="quarter" idx="5"/>
          </p:nvPr>
        </p:nvSpPr>
        <p:spPr/>
        <p:txBody>
          <a:bodyPr/>
          <a:lstStyle/>
          <a:p>
            <a:fld id="{3C11CF2D-5306-422B-A5DE-EEBA5EA5913E}" type="slidenum">
              <a:rPr lang="en-GB" smtClean="0"/>
              <a:t>3</a:t>
            </a:fld>
            <a:endParaRPr lang="en-GB"/>
          </a:p>
        </p:txBody>
      </p:sp>
    </p:spTree>
    <p:extLst>
      <p:ext uri="{BB962C8B-B14F-4D97-AF65-F5344CB8AC3E}">
        <p14:creationId xmlns:p14="http://schemas.microsoft.com/office/powerpoint/2010/main" val="1296445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Soft Launch Feedback.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Feedback from service users (i.e. care home manager) was that:</a:t>
            </a:r>
          </a:p>
          <a:p>
            <a:pPr marL="228600" indent="-228600">
              <a:buAutoNum type="arabicPeriod"/>
            </a:pPr>
            <a:r>
              <a:rPr lang="en-GB" dirty="0"/>
              <a:t>the document was too long </a:t>
            </a:r>
          </a:p>
          <a:p>
            <a:pPr marL="228600" indent="-228600">
              <a:buAutoNum type="arabicPeriod"/>
            </a:pPr>
            <a:r>
              <a:rPr lang="en-GB" dirty="0"/>
              <a:t>pages were very busy and difficult to focus on</a:t>
            </a:r>
          </a:p>
          <a:p>
            <a:pPr marL="228600" indent="-228600">
              <a:buAutoNum type="arabicPeriod"/>
            </a:pPr>
            <a:r>
              <a:rPr lang="en-GB" dirty="0"/>
              <a:t>Language was not accessible</a:t>
            </a:r>
          </a:p>
          <a:p>
            <a:pPr marL="228600" indent="-228600">
              <a:buAutoNum type="arabicPeriod"/>
            </a:pPr>
            <a:r>
              <a:rPr lang="en-GB" dirty="0"/>
              <a:t>Not clear what they should do with it / how it could be used</a:t>
            </a:r>
          </a:p>
          <a:p>
            <a:pPr marL="228600" indent="-228600">
              <a:buAutoNum type="arabicPeriod"/>
            </a:pPr>
            <a:r>
              <a:rPr lang="en-GB" dirty="0"/>
              <a:t>Too time consuming and thus unlikely to use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WS5a – based on the feedback, agreed that it needed to be reviewed and done differently - a task &amp; finish group was established, with a more collaborative approach to design and development.  Specialists in the field were also involved to ensure that the information in the document was informed by research and evidence, but also the most up to date (at time of writing).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fld id="{3C11CF2D-5306-422B-A5DE-EEBA5EA5913E}" type="slidenum">
              <a:rPr lang="en-GB" smtClean="0"/>
              <a:t>4</a:t>
            </a:fld>
            <a:endParaRPr lang="en-GB"/>
          </a:p>
        </p:txBody>
      </p:sp>
    </p:spTree>
    <p:extLst>
      <p:ext uri="{BB962C8B-B14F-4D97-AF65-F5344CB8AC3E}">
        <p14:creationId xmlns:p14="http://schemas.microsoft.com/office/powerpoint/2010/main" val="2864533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Carers</a:t>
            </a:r>
          </a:p>
          <a:p>
            <a:r>
              <a:rPr lang="en-GB" dirty="0"/>
              <a:t>Senior Carers</a:t>
            </a:r>
          </a:p>
          <a:p>
            <a:r>
              <a:rPr lang="en-GB" dirty="0"/>
              <a:t>Home Managers</a:t>
            </a:r>
          </a:p>
          <a:p>
            <a:r>
              <a:rPr lang="en-GB" dirty="0"/>
              <a:t>Assistant Manager</a:t>
            </a:r>
          </a:p>
          <a:p>
            <a:r>
              <a:rPr lang="en-GB" dirty="0"/>
              <a:t>Commissioning Colleagues (Health &amp; Social Care)</a:t>
            </a:r>
          </a:p>
          <a:p>
            <a:endParaRPr lang="en-GB" dirty="0"/>
          </a:p>
          <a:p>
            <a:endParaRPr lang="en-GB" dirty="0"/>
          </a:p>
        </p:txBody>
      </p:sp>
      <p:sp>
        <p:nvSpPr>
          <p:cNvPr id="4" name="Slide Number Placeholder 3"/>
          <p:cNvSpPr>
            <a:spLocks noGrp="1"/>
          </p:cNvSpPr>
          <p:nvPr>
            <p:ph type="sldNum" sz="quarter" idx="5"/>
          </p:nvPr>
        </p:nvSpPr>
        <p:spPr/>
        <p:txBody>
          <a:bodyPr/>
          <a:lstStyle/>
          <a:p>
            <a:fld id="{3C11CF2D-5306-422B-A5DE-EEBA5EA5913E}" type="slidenum">
              <a:rPr lang="en-GB" smtClean="0"/>
              <a:t>7</a:t>
            </a:fld>
            <a:endParaRPr lang="en-GB"/>
          </a:p>
        </p:txBody>
      </p:sp>
    </p:spTree>
    <p:extLst>
      <p:ext uri="{BB962C8B-B14F-4D97-AF65-F5344CB8AC3E}">
        <p14:creationId xmlns:p14="http://schemas.microsoft.com/office/powerpoint/2010/main" val="2870734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E158442-178D-447D-96A9-47CEB916EE5E}" type="slidenum">
              <a:rPr lang="en-GB" smtClean="0"/>
              <a:t>8</a:t>
            </a:fld>
            <a:endParaRPr lang="en-GB"/>
          </a:p>
        </p:txBody>
      </p:sp>
    </p:spTree>
    <p:extLst>
      <p:ext uri="{BB962C8B-B14F-4D97-AF65-F5344CB8AC3E}">
        <p14:creationId xmlns:p14="http://schemas.microsoft.com/office/powerpoint/2010/main" val="1294028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Introduction Booklet is now only 11 pages long. Condensed down by 6 pages.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Includes a more accessible format and less words. </a:t>
            </a:r>
          </a:p>
          <a:p>
            <a:endParaRPr lang="en-GB" dirty="0"/>
          </a:p>
          <a:p>
            <a:r>
              <a:rPr lang="en-GB" dirty="0"/>
              <a:t>Outlines – Purpose </a:t>
            </a:r>
          </a:p>
          <a:p>
            <a:r>
              <a:rPr lang="en-GB" dirty="0"/>
              <a:t>Clarifies Tiers</a:t>
            </a:r>
          </a:p>
          <a:p>
            <a:endParaRPr lang="en-GB" dirty="0"/>
          </a:p>
        </p:txBody>
      </p:sp>
      <p:sp>
        <p:nvSpPr>
          <p:cNvPr id="4" name="Slide Number Placeholder 3"/>
          <p:cNvSpPr>
            <a:spLocks noGrp="1"/>
          </p:cNvSpPr>
          <p:nvPr>
            <p:ph type="sldNum" sz="quarter" idx="5"/>
          </p:nvPr>
        </p:nvSpPr>
        <p:spPr/>
        <p:txBody>
          <a:bodyPr/>
          <a:lstStyle/>
          <a:p>
            <a:fld id="{3C11CF2D-5306-422B-A5DE-EEBA5EA5913E}" type="slidenum">
              <a:rPr lang="en-GB" smtClean="0"/>
              <a:t>11</a:t>
            </a:fld>
            <a:endParaRPr lang="en-GB"/>
          </a:p>
        </p:txBody>
      </p:sp>
    </p:spTree>
    <p:extLst>
      <p:ext uri="{BB962C8B-B14F-4D97-AF65-F5344CB8AC3E}">
        <p14:creationId xmlns:p14="http://schemas.microsoft.com/office/powerpoint/2010/main" val="2285204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Gives a regional and national rational for the framework</a:t>
            </a:r>
          </a:p>
        </p:txBody>
      </p:sp>
      <p:sp>
        <p:nvSpPr>
          <p:cNvPr id="4" name="Slide Number Placeholder 3"/>
          <p:cNvSpPr>
            <a:spLocks noGrp="1"/>
          </p:cNvSpPr>
          <p:nvPr>
            <p:ph type="sldNum" sz="quarter" idx="5"/>
          </p:nvPr>
        </p:nvSpPr>
        <p:spPr/>
        <p:txBody>
          <a:bodyPr/>
          <a:lstStyle/>
          <a:p>
            <a:fld id="{3C11CF2D-5306-422B-A5DE-EEBA5EA5913E}" type="slidenum">
              <a:rPr lang="en-GB" smtClean="0"/>
              <a:t>12</a:t>
            </a:fld>
            <a:endParaRPr lang="en-GB"/>
          </a:p>
        </p:txBody>
      </p:sp>
    </p:spTree>
    <p:extLst>
      <p:ext uri="{BB962C8B-B14F-4D97-AF65-F5344CB8AC3E}">
        <p14:creationId xmlns:p14="http://schemas.microsoft.com/office/powerpoint/2010/main" val="3722270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Booklet 2 has 59 pages, increase to accommodate Theme 6 and 8. </a:t>
            </a:r>
          </a:p>
        </p:txBody>
      </p:sp>
      <p:sp>
        <p:nvSpPr>
          <p:cNvPr id="4" name="Slide Number Placeholder 3"/>
          <p:cNvSpPr>
            <a:spLocks noGrp="1"/>
          </p:cNvSpPr>
          <p:nvPr>
            <p:ph type="sldNum" sz="quarter" idx="5"/>
          </p:nvPr>
        </p:nvSpPr>
        <p:spPr/>
        <p:txBody>
          <a:bodyPr/>
          <a:lstStyle/>
          <a:p>
            <a:fld id="{3C11CF2D-5306-422B-A5DE-EEBA5EA5913E}" type="slidenum">
              <a:rPr lang="en-GB" smtClean="0"/>
              <a:t>13</a:t>
            </a:fld>
            <a:endParaRPr lang="en-GB"/>
          </a:p>
        </p:txBody>
      </p:sp>
    </p:spTree>
    <p:extLst>
      <p:ext uri="{BB962C8B-B14F-4D97-AF65-F5344CB8AC3E}">
        <p14:creationId xmlns:p14="http://schemas.microsoft.com/office/powerpoint/2010/main" val="421663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3720B-98C9-92D4-EB2E-9CD4F3526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734CC-9F4F-20FA-2C09-445F3ACFB9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84818-7662-B294-C2B2-00D5C319244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E8796CC-F8ED-D97F-D21D-2145582B4181}"/>
              </a:ext>
            </a:extLst>
          </p:cNvPr>
          <p:cNvSpPr>
            <a:spLocks noGrp="1"/>
          </p:cNvSpPr>
          <p:nvPr>
            <p:ph type="sldNum" sz="quarter" idx="5"/>
          </p:nvPr>
        </p:nvSpPr>
        <p:spPr/>
        <p:txBody>
          <a:bodyPr/>
          <a:lstStyle/>
          <a:p>
            <a:fld id="{4E158442-178D-447D-96A9-47CEB916EE5E}" type="slidenum">
              <a:rPr lang="en-GB" smtClean="0"/>
              <a:t>14</a:t>
            </a:fld>
            <a:endParaRPr lang="en-GB"/>
          </a:p>
        </p:txBody>
      </p:sp>
    </p:spTree>
    <p:extLst>
      <p:ext uri="{BB962C8B-B14F-4D97-AF65-F5344CB8AC3E}">
        <p14:creationId xmlns:p14="http://schemas.microsoft.com/office/powerpoint/2010/main" val="897665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A0ACFF-D0C1-41C3-B206-6BFE77F1A27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3171181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0ACFF-D0C1-41C3-B206-6BFE77F1A27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820354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0ACFF-D0C1-41C3-B206-6BFE77F1A27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2004820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DA0ACFF-D0C1-41C3-B206-6BFE77F1A27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329087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A0ACFF-D0C1-41C3-B206-6BFE77F1A273}" type="datetimeFigureOut">
              <a:rPr lang="en-GB" smtClean="0"/>
              <a:t>01/07/2026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3113852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DA0ACFF-D0C1-41C3-B206-6BFE77F1A273}" type="datetimeFigureOut">
              <a:rPr lang="en-GB" smtClean="0"/>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362111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DA0ACFF-D0C1-41C3-B206-6BFE77F1A273}" type="datetimeFigureOut">
              <a:rPr lang="en-GB" smtClean="0"/>
              <a:t>01/07/2026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895209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DA0ACFF-D0C1-41C3-B206-6BFE77F1A273}" type="datetimeFigureOut">
              <a:rPr lang="en-GB" smtClean="0"/>
              <a:t>01/07/2026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2026857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A0ACFF-D0C1-41C3-B206-6BFE77F1A273}" type="datetimeFigureOut">
              <a:rPr lang="en-GB" smtClean="0"/>
              <a:t>01/07/2026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3529605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0ACFF-D0C1-41C3-B206-6BFE77F1A273}" type="datetimeFigureOut">
              <a:rPr lang="en-GB" smtClean="0"/>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525033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DA0ACFF-D0C1-41C3-B206-6BFE77F1A273}" type="datetimeFigureOut">
              <a:rPr lang="en-GB" smtClean="0"/>
              <a:t>01/07/2026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98F64F-055D-4C49-9045-13A12D736189}" type="slidenum">
              <a:rPr lang="en-GB" smtClean="0"/>
              <a:t>‹#›</a:t>
            </a:fld>
            <a:endParaRPr lang="en-GB"/>
          </a:p>
        </p:txBody>
      </p:sp>
    </p:spTree>
    <p:extLst>
      <p:ext uri="{BB962C8B-B14F-4D97-AF65-F5344CB8AC3E}">
        <p14:creationId xmlns:p14="http://schemas.microsoft.com/office/powerpoint/2010/main" val="1926200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8DA0ACFF-D0C1-41C3-B206-6BFE77F1A273}" type="datetimeFigureOut">
              <a:rPr lang="en-GB" smtClean="0"/>
              <a:t>01/07/2026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2C98F64F-055D-4C49-9045-13A12D736189}" type="slidenum">
              <a:rPr lang="en-GB" smtClean="0"/>
              <a:t>‹#›</a:t>
            </a:fld>
            <a:endParaRPr lang="en-GB"/>
          </a:p>
        </p:txBody>
      </p:sp>
    </p:spTree>
    <p:extLst>
      <p:ext uri="{BB962C8B-B14F-4D97-AF65-F5344CB8AC3E}">
        <p14:creationId xmlns:p14="http://schemas.microsoft.com/office/powerpoint/2010/main" val="46046761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4.png"/><Relationship Id="rId7" Type="http://schemas.openxmlformats.org/officeDocument/2006/relationships/diagramColors" Target="../diagrams/colors5.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49BDEF-B761-FC3D-AF36-B3B8C63227EF}"/>
              </a:ext>
            </a:extLst>
          </p:cNvPr>
          <p:cNvPicPr>
            <a:picLocks noChangeAspect="1"/>
          </p:cNvPicPr>
          <p:nvPr/>
        </p:nvPicPr>
        <p:blipFill>
          <a:blip r:embed="rId2">
            <a:alphaModFix amt="35000"/>
          </a:blip>
          <a:stretch>
            <a:fillRect/>
          </a:stretch>
        </p:blipFill>
        <p:spPr>
          <a:xfrm>
            <a:off x="0" y="0"/>
            <a:ext cx="12192000" cy="6858000"/>
          </a:xfrm>
          <a:prstGeom prst="rect">
            <a:avLst/>
          </a:prstGeom>
          <a:effectLst>
            <a:outerShdw dist="50800" dir="5400000" algn="ctr" rotWithShape="0">
              <a:srgbClr val="000000"/>
            </a:outerShdw>
          </a:effectLst>
        </p:spPr>
      </p:pic>
      <p:sp>
        <p:nvSpPr>
          <p:cNvPr id="2" name="Title 1">
            <a:extLst>
              <a:ext uri="{FF2B5EF4-FFF2-40B4-BE49-F238E27FC236}">
                <a16:creationId xmlns:a16="http://schemas.microsoft.com/office/drawing/2014/main" id="{150E2EF3-3AAD-7C13-D7C0-9C39FDB85C5A}"/>
              </a:ext>
            </a:extLst>
          </p:cNvPr>
          <p:cNvSpPr>
            <a:spLocks noGrp="1"/>
          </p:cNvSpPr>
          <p:nvPr>
            <p:ph type="ctrTitle"/>
          </p:nvPr>
        </p:nvSpPr>
        <p:spPr>
          <a:xfrm>
            <a:off x="6607628" y="671694"/>
            <a:ext cx="5072743" cy="3395208"/>
          </a:xfrm>
        </p:spPr>
        <p:txBody>
          <a:bodyPr>
            <a:normAutofit/>
          </a:bodyPr>
          <a:lstStyle/>
          <a:p>
            <a:r>
              <a:rPr lang="en-GB" dirty="0">
                <a:solidFill>
                  <a:srgbClr val="FFFF00"/>
                </a:solidFill>
              </a:rPr>
              <a:t> </a:t>
            </a:r>
            <a:r>
              <a:rPr lang="en-GB" b="1" dirty="0" err="1">
                <a:solidFill>
                  <a:srgbClr val="FFFF00"/>
                </a:solidFill>
              </a:rPr>
              <a:t>Fframwaith</a:t>
            </a:r>
            <a:r>
              <a:rPr lang="en-GB" b="1" dirty="0">
                <a:solidFill>
                  <a:srgbClr val="FFFF00"/>
                </a:solidFill>
              </a:rPr>
              <a:t> </a:t>
            </a:r>
            <a:r>
              <a:rPr lang="en-GB" b="1" dirty="0" err="1">
                <a:solidFill>
                  <a:srgbClr val="FFFF00"/>
                </a:solidFill>
              </a:rPr>
              <a:t>Dysgu</a:t>
            </a:r>
            <a:r>
              <a:rPr lang="en-GB" b="1" dirty="0">
                <a:solidFill>
                  <a:srgbClr val="FFFF00"/>
                </a:solidFill>
              </a:rPr>
              <a:t> a </a:t>
            </a:r>
            <a:r>
              <a:rPr lang="en-GB" b="1" dirty="0" err="1">
                <a:solidFill>
                  <a:srgbClr val="FFFF00"/>
                </a:solidFill>
              </a:rPr>
              <a:t>Datblygu</a:t>
            </a:r>
            <a:r>
              <a:rPr lang="en-GB" b="1" dirty="0">
                <a:solidFill>
                  <a:srgbClr val="FFFF00"/>
                </a:solidFill>
              </a:rPr>
              <a:t> Dementia</a:t>
            </a:r>
          </a:p>
        </p:txBody>
      </p:sp>
      <p:sp>
        <p:nvSpPr>
          <p:cNvPr id="3" name="Subtitle 2">
            <a:extLst>
              <a:ext uri="{FF2B5EF4-FFF2-40B4-BE49-F238E27FC236}">
                <a16:creationId xmlns:a16="http://schemas.microsoft.com/office/drawing/2014/main" id="{3BDBC1AF-463E-D1B2-6120-2977EF118D58}"/>
              </a:ext>
            </a:extLst>
          </p:cNvPr>
          <p:cNvSpPr>
            <a:spLocks noGrp="1"/>
          </p:cNvSpPr>
          <p:nvPr>
            <p:ph type="subTitle" idx="1"/>
          </p:nvPr>
        </p:nvSpPr>
        <p:spPr>
          <a:xfrm>
            <a:off x="6940731" y="6186292"/>
            <a:ext cx="4133088" cy="528873"/>
          </a:xfrm>
        </p:spPr>
        <p:txBody>
          <a:bodyPr>
            <a:normAutofit/>
          </a:bodyPr>
          <a:lstStyle/>
          <a:p>
            <a:r>
              <a:rPr lang="en-GB" b="1" dirty="0">
                <a:solidFill>
                  <a:schemeClr val="accent5">
                    <a:lumMod val="75000"/>
                  </a:schemeClr>
                </a:solidFill>
              </a:rPr>
              <a:t> </a:t>
            </a:r>
            <a:r>
              <a:rPr lang="en-GB" b="1" dirty="0"/>
              <a:t>Rhianydd Barnes</a:t>
            </a:r>
          </a:p>
        </p:txBody>
      </p:sp>
      <p:sp>
        <p:nvSpPr>
          <p:cNvPr id="4" name="Title 1">
            <a:extLst>
              <a:ext uri="{FF2B5EF4-FFF2-40B4-BE49-F238E27FC236}">
                <a16:creationId xmlns:a16="http://schemas.microsoft.com/office/drawing/2014/main" id="{3E9DCC87-0C35-78BB-7540-8096433B6191}"/>
              </a:ext>
            </a:extLst>
          </p:cNvPr>
          <p:cNvSpPr txBox="1">
            <a:spLocks/>
          </p:cNvSpPr>
          <p:nvPr/>
        </p:nvSpPr>
        <p:spPr>
          <a:xfrm>
            <a:off x="1023257" y="571110"/>
            <a:ext cx="5072743" cy="33952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b="1" dirty="0">
                <a:solidFill>
                  <a:schemeClr val="bg2">
                    <a:lumMod val="50000"/>
                    <a:lumOff val="50000"/>
                  </a:schemeClr>
                </a:solidFill>
              </a:rPr>
              <a:t>Dementia Learning &amp; Development Framework </a:t>
            </a:r>
          </a:p>
        </p:txBody>
      </p:sp>
      <p:pic>
        <p:nvPicPr>
          <p:cNvPr id="7" name="Picture 6">
            <a:extLst>
              <a:ext uri="{FF2B5EF4-FFF2-40B4-BE49-F238E27FC236}">
                <a16:creationId xmlns:a16="http://schemas.microsoft.com/office/drawing/2014/main" id="{713EEAED-822F-B093-B412-4317869B304F}"/>
              </a:ext>
            </a:extLst>
          </p:cNvPr>
          <p:cNvPicPr>
            <a:picLocks noChangeAspect="1"/>
          </p:cNvPicPr>
          <p:nvPr/>
        </p:nvPicPr>
        <p:blipFill>
          <a:blip r:embed="rId3"/>
          <a:stretch>
            <a:fillRect/>
          </a:stretch>
        </p:blipFill>
        <p:spPr>
          <a:xfrm>
            <a:off x="10703059" y="4738596"/>
            <a:ext cx="1620215" cy="2086928"/>
          </a:xfrm>
          <a:prstGeom prst="rect">
            <a:avLst/>
          </a:prstGeom>
        </p:spPr>
      </p:pic>
    </p:spTree>
    <p:extLst>
      <p:ext uri="{BB962C8B-B14F-4D97-AF65-F5344CB8AC3E}">
        <p14:creationId xmlns:p14="http://schemas.microsoft.com/office/powerpoint/2010/main" val="21684363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0BBA7-E861-674A-6491-B599A7DAB9A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8BF39ED-C624-ED87-F40F-7658FC031977}"/>
              </a:ext>
            </a:extLst>
          </p:cNvPr>
          <p:cNvSpPr txBox="1"/>
          <p:nvPr/>
        </p:nvSpPr>
        <p:spPr>
          <a:xfrm>
            <a:off x="772348" y="1013008"/>
            <a:ext cx="5794522" cy="676189"/>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1700" b="1" kern="1200" dirty="0">
                <a:solidFill>
                  <a:schemeClr val="bg1"/>
                </a:solidFill>
                <a:latin typeface="+mj-lt"/>
                <a:ea typeface="+mj-ea"/>
                <a:cs typeface="+mj-cs"/>
              </a:rPr>
              <a:t> </a:t>
            </a:r>
          </a:p>
        </p:txBody>
      </p:sp>
      <p:graphicFrame>
        <p:nvGraphicFramePr>
          <p:cNvPr id="9" name="TextBox 2">
            <a:extLst>
              <a:ext uri="{FF2B5EF4-FFF2-40B4-BE49-F238E27FC236}">
                <a16:creationId xmlns:a16="http://schemas.microsoft.com/office/drawing/2014/main" id="{1621AAFF-248D-EE5F-84C9-343F816361CB}"/>
              </a:ext>
            </a:extLst>
          </p:cNvPr>
          <p:cNvGraphicFramePr/>
          <p:nvPr>
            <p:extLst>
              <p:ext uri="{D42A27DB-BD31-4B8C-83A1-F6EECF244321}">
                <p14:modId xmlns:p14="http://schemas.microsoft.com/office/powerpoint/2010/main" val="1139680061"/>
              </p:ext>
            </p:extLst>
          </p:nvPr>
        </p:nvGraphicFramePr>
        <p:xfrm>
          <a:off x="772348" y="1253331"/>
          <a:ext cx="5217173"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5ECA4DF-B684-17EA-376C-2D83C9D9DA29}"/>
              </a:ext>
            </a:extLst>
          </p:cNvPr>
          <p:cNvSpPr txBox="1"/>
          <p:nvPr/>
        </p:nvSpPr>
        <p:spPr>
          <a:xfrm>
            <a:off x="6389377" y="0"/>
            <a:ext cx="5794522" cy="11588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b="1" kern="1200" dirty="0">
                <a:solidFill>
                  <a:srgbClr val="FFFF00"/>
                </a:solidFill>
                <a:latin typeface="+mj-lt"/>
                <a:ea typeface="+mj-ea"/>
                <a:cs typeface="+mj-cs"/>
              </a:rPr>
              <a:t>Changes Made </a:t>
            </a:r>
            <a:r>
              <a:rPr lang="en-US" b="1" kern="1200" dirty="0">
                <a:solidFill>
                  <a:srgbClr val="FFFF00"/>
                </a:solidFill>
                <a:latin typeface="+mj-lt"/>
                <a:ea typeface="+mj-ea"/>
                <a:cs typeface="+mj-cs"/>
              </a:rPr>
              <a:t>(</a:t>
            </a:r>
            <a:r>
              <a:rPr lang="en-US" b="1" dirty="0">
                <a:solidFill>
                  <a:srgbClr val="FFFF00"/>
                </a:solidFill>
                <a:latin typeface="+mj-lt"/>
                <a:ea typeface="+mj-ea"/>
                <a:cs typeface="+mj-cs"/>
              </a:rPr>
              <a:t>Feb </a:t>
            </a:r>
            <a:r>
              <a:rPr lang="en-US" b="1" kern="1200" dirty="0">
                <a:solidFill>
                  <a:srgbClr val="FFFF00"/>
                </a:solidFill>
                <a:latin typeface="+mj-lt"/>
                <a:ea typeface="+mj-ea"/>
                <a:cs typeface="+mj-cs"/>
              </a:rPr>
              <a:t>2026 Managers) </a:t>
            </a:r>
          </a:p>
        </p:txBody>
      </p:sp>
      <p:graphicFrame>
        <p:nvGraphicFramePr>
          <p:cNvPr id="7" name="TextBox 2">
            <a:extLst>
              <a:ext uri="{FF2B5EF4-FFF2-40B4-BE49-F238E27FC236}">
                <a16:creationId xmlns:a16="http://schemas.microsoft.com/office/drawing/2014/main" id="{51095407-8AC5-85A1-26D2-707EEBC658AC}"/>
              </a:ext>
            </a:extLst>
          </p:cNvPr>
          <p:cNvGraphicFramePr/>
          <p:nvPr>
            <p:extLst>
              <p:ext uri="{D42A27DB-BD31-4B8C-83A1-F6EECF244321}">
                <p14:modId xmlns:p14="http://schemas.microsoft.com/office/powerpoint/2010/main" val="2451284839"/>
              </p:ext>
            </p:extLst>
          </p:nvPr>
        </p:nvGraphicFramePr>
        <p:xfrm>
          <a:off x="6389377" y="1253331"/>
          <a:ext cx="5217173" cy="435133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xtBox 7">
            <a:extLst>
              <a:ext uri="{FF2B5EF4-FFF2-40B4-BE49-F238E27FC236}">
                <a16:creationId xmlns:a16="http://schemas.microsoft.com/office/drawing/2014/main" id="{9D3453C3-4B9C-D010-7DF3-0B8BE982C567}"/>
              </a:ext>
            </a:extLst>
          </p:cNvPr>
          <p:cNvSpPr txBox="1"/>
          <p:nvPr/>
        </p:nvSpPr>
        <p:spPr>
          <a:xfrm>
            <a:off x="924748" y="6551"/>
            <a:ext cx="5794522" cy="115885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b="1" kern="1200" dirty="0">
                <a:solidFill>
                  <a:srgbClr val="00B0F0"/>
                </a:solidFill>
                <a:latin typeface="+mj-lt"/>
                <a:ea typeface="+mj-ea"/>
                <a:cs typeface="+mj-cs"/>
              </a:rPr>
              <a:t>Changes Made </a:t>
            </a:r>
            <a:r>
              <a:rPr lang="en-US" b="1" kern="1200" dirty="0">
                <a:solidFill>
                  <a:srgbClr val="00B0F0"/>
                </a:solidFill>
                <a:latin typeface="+mj-lt"/>
                <a:ea typeface="+mj-ea"/>
                <a:cs typeface="+mj-cs"/>
              </a:rPr>
              <a:t>(</a:t>
            </a:r>
            <a:r>
              <a:rPr lang="en-US" b="1" dirty="0">
                <a:solidFill>
                  <a:srgbClr val="00B0F0"/>
                </a:solidFill>
                <a:latin typeface="+mj-lt"/>
                <a:ea typeface="+mj-ea"/>
                <a:cs typeface="+mj-cs"/>
              </a:rPr>
              <a:t>Feb </a:t>
            </a:r>
            <a:r>
              <a:rPr lang="en-US" b="1" kern="1200" dirty="0">
                <a:solidFill>
                  <a:srgbClr val="00B0F0"/>
                </a:solidFill>
                <a:latin typeface="+mj-lt"/>
                <a:ea typeface="+mj-ea"/>
                <a:cs typeface="+mj-cs"/>
              </a:rPr>
              <a:t>2026 Managers) </a:t>
            </a:r>
          </a:p>
        </p:txBody>
      </p:sp>
      <p:pic>
        <p:nvPicPr>
          <p:cNvPr id="4" name="Picture 3">
            <a:extLst>
              <a:ext uri="{FF2B5EF4-FFF2-40B4-BE49-F238E27FC236}">
                <a16:creationId xmlns:a16="http://schemas.microsoft.com/office/drawing/2014/main" id="{69490164-0D4C-DD33-DD78-8D43E8D900BF}"/>
              </a:ext>
            </a:extLst>
          </p:cNvPr>
          <p:cNvPicPr>
            <a:picLocks noChangeAspect="1"/>
          </p:cNvPicPr>
          <p:nvPr/>
        </p:nvPicPr>
        <p:blipFill>
          <a:blip r:embed="rId12"/>
          <a:stretch>
            <a:fillRect/>
          </a:stretch>
        </p:blipFill>
        <p:spPr>
          <a:xfrm>
            <a:off x="10609544" y="4655679"/>
            <a:ext cx="1620215" cy="2086928"/>
          </a:xfrm>
          <a:prstGeom prst="rect">
            <a:avLst/>
          </a:prstGeom>
        </p:spPr>
      </p:pic>
    </p:spTree>
    <p:extLst>
      <p:ext uri="{BB962C8B-B14F-4D97-AF65-F5344CB8AC3E}">
        <p14:creationId xmlns:p14="http://schemas.microsoft.com/office/powerpoint/2010/main" val="2361181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0E3ACBA-9E7E-EE21-691B-B9C997E0D82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67400A0-44C8-DE87-2353-DE35D796F22B}"/>
              </a:ext>
            </a:extLst>
          </p:cNvPr>
          <p:cNvSpPr txBox="1"/>
          <p:nvPr/>
        </p:nvSpPr>
        <p:spPr>
          <a:xfrm>
            <a:off x="795529" y="5147175"/>
            <a:ext cx="10899648" cy="832999"/>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400" b="1" dirty="0">
                <a:solidFill>
                  <a:srgbClr val="00B0F0"/>
                </a:solidFill>
                <a:latin typeface="+mj-lt"/>
                <a:ea typeface="+mj-ea"/>
                <a:cs typeface="+mj-cs"/>
              </a:rPr>
              <a:t>Booklet 1</a:t>
            </a:r>
            <a:r>
              <a:rPr lang="en-US" sz="3600" b="1" dirty="0">
                <a:solidFill>
                  <a:srgbClr val="00B0F0"/>
                </a:solidFill>
                <a:latin typeface="+mj-lt"/>
                <a:ea typeface="+mj-ea"/>
                <a:cs typeface="+mj-cs"/>
              </a:rPr>
              <a:t>						</a:t>
            </a:r>
            <a:r>
              <a:rPr lang="en-US" sz="4400" b="1" dirty="0" err="1">
                <a:solidFill>
                  <a:srgbClr val="FFFF00"/>
                </a:solidFill>
                <a:latin typeface="+mj-lt"/>
                <a:ea typeface="+mj-ea"/>
                <a:cs typeface="+mj-cs"/>
              </a:rPr>
              <a:t>Llyfryn</a:t>
            </a:r>
            <a:r>
              <a:rPr lang="en-US" sz="4400" b="1" dirty="0">
                <a:solidFill>
                  <a:srgbClr val="FFFF00"/>
                </a:solidFill>
                <a:latin typeface="+mj-lt"/>
                <a:ea typeface="+mj-ea"/>
                <a:cs typeface="+mj-cs"/>
              </a:rPr>
              <a:t> 1</a:t>
            </a:r>
            <a:r>
              <a:rPr lang="en-US" sz="3600" b="1" dirty="0">
                <a:solidFill>
                  <a:srgbClr val="FFFF00"/>
                </a:solidFill>
                <a:latin typeface="+mj-lt"/>
                <a:ea typeface="+mj-ea"/>
                <a:cs typeface="+mj-cs"/>
              </a:rPr>
              <a:t>	</a:t>
            </a:r>
          </a:p>
        </p:txBody>
      </p:sp>
      <p:pic>
        <p:nvPicPr>
          <p:cNvPr id="8" name="Picture 7" descr="A tree in a field&#10;&#10;AI-generated content may be incorrect.">
            <a:extLst>
              <a:ext uri="{FF2B5EF4-FFF2-40B4-BE49-F238E27FC236}">
                <a16:creationId xmlns:a16="http://schemas.microsoft.com/office/drawing/2014/main" id="{6CA6F9FC-76F7-6C99-E9D0-9E51E5B33874}"/>
              </a:ext>
            </a:extLst>
          </p:cNvPr>
          <p:cNvPicPr>
            <a:picLocks noChangeAspect="1"/>
          </p:cNvPicPr>
          <p:nvPr/>
        </p:nvPicPr>
        <p:blipFill>
          <a:blip r:embed="rId3"/>
          <a:srcRect t="2994" b="41804"/>
          <a:stretch>
            <a:fillRect/>
          </a:stretch>
        </p:blipFill>
        <p:spPr>
          <a:xfrm>
            <a:off x="20" y="-39"/>
            <a:ext cx="12191980" cy="4172740"/>
          </a:xfrm>
          <a:prstGeom prst="rect">
            <a:avLst/>
          </a:prstGeom>
        </p:spPr>
      </p:pic>
      <p:cxnSp>
        <p:nvCxnSpPr>
          <p:cNvPr id="13" name="Straight Connector 12">
            <a:extLst>
              <a:ext uri="{FF2B5EF4-FFF2-40B4-BE49-F238E27FC236}">
                <a16:creationId xmlns:a16="http://schemas.microsoft.com/office/drawing/2014/main" id="{7667AA61-5C27-F30F-D229-06CBE5709F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1" y="4811517"/>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A048EC7-8712-A7F3-9C6B-5C762B264F23}"/>
              </a:ext>
            </a:extLst>
          </p:cNvPr>
          <p:cNvPicPr>
            <a:picLocks noChangeAspect="1"/>
          </p:cNvPicPr>
          <p:nvPr/>
        </p:nvPicPr>
        <p:blipFill>
          <a:blip r:embed="rId4"/>
          <a:stretch>
            <a:fillRect/>
          </a:stretch>
        </p:blipFill>
        <p:spPr>
          <a:xfrm>
            <a:off x="10771561" y="4683378"/>
            <a:ext cx="1621677" cy="2085013"/>
          </a:xfrm>
          <a:prstGeom prst="rect">
            <a:avLst/>
          </a:prstGeom>
        </p:spPr>
      </p:pic>
    </p:spTree>
    <p:extLst>
      <p:ext uri="{BB962C8B-B14F-4D97-AF65-F5344CB8AC3E}">
        <p14:creationId xmlns:p14="http://schemas.microsoft.com/office/powerpoint/2010/main" val="3780885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42304BB-E2D6-030D-5BCF-2B7597939A98}"/>
              </a:ext>
            </a:extLst>
          </p:cNvPr>
          <p:cNvSpPr txBox="1"/>
          <p:nvPr/>
        </p:nvSpPr>
        <p:spPr>
          <a:xfrm>
            <a:off x="1690335" y="5099322"/>
            <a:ext cx="4223514" cy="1262765"/>
          </a:xfrm>
          <a:prstGeom prst="rect">
            <a:avLst/>
          </a:prstGeom>
        </p:spPr>
        <p:txBody>
          <a:bodyPr vert="horz" lIns="91440" tIns="45720" rIns="91440" bIns="45720" rtlCol="0" anchor="ctr">
            <a:noAutofit/>
          </a:bodyPr>
          <a:lstStyle/>
          <a:p>
            <a:pPr defTabSz="914400">
              <a:lnSpc>
                <a:spcPct val="90000"/>
              </a:lnSpc>
              <a:spcBef>
                <a:spcPct val="0"/>
              </a:spcBef>
              <a:spcAft>
                <a:spcPts val="600"/>
              </a:spcAft>
            </a:pPr>
            <a:r>
              <a:rPr lang="en-US" sz="4400" b="1" dirty="0">
                <a:solidFill>
                  <a:srgbClr val="00B0F0"/>
                </a:solidFill>
                <a:latin typeface="+mj-lt"/>
                <a:ea typeface="+mj-ea"/>
                <a:cs typeface="+mj-cs"/>
              </a:rPr>
              <a:t>Framework Tier </a:t>
            </a:r>
          </a:p>
          <a:p>
            <a:pPr defTabSz="914400">
              <a:lnSpc>
                <a:spcPct val="90000"/>
              </a:lnSpc>
              <a:spcBef>
                <a:spcPct val="0"/>
              </a:spcBef>
              <a:spcAft>
                <a:spcPts val="600"/>
              </a:spcAft>
            </a:pPr>
            <a:r>
              <a:rPr lang="en-US" sz="4400" b="1" dirty="0">
                <a:solidFill>
                  <a:srgbClr val="00B0F0"/>
                </a:solidFill>
                <a:latin typeface="+mj-lt"/>
                <a:ea typeface="+mj-ea"/>
                <a:cs typeface="+mj-cs"/>
              </a:rPr>
              <a:t>Descriptors </a:t>
            </a:r>
          </a:p>
        </p:txBody>
      </p:sp>
      <p:cxnSp>
        <p:nvCxnSpPr>
          <p:cNvPr id="11" name="Straight Connector 10">
            <a:extLst>
              <a:ext uri="{FF2B5EF4-FFF2-40B4-BE49-F238E27FC236}">
                <a16:creationId xmlns:a16="http://schemas.microsoft.com/office/drawing/2014/main" id="{7667AA61-5C27-F30F-D229-06CBE5709F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1" y="4811517"/>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0828D171-25AA-B87B-50D1-771A40AAE85C}"/>
              </a:ext>
            </a:extLst>
          </p:cNvPr>
          <p:cNvPicPr>
            <a:picLocks noChangeAspect="1"/>
          </p:cNvPicPr>
          <p:nvPr/>
        </p:nvPicPr>
        <p:blipFill>
          <a:blip r:embed="rId3"/>
          <a:stretch>
            <a:fillRect/>
          </a:stretch>
        </p:blipFill>
        <p:spPr>
          <a:xfrm>
            <a:off x="0" y="41190"/>
            <a:ext cx="12192000" cy="4010585"/>
          </a:xfrm>
          <a:prstGeom prst="rect">
            <a:avLst/>
          </a:prstGeom>
        </p:spPr>
      </p:pic>
      <p:sp>
        <p:nvSpPr>
          <p:cNvPr id="13" name="TextBox 12">
            <a:extLst>
              <a:ext uri="{FF2B5EF4-FFF2-40B4-BE49-F238E27FC236}">
                <a16:creationId xmlns:a16="http://schemas.microsoft.com/office/drawing/2014/main" id="{20DA83A8-A84D-77FB-C44F-BC9D2C5D1A64}"/>
              </a:ext>
            </a:extLst>
          </p:cNvPr>
          <p:cNvSpPr txBox="1"/>
          <p:nvPr/>
        </p:nvSpPr>
        <p:spPr>
          <a:xfrm>
            <a:off x="6509658" y="5007430"/>
            <a:ext cx="5514702" cy="1446550"/>
          </a:xfrm>
          <a:prstGeom prst="rect">
            <a:avLst/>
          </a:prstGeom>
          <a:noFill/>
        </p:spPr>
        <p:txBody>
          <a:bodyPr wrap="square">
            <a:spAutoFit/>
          </a:bodyPr>
          <a:lstStyle/>
          <a:p>
            <a:r>
              <a:rPr lang="en-GB" sz="4400" b="1" dirty="0" err="1">
                <a:solidFill>
                  <a:srgbClr val="FFFF00"/>
                </a:solidFill>
              </a:rPr>
              <a:t>Disgrifiadwr</a:t>
            </a:r>
            <a:r>
              <a:rPr lang="en-GB" sz="4400" b="1" dirty="0">
                <a:solidFill>
                  <a:srgbClr val="FFFF00"/>
                </a:solidFill>
              </a:rPr>
              <a:t> Haen y </a:t>
            </a:r>
            <a:r>
              <a:rPr lang="en-GB" sz="4400" b="1" dirty="0" err="1">
                <a:solidFill>
                  <a:srgbClr val="FFFF00"/>
                </a:solidFill>
              </a:rPr>
              <a:t>Fframwaith</a:t>
            </a:r>
            <a:endParaRPr lang="en-GB" sz="4400" b="1" dirty="0">
              <a:solidFill>
                <a:srgbClr val="FFFF00"/>
              </a:solidFill>
            </a:endParaRPr>
          </a:p>
        </p:txBody>
      </p:sp>
      <p:pic>
        <p:nvPicPr>
          <p:cNvPr id="2" name="Picture 1">
            <a:extLst>
              <a:ext uri="{FF2B5EF4-FFF2-40B4-BE49-F238E27FC236}">
                <a16:creationId xmlns:a16="http://schemas.microsoft.com/office/drawing/2014/main" id="{514CA6D6-72AE-489A-DDE5-18DB3747A3AE}"/>
              </a:ext>
            </a:extLst>
          </p:cNvPr>
          <p:cNvPicPr>
            <a:picLocks noChangeAspect="1"/>
          </p:cNvPicPr>
          <p:nvPr/>
        </p:nvPicPr>
        <p:blipFill>
          <a:blip r:embed="rId4"/>
          <a:stretch>
            <a:fillRect/>
          </a:stretch>
        </p:blipFill>
        <p:spPr>
          <a:xfrm>
            <a:off x="-19597" y="4731797"/>
            <a:ext cx="1621677" cy="2085013"/>
          </a:xfrm>
          <a:prstGeom prst="rect">
            <a:avLst/>
          </a:prstGeom>
        </p:spPr>
      </p:pic>
    </p:spTree>
    <p:extLst>
      <p:ext uri="{BB962C8B-B14F-4D97-AF65-F5344CB8AC3E}">
        <p14:creationId xmlns:p14="http://schemas.microsoft.com/office/powerpoint/2010/main" val="3118004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A5F193-D02D-D1EF-5742-7C385A7B6B9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B4B2A9C-9972-0C24-ED71-C73D88CA6F59}"/>
              </a:ext>
            </a:extLst>
          </p:cNvPr>
          <p:cNvSpPr txBox="1"/>
          <p:nvPr/>
        </p:nvSpPr>
        <p:spPr>
          <a:xfrm>
            <a:off x="370923" y="5531902"/>
            <a:ext cx="2610021" cy="849085"/>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400" b="1" dirty="0">
                <a:solidFill>
                  <a:srgbClr val="00B0F0"/>
                </a:solidFill>
                <a:latin typeface="+mj-lt"/>
                <a:ea typeface="+mj-ea"/>
                <a:cs typeface="+mj-cs"/>
              </a:rPr>
              <a:t>Booklet 2</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0071E3E-6D3B-B490-1DAB-5596187A4FCC}"/>
              </a:ext>
            </a:extLst>
          </p:cNvPr>
          <p:cNvPicPr>
            <a:picLocks noChangeAspect="1"/>
          </p:cNvPicPr>
          <p:nvPr/>
        </p:nvPicPr>
        <p:blipFill>
          <a:blip r:embed="rId3"/>
          <a:stretch>
            <a:fillRect/>
          </a:stretch>
        </p:blipFill>
        <p:spPr>
          <a:xfrm>
            <a:off x="0" y="0"/>
            <a:ext cx="12206952" cy="5453744"/>
          </a:xfrm>
          <a:prstGeom prst="rect">
            <a:avLst/>
          </a:prstGeom>
        </p:spPr>
      </p:pic>
      <p:sp>
        <p:nvSpPr>
          <p:cNvPr id="15" name="TextBox 14">
            <a:extLst>
              <a:ext uri="{FF2B5EF4-FFF2-40B4-BE49-F238E27FC236}">
                <a16:creationId xmlns:a16="http://schemas.microsoft.com/office/drawing/2014/main" id="{9BF31F9C-FE6C-A282-154D-297059D1D250}"/>
              </a:ext>
            </a:extLst>
          </p:cNvPr>
          <p:cNvSpPr txBox="1"/>
          <p:nvPr/>
        </p:nvSpPr>
        <p:spPr>
          <a:xfrm>
            <a:off x="8398111" y="5531902"/>
            <a:ext cx="2610020" cy="769441"/>
          </a:xfrm>
          <a:prstGeom prst="rect">
            <a:avLst/>
          </a:prstGeom>
          <a:noFill/>
        </p:spPr>
        <p:txBody>
          <a:bodyPr wrap="square" rtlCol="0">
            <a:spAutoFit/>
          </a:bodyPr>
          <a:lstStyle/>
          <a:p>
            <a:r>
              <a:rPr lang="en-GB" sz="4400" b="1" dirty="0" err="1">
                <a:solidFill>
                  <a:srgbClr val="FFFF00"/>
                </a:solidFill>
              </a:rPr>
              <a:t>Lyfryn</a:t>
            </a:r>
            <a:r>
              <a:rPr lang="en-GB" sz="4400" b="1" dirty="0">
                <a:solidFill>
                  <a:srgbClr val="FFFF00"/>
                </a:solidFill>
              </a:rPr>
              <a:t> 2</a:t>
            </a:r>
          </a:p>
        </p:txBody>
      </p:sp>
      <p:pic>
        <p:nvPicPr>
          <p:cNvPr id="3" name="Picture 2">
            <a:extLst>
              <a:ext uri="{FF2B5EF4-FFF2-40B4-BE49-F238E27FC236}">
                <a16:creationId xmlns:a16="http://schemas.microsoft.com/office/drawing/2014/main" id="{BC45D2A6-2676-DF1C-9647-C148FFE13BBC}"/>
              </a:ext>
            </a:extLst>
          </p:cNvPr>
          <p:cNvPicPr>
            <a:picLocks noChangeAspect="1"/>
          </p:cNvPicPr>
          <p:nvPr/>
        </p:nvPicPr>
        <p:blipFill>
          <a:blip r:embed="rId4"/>
          <a:stretch>
            <a:fillRect/>
          </a:stretch>
        </p:blipFill>
        <p:spPr>
          <a:xfrm>
            <a:off x="10673590" y="4712712"/>
            <a:ext cx="1621677" cy="2085013"/>
          </a:xfrm>
          <a:prstGeom prst="rect">
            <a:avLst/>
          </a:prstGeom>
        </p:spPr>
      </p:pic>
    </p:spTree>
    <p:extLst>
      <p:ext uri="{BB962C8B-B14F-4D97-AF65-F5344CB8AC3E}">
        <p14:creationId xmlns:p14="http://schemas.microsoft.com/office/powerpoint/2010/main" val="3804971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23FF9E-A570-ACBD-05B8-5EBF35B3A95A}"/>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FD00334-F5EA-5CC6-6455-0B56FFBE8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17636" y="4577975"/>
            <a:ext cx="11482938"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FF7092D-D3AD-3B92-2A2B-E433BAF8EED3}"/>
              </a:ext>
            </a:extLst>
          </p:cNvPr>
          <p:cNvSpPr txBox="1"/>
          <p:nvPr/>
        </p:nvSpPr>
        <p:spPr>
          <a:xfrm>
            <a:off x="607325" y="4741948"/>
            <a:ext cx="10825663" cy="862031"/>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b="1" kern="1200" dirty="0">
                <a:solidFill>
                  <a:srgbClr val="00B0F0"/>
                </a:solidFill>
                <a:latin typeface="+mj-lt"/>
                <a:ea typeface="+mj-ea"/>
                <a:cs typeface="+mj-cs"/>
              </a:rPr>
              <a:t>Framework / Guide (Theme 2)</a:t>
            </a:r>
          </a:p>
        </p:txBody>
      </p:sp>
      <p:cxnSp>
        <p:nvCxnSpPr>
          <p:cNvPr id="24" name="Straight Connector 23">
            <a:extLst>
              <a:ext uri="{FF2B5EF4-FFF2-40B4-BE49-F238E27FC236}">
                <a16:creationId xmlns:a16="http://schemas.microsoft.com/office/drawing/2014/main" id="{999E3487-2B1A-92E2-AC24-9BA43652C2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7963" y="5694097"/>
            <a:ext cx="9144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268B55A-3973-C9FB-6694-D35B99F57CE5}"/>
              </a:ext>
            </a:extLst>
          </p:cNvPr>
          <p:cNvPicPr>
            <a:picLocks noChangeAspect="1"/>
          </p:cNvPicPr>
          <p:nvPr/>
        </p:nvPicPr>
        <p:blipFill>
          <a:blip r:embed="rId3"/>
          <a:stretch>
            <a:fillRect/>
          </a:stretch>
        </p:blipFill>
        <p:spPr>
          <a:xfrm>
            <a:off x="2247124" y="161471"/>
            <a:ext cx="3783676" cy="2101494"/>
          </a:xfrm>
          <a:prstGeom prst="rect">
            <a:avLst/>
          </a:prstGeom>
        </p:spPr>
      </p:pic>
      <p:pic>
        <p:nvPicPr>
          <p:cNvPr id="5" name="Picture 4">
            <a:extLst>
              <a:ext uri="{FF2B5EF4-FFF2-40B4-BE49-F238E27FC236}">
                <a16:creationId xmlns:a16="http://schemas.microsoft.com/office/drawing/2014/main" id="{25554333-683D-CF2B-F812-807E3915C0BB}"/>
              </a:ext>
            </a:extLst>
          </p:cNvPr>
          <p:cNvPicPr>
            <a:picLocks noChangeAspect="1"/>
          </p:cNvPicPr>
          <p:nvPr/>
        </p:nvPicPr>
        <p:blipFill>
          <a:blip r:embed="rId4"/>
          <a:stretch>
            <a:fillRect/>
          </a:stretch>
        </p:blipFill>
        <p:spPr>
          <a:xfrm>
            <a:off x="6247708" y="169504"/>
            <a:ext cx="3697168" cy="2101494"/>
          </a:xfrm>
          <a:prstGeom prst="rect">
            <a:avLst/>
          </a:prstGeom>
        </p:spPr>
      </p:pic>
      <p:pic>
        <p:nvPicPr>
          <p:cNvPr id="7" name="Picture 6">
            <a:extLst>
              <a:ext uri="{FF2B5EF4-FFF2-40B4-BE49-F238E27FC236}">
                <a16:creationId xmlns:a16="http://schemas.microsoft.com/office/drawing/2014/main" id="{E64BA959-9671-89BF-BDB0-5DD55F4232A0}"/>
              </a:ext>
            </a:extLst>
          </p:cNvPr>
          <p:cNvPicPr>
            <a:picLocks noChangeAspect="1"/>
          </p:cNvPicPr>
          <p:nvPr/>
        </p:nvPicPr>
        <p:blipFill>
          <a:blip r:embed="rId5"/>
          <a:stretch>
            <a:fillRect/>
          </a:stretch>
        </p:blipFill>
        <p:spPr>
          <a:xfrm>
            <a:off x="161273" y="2392346"/>
            <a:ext cx="3940039" cy="1903153"/>
          </a:xfrm>
          <a:prstGeom prst="rect">
            <a:avLst/>
          </a:prstGeom>
        </p:spPr>
      </p:pic>
      <p:pic>
        <p:nvPicPr>
          <p:cNvPr id="9" name="Picture 8">
            <a:extLst>
              <a:ext uri="{FF2B5EF4-FFF2-40B4-BE49-F238E27FC236}">
                <a16:creationId xmlns:a16="http://schemas.microsoft.com/office/drawing/2014/main" id="{415031E5-5283-61E8-9F9B-7C212F070980}"/>
              </a:ext>
            </a:extLst>
          </p:cNvPr>
          <p:cNvPicPr>
            <a:picLocks noChangeAspect="1"/>
          </p:cNvPicPr>
          <p:nvPr/>
        </p:nvPicPr>
        <p:blipFill>
          <a:blip r:embed="rId6"/>
          <a:stretch>
            <a:fillRect/>
          </a:stretch>
        </p:blipFill>
        <p:spPr>
          <a:xfrm>
            <a:off x="4188648" y="2392346"/>
            <a:ext cx="3762558" cy="1903154"/>
          </a:xfrm>
          <a:prstGeom prst="rect">
            <a:avLst/>
          </a:prstGeom>
        </p:spPr>
      </p:pic>
      <p:pic>
        <p:nvPicPr>
          <p:cNvPr id="10" name="Picture 9">
            <a:extLst>
              <a:ext uri="{FF2B5EF4-FFF2-40B4-BE49-F238E27FC236}">
                <a16:creationId xmlns:a16="http://schemas.microsoft.com/office/drawing/2014/main" id="{BB554335-3477-977D-65DE-69CD4041F18D}"/>
              </a:ext>
            </a:extLst>
          </p:cNvPr>
          <p:cNvPicPr>
            <a:picLocks noChangeAspect="1"/>
          </p:cNvPicPr>
          <p:nvPr/>
        </p:nvPicPr>
        <p:blipFill>
          <a:blip r:embed="rId7"/>
          <a:stretch>
            <a:fillRect/>
          </a:stretch>
        </p:blipFill>
        <p:spPr>
          <a:xfrm>
            <a:off x="8015388" y="2377756"/>
            <a:ext cx="3858976" cy="1941456"/>
          </a:xfrm>
          <a:prstGeom prst="rect">
            <a:avLst/>
          </a:prstGeom>
        </p:spPr>
      </p:pic>
      <p:sp>
        <p:nvSpPr>
          <p:cNvPr id="12" name="TextBox 11">
            <a:extLst>
              <a:ext uri="{FF2B5EF4-FFF2-40B4-BE49-F238E27FC236}">
                <a16:creationId xmlns:a16="http://schemas.microsoft.com/office/drawing/2014/main" id="{3A2F1E24-B7FB-B542-EFBD-1C007A9214CE}"/>
              </a:ext>
            </a:extLst>
          </p:cNvPr>
          <p:cNvSpPr txBox="1"/>
          <p:nvPr/>
        </p:nvSpPr>
        <p:spPr>
          <a:xfrm>
            <a:off x="607325" y="5732007"/>
            <a:ext cx="7543800" cy="707886"/>
          </a:xfrm>
          <a:prstGeom prst="rect">
            <a:avLst/>
          </a:prstGeom>
          <a:noFill/>
        </p:spPr>
        <p:txBody>
          <a:bodyPr wrap="square" rtlCol="0">
            <a:spAutoFit/>
          </a:bodyPr>
          <a:lstStyle/>
          <a:p>
            <a:r>
              <a:rPr lang="en-GB" sz="4000" b="1" dirty="0" err="1">
                <a:solidFill>
                  <a:srgbClr val="FFFF00"/>
                </a:solidFill>
              </a:rPr>
              <a:t>Fframwaith</a:t>
            </a:r>
            <a:r>
              <a:rPr lang="en-GB" sz="4000" b="1" dirty="0">
                <a:solidFill>
                  <a:srgbClr val="FFFF00"/>
                </a:solidFill>
              </a:rPr>
              <a:t> / </a:t>
            </a:r>
            <a:r>
              <a:rPr lang="en-GB" sz="4000" b="1" dirty="0" err="1">
                <a:solidFill>
                  <a:srgbClr val="FFFF00"/>
                </a:solidFill>
              </a:rPr>
              <a:t>Canllaw</a:t>
            </a:r>
            <a:r>
              <a:rPr lang="en-GB" sz="4000" b="1" dirty="0">
                <a:solidFill>
                  <a:srgbClr val="FFFF00"/>
                </a:solidFill>
              </a:rPr>
              <a:t> (</a:t>
            </a:r>
            <a:r>
              <a:rPr lang="en-GB" sz="4000" b="1" dirty="0" err="1">
                <a:solidFill>
                  <a:srgbClr val="FFFF00"/>
                </a:solidFill>
              </a:rPr>
              <a:t>Pwnc</a:t>
            </a:r>
            <a:r>
              <a:rPr lang="en-GB" sz="4000" b="1" dirty="0">
                <a:solidFill>
                  <a:srgbClr val="FFFF00"/>
                </a:solidFill>
              </a:rPr>
              <a:t> 2)</a:t>
            </a:r>
          </a:p>
        </p:txBody>
      </p:sp>
      <p:pic>
        <p:nvPicPr>
          <p:cNvPr id="4" name="Picture 3">
            <a:extLst>
              <a:ext uri="{FF2B5EF4-FFF2-40B4-BE49-F238E27FC236}">
                <a16:creationId xmlns:a16="http://schemas.microsoft.com/office/drawing/2014/main" id="{A338F778-ACC8-C2AD-3FBC-D8A53B293777}"/>
              </a:ext>
            </a:extLst>
          </p:cNvPr>
          <p:cNvPicPr>
            <a:picLocks noChangeAspect="1"/>
          </p:cNvPicPr>
          <p:nvPr/>
        </p:nvPicPr>
        <p:blipFill>
          <a:blip r:embed="rId8"/>
          <a:stretch>
            <a:fillRect/>
          </a:stretch>
        </p:blipFill>
        <p:spPr>
          <a:xfrm>
            <a:off x="10484089" y="4563423"/>
            <a:ext cx="1500278" cy="1928929"/>
          </a:xfrm>
          <a:prstGeom prst="rect">
            <a:avLst/>
          </a:prstGeom>
        </p:spPr>
      </p:pic>
    </p:spTree>
    <p:extLst>
      <p:ext uri="{BB962C8B-B14F-4D97-AF65-F5344CB8AC3E}">
        <p14:creationId xmlns:p14="http://schemas.microsoft.com/office/powerpoint/2010/main" val="2531617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1A565A-C0DC-9B42-595D-39F6B076113D}"/>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17636" y="4577975"/>
            <a:ext cx="11482938"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6FAB2B7-DF34-0370-B48C-5C72485526DC}"/>
              </a:ext>
            </a:extLst>
          </p:cNvPr>
          <p:cNvSpPr txBox="1"/>
          <p:nvPr/>
        </p:nvSpPr>
        <p:spPr>
          <a:xfrm>
            <a:off x="607325" y="4741948"/>
            <a:ext cx="10825663" cy="862031"/>
          </a:xfrm>
          <a:prstGeom prst="rect">
            <a:avLst/>
          </a:prstGeom>
        </p:spPr>
        <p:txBody>
          <a:bodyPr vert="horz" lIns="91440" tIns="45720" rIns="91440" bIns="45720" rtlCol="0" anchor="b">
            <a:normAutofit/>
          </a:bodyPr>
          <a:lstStyle/>
          <a:p>
            <a:pPr defTabSz="914400">
              <a:lnSpc>
                <a:spcPct val="90000"/>
              </a:lnSpc>
              <a:spcBef>
                <a:spcPct val="0"/>
              </a:spcBef>
              <a:spcAft>
                <a:spcPts val="600"/>
              </a:spcAft>
            </a:pPr>
            <a:r>
              <a:rPr lang="en-US" sz="4000" b="1" kern="1200" dirty="0">
                <a:solidFill>
                  <a:srgbClr val="00B0F0"/>
                </a:solidFill>
                <a:latin typeface="+mj-lt"/>
                <a:ea typeface="+mj-ea"/>
                <a:cs typeface="+mj-cs"/>
              </a:rPr>
              <a:t>Framework / Guide (Theme 7)</a:t>
            </a:r>
          </a:p>
        </p:txBody>
      </p:sp>
      <p:pic>
        <p:nvPicPr>
          <p:cNvPr id="6" name="Picture 5" descr="A person holding his head&#10;&#10;AI-generated content may be incorrect.">
            <a:extLst>
              <a:ext uri="{FF2B5EF4-FFF2-40B4-BE49-F238E27FC236}">
                <a16:creationId xmlns:a16="http://schemas.microsoft.com/office/drawing/2014/main" id="{3D64BA2B-E9F0-099D-3721-7EBDF0F70317}"/>
              </a:ext>
            </a:extLst>
          </p:cNvPr>
          <p:cNvPicPr>
            <a:picLocks noChangeAspect="1"/>
          </p:cNvPicPr>
          <p:nvPr/>
        </p:nvPicPr>
        <p:blipFill>
          <a:blip r:embed="rId3"/>
          <a:srcRect t="4643" r="3" b="19645"/>
          <a:stretch>
            <a:fillRect/>
          </a:stretch>
        </p:blipFill>
        <p:spPr>
          <a:xfrm>
            <a:off x="8083281" y="323360"/>
            <a:ext cx="3793472" cy="2010551"/>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5AE945AE-8A8B-B494-C7B5-7E6A67E9EB2F}"/>
              </a:ext>
            </a:extLst>
          </p:cNvPr>
          <p:cNvPicPr>
            <a:picLocks noChangeAspect="1"/>
          </p:cNvPicPr>
          <p:nvPr/>
        </p:nvPicPr>
        <p:blipFill>
          <a:blip r:embed="rId4"/>
          <a:srcRect t="7743" r="1" b="2524"/>
          <a:stretch>
            <a:fillRect/>
          </a:stretch>
        </p:blipFill>
        <p:spPr>
          <a:xfrm>
            <a:off x="4189411" y="2394372"/>
            <a:ext cx="3797570" cy="2010551"/>
          </a:xfrm>
          <a:prstGeom prst="rect">
            <a:avLst/>
          </a:prstGeom>
        </p:spPr>
      </p:pic>
      <p:pic>
        <p:nvPicPr>
          <p:cNvPr id="17" name="Picture 16">
            <a:extLst>
              <a:ext uri="{FF2B5EF4-FFF2-40B4-BE49-F238E27FC236}">
                <a16:creationId xmlns:a16="http://schemas.microsoft.com/office/drawing/2014/main" id="{08833794-D720-9745-3D4B-E64E3052E935}"/>
              </a:ext>
            </a:extLst>
          </p:cNvPr>
          <p:cNvPicPr>
            <a:picLocks noChangeAspect="1"/>
          </p:cNvPicPr>
          <p:nvPr/>
        </p:nvPicPr>
        <p:blipFill>
          <a:blip r:embed="rId5"/>
          <a:srcRect t="3584" b="7446"/>
          <a:stretch>
            <a:fillRect/>
          </a:stretch>
        </p:blipFill>
        <p:spPr>
          <a:xfrm>
            <a:off x="8078769" y="2401686"/>
            <a:ext cx="3797984" cy="2010550"/>
          </a:xfrm>
          <a:prstGeom prst="rect">
            <a:avLst/>
          </a:prstGeom>
        </p:spPr>
      </p:pic>
      <p:pic>
        <p:nvPicPr>
          <p:cNvPr id="8" name="Picture 7" descr="A person with her hands on her glasses&#10;&#10;AI-generated content may be incorrect.">
            <a:extLst>
              <a:ext uri="{FF2B5EF4-FFF2-40B4-BE49-F238E27FC236}">
                <a16:creationId xmlns:a16="http://schemas.microsoft.com/office/drawing/2014/main" id="{B59DFFC9-99D9-73A4-8A3B-2CE6046F0D70}"/>
              </a:ext>
            </a:extLst>
          </p:cNvPr>
          <p:cNvPicPr>
            <a:picLocks noChangeAspect="1"/>
          </p:cNvPicPr>
          <p:nvPr/>
        </p:nvPicPr>
        <p:blipFill>
          <a:blip r:embed="rId6"/>
          <a:srcRect r="1" b="25114"/>
          <a:stretch>
            <a:fillRect/>
          </a:stretch>
        </p:blipFill>
        <p:spPr>
          <a:xfrm>
            <a:off x="4190816" y="338762"/>
            <a:ext cx="3794760" cy="2010551"/>
          </a:xfrm>
          <a:prstGeom prst="rect">
            <a:avLst/>
          </a:prstGeom>
        </p:spPr>
      </p:pic>
      <p:pic>
        <p:nvPicPr>
          <p:cNvPr id="4" name="Picture 3">
            <a:extLst>
              <a:ext uri="{FF2B5EF4-FFF2-40B4-BE49-F238E27FC236}">
                <a16:creationId xmlns:a16="http://schemas.microsoft.com/office/drawing/2014/main" id="{74A530F3-A1F4-BCE5-3160-794755745A28}"/>
              </a:ext>
            </a:extLst>
          </p:cNvPr>
          <p:cNvPicPr>
            <a:picLocks noChangeAspect="1"/>
          </p:cNvPicPr>
          <p:nvPr/>
        </p:nvPicPr>
        <p:blipFill>
          <a:blip r:embed="rId7"/>
          <a:srcRect r="1" b="25257"/>
          <a:stretch>
            <a:fillRect/>
          </a:stretch>
        </p:blipFill>
        <p:spPr>
          <a:xfrm>
            <a:off x="303882" y="321734"/>
            <a:ext cx="3794760" cy="2013804"/>
          </a:xfrm>
          <a:prstGeom prst="rect">
            <a:avLst/>
          </a:prstGeom>
        </p:spPr>
      </p:pic>
      <p:pic>
        <p:nvPicPr>
          <p:cNvPr id="11" name="Picture 10" descr="A screenshot of a screen&#10;&#10;AI-generated content may be incorrect.">
            <a:extLst>
              <a:ext uri="{FF2B5EF4-FFF2-40B4-BE49-F238E27FC236}">
                <a16:creationId xmlns:a16="http://schemas.microsoft.com/office/drawing/2014/main" id="{4ECD14B9-4A39-F229-72FA-AB0943BE903B}"/>
              </a:ext>
            </a:extLst>
          </p:cNvPr>
          <p:cNvPicPr>
            <a:picLocks noChangeAspect="1"/>
          </p:cNvPicPr>
          <p:nvPr/>
        </p:nvPicPr>
        <p:blipFill>
          <a:blip r:embed="rId8"/>
          <a:srcRect t="1420" r="1" b="5629"/>
          <a:stretch>
            <a:fillRect/>
          </a:stretch>
        </p:blipFill>
        <p:spPr>
          <a:xfrm>
            <a:off x="315247" y="2380751"/>
            <a:ext cx="3794760" cy="2010551"/>
          </a:xfrm>
          <a:prstGeom prst="rect">
            <a:avLst/>
          </a:prstGeom>
        </p:spPr>
      </p:pic>
      <p:cxnSp>
        <p:nvCxnSpPr>
          <p:cNvPr id="24" name="Straight Connector 23">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7963" y="5694097"/>
            <a:ext cx="9144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46BAB50-25E1-1BCC-19B0-54641B70A9ED}"/>
              </a:ext>
            </a:extLst>
          </p:cNvPr>
          <p:cNvSpPr txBox="1"/>
          <p:nvPr/>
        </p:nvSpPr>
        <p:spPr>
          <a:xfrm>
            <a:off x="607325" y="5732007"/>
            <a:ext cx="7543800" cy="707886"/>
          </a:xfrm>
          <a:prstGeom prst="rect">
            <a:avLst/>
          </a:prstGeom>
          <a:noFill/>
        </p:spPr>
        <p:txBody>
          <a:bodyPr wrap="square" rtlCol="0">
            <a:spAutoFit/>
          </a:bodyPr>
          <a:lstStyle/>
          <a:p>
            <a:r>
              <a:rPr lang="en-GB" sz="4000" b="1" dirty="0" err="1">
                <a:solidFill>
                  <a:srgbClr val="FFFF00"/>
                </a:solidFill>
              </a:rPr>
              <a:t>Fframwaith</a:t>
            </a:r>
            <a:r>
              <a:rPr lang="en-GB" sz="4000" b="1" dirty="0">
                <a:solidFill>
                  <a:srgbClr val="FFFF00"/>
                </a:solidFill>
              </a:rPr>
              <a:t> / </a:t>
            </a:r>
            <a:r>
              <a:rPr lang="en-GB" sz="4000" b="1" dirty="0" err="1">
                <a:solidFill>
                  <a:srgbClr val="FFFF00"/>
                </a:solidFill>
              </a:rPr>
              <a:t>Canllaw</a:t>
            </a:r>
            <a:r>
              <a:rPr lang="en-GB" sz="4000" b="1" dirty="0">
                <a:solidFill>
                  <a:srgbClr val="FFFF00"/>
                </a:solidFill>
              </a:rPr>
              <a:t> (</a:t>
            </a:r>
            <a:r>
              <a:rPr lang="en-GB" sz="4000" b="1" dirty="0" err="1">
                <a:solidFill>
                  <a:srgbClr val="FFFF00"/>
                </a:solidFill>
              </a:rPr>
              <a:t>Pwnc</a:t>
            </a:r>
            <a:r>
              <a:rPr lang="en-GB" sz="4000" b="1" dirty="0">
                <a:solidFill>
                  <a:srgbClr val="FFFF00"/>
                </a:solidFill>
              </a:rPr>
              <a:t> 7)</a:t>
            </a:r>
          </a:p>
        </p:txBody>
      </p:sp>
      <p:pic>
        <p:nvPicPr>
          <p:cNvPr id="5" name="Picture 4">
            <a:extLst>
              <a:ext uri="{FF2B5EF4-FFF2-40B4-BE49-F238E27FC236}">
                <a16:creationId xmlns:a16="http://schemas.microsoft.com/office/drawing/2014/main" id="{E1816808-FE57-3BC2-43FB-6C368AB16618}"/>
              </a:ext>
            </a:extLst>
          </p:cNvPr>
          <p:cNvPicPr>
            <a:picLocks noChangeAspect="1"/>
          </p:cNvPicPr>
          <p:nvPr/>
        </p:nvPicPr>
        <p:blipFill>
          <a:blip r:embed="rId9"/>
          <a:stretch>
            <a:fillRect/>
          </a:stretch>
        </p:blipFill>
        <p:spPr>
          <a:xfrm>
            <a:off x="10555411" y="4543199"/>
            <a:ext cx="1472525" cy="1896694"/>
          </a:xfrm>
          <a:prstGeom prst="rect">
            <a:avLst/>
          </a:prstGeom>
        </p:spPr>
      </p:pic>
    </p:spTree>
    <p:extLst>
      <p:ext uri="{BB962C8B-B14F-4D97-AF65-F5344CB8AC3E}">
        <p14:creationId xmlns:p14="http://schemas.microsoft.com/office/powerpoint/2010/main" val="2922604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6187E64-7A77-4D13-A5F4-9AEC282BBB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Arc">
            <a:extLst>
              <a:ext uri="{FF2B5EF4-FFF2-40B4-BE49-F238E27FC236}">
                <a16:creationId xmlns:a16="http://schemas.microsoft.com/office/drawing/2014/main" id="{E2B33195-5BCA-4BB7-A82D-673952268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604789">
            <a:off x="675639" y="775849"/>
            <a:ext cx="2987899" cy="2987899"/>
          </a:xfrm>
          <a:prstGeom prst="arc">
            <a:avLst>
              <a:gd name="adj1" fmla="val 14455503"/>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C5EA7C32-1F69-6873-B2CC-7BA75ECCB182}"/>
              </a:ext>
            </a:extLst>
          </p:cNvPr>
          <p:cNvSpPr txBox="1"/>
          <p:nvPr/>
        </p:nvSpPr>
        <p:spPr>
          <a:xfrm>
            <a:off x="1285908" y="1479027"/>
            <a:ext cx="5085580" cy="1949973"/>
          </a:xfrm>
          <a:prstGeom prst="rect">
            <a:avLst/>
          </a:prstGeom>
        </p:spPr>
        <p:txBody>
          <a:bodyPr vert="horz" lIns="91440" tIns="45720" rIns="91440" bIns="45720" rtlCol="0" anchor="b">
            <a:normAutofit fontScale="92500" lnSpcReduction="20000"/>
          </a:bodyPr>
          <a:lstStyle/>
          <a:p>
            <a:pPr defTabSz="914400">
              <a:lnSpc>
                <a:spcPct val="90000"/>
              </a:lnSpc>
              <a:spcBef>
                <a:spcPct val="0"/>
              </a:spcBef>
              <a:spcAft>
                <a:spcPts val="600"/>
              </a:spcAft>
            </a:pPr>
            <a:r>
              <a:rPr lang="en-US" sz="5100" b="1" dirty="0">
                <a:solidFill>
                  <a:srgbClr val="00B0F0"/>
                </a:solidFill>
                <a:latin typeface="+mj-lt"/>
                <a:ea typeface="+mj-ea"/>
                <a:cs typeface="+mj-cs"/>
              </a:rPr>
              <a:t>Training Pathway</a:t>
            </a:r>
          </a:p>
          <a:p>
            <a:pPr defTabSz="914400">
              <a:lnSpc>
                <a:spcPct val="90000"/>
              </a:lnSpc>
              <a:spcBef>
                <a:spcPct val="0"/>
              </a:spcBef>
              <a:spcAft>
                <a:spcPts val="600"/>
              </a:spcAft>
            </a:pPr>
            <a:endParaRPr lang="en-US" sz="5100" b="1" dirty="0">
              <a:solidFill>
                <a:srgbClr val="00B0F0"/>
              </a:solidFill>
              <a:latin typeface="+mj-lt"/>
              <a:ea typeface="+mj-ea"/>
              <a:cs typeface="+mj-cs"/>
            </a:endParaRPr>
          </a:p>
          <a:p>
            <a:pPr algn="r" defTabSz="914400">
              <a:lnSpc>
                <a:spcPct val="90000"/>
              </a:lnSpc>
              <a:spcBef>
                <a:spcPct val="0"/>
              </a:spcBef>
              <a:spcAft>
                <a:spcPts val="600"/>
              </a:spcAft>
            </a:pPr>
            <a:r>
              <a:rPr lang="en-US" sz="5100" b="1" dirty="0">
                <a:solidFill>
                  <a:srgbClr val="00B0F0"/>
                </a:solidFill>
                <a:latin typeface="+mj-lt"/>
                <a:ea typeface="+mj-ea"/>
                <a:cs typeface="+mj-cs"/>
              </a:rPr>
              <a:t> </a:t>
            </a:r>
            <a:r>
              <a:rPr lang="en-US" sz="5100" b="1" dirty="0" err="1">
                <a:solidFill>
                  <a:srgbClr val="FFFF00"/>
                </a:solidFill>
                <a:latin typeface="+mj-lt"/>
                <a:ea typeface="+mj-ea"/>
                <a:cs typeface="+mj-cs"/>
              </a:rPr>
              <a:t>Llwybr</a:t>
            </a:r>
            <a:r>
              <a:rPr lang="en-US" sz="5100" b="1" dirty="0">
                <a:solidFill>
                  <a:srgbClr val="FFFF00"/>
                </a:solidFill>
                <a:latin typeface="+mj-lt"/>
                <a:ea typeface="+mj-ea"/>
                <a:cs typeface="+mj-cs"/>
              </a:rPr>
              <a:t> </a:t>
            </a:r>
            <a:r>
              <a:rPr lang="en-US" sz="5100" b="1" dirty="0" err="1">
                <a:solidFill>
                  <a:srgbClr val="FFFF00"/>
                </a:solidFill>
                <a:latin typeface="+mj-lt"/>
                <a:ea typeface="+mj-ea"/>
                <a:cs typeface="+mj-cs"/>
              </a:rPr>
              <a:t>Hyfforddi</a:t>
            </a:r>
            <a:r>
              <a:rPr lang="en-US" sz="5100" b="1" dirty="0">
                <a:solidFill>
                  <a:srgbClr val="FFFF00"/>
                </a:solidFill>
                <a:latin typeface="+mj-lt"/>
                <a:ea typeface="+mj-ea"/>
                <a:cs typeface="+mj-cs"/>
              </a:rPr>
              <a:t> </a:t>
            </a:r>
          </a:p>
        </p:txBody>
      </p:sp>
      <p:sp>
        <p:nvSpPr>
          <p:cNvPr id="21" name="!!Oval">
            <a:extLst>
              <a:ext uri="{FF2B5EF4-FFF2-40B4-BE49-F238E27FC236}">
                <a16:creationId xmlns:a16="http://schemas.microsoft.com/office/drawing/2014/main" id="{CF8AD9F3-9AF6-494F-83A3-2F67756393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49802" y="832686"/>
            <a:ext cx="1104943" cy="107496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descr="A row of round rocks in water&#10;&#10;AI-generated content may be incorrect.">
            <a:extLst>
              <a:ext uri="{FF2B5EF4-FFF2-40B4-BE49-F238E27FC236}">
                <a16:creationId xmlns:a16="http://schemas.microsoft.com/office/drawing/2014/main" id="{57F3E876-8C29-E6C2-9623-CED69A10E1CA}"/>
              </a:ext>
            </a:extLst>
          </p:cNvPr>
          <p:cNvPicPr>
            <a:picLocks noChangeAspect="1"/>
          </p:cNvPicPr>
          <p:nvPr/>
        </p:nvPicPr>
        <p:blipFill>
          <a:blip r:embed="rId3"/>
          <a:srcRect t="37230" b="6771"/>
          <a:stretch>
            <a:fillRect/>
          </a:stretch>
        </p:blipFill>
        <p:spPr>
          <a:xfrm>
            <a:off x="6521381" y="773723"/>
            <a:ext cx="5194998" cy="5194998"/>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3" name="!!Rectangle">
            <a:extLst>
              <a:ext uri="{FF2B5EF4-FFF2-40B4-BE49-F238E27FC236}">
                <a16:creationId xmlns:a16="http://schemas.microsoft.com/office/drawing/2014/main" id="{0DA5DB8B-7E5C-4ABC-8069-A9A8806F3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7806" y="4790720"/>
            <a:ext cx="876704" cy="876704"/>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98198D66-2AC8-AABE-FC0E-C171E7CCDA6F}"/>
              </a:ext>
            </a:extLst>
          </p:cNvPr>
          <p:cNvPicPr>
            <a:picLocks noChangeAspect="1"/>
          </p:cNvPicPr>
          <p:nvPr/>
        </p:nvPicPr>
        <p:blipFill>
          <a:blip r:embed="rId4"/>
          <a:stretch>
            <a:fillRect/>
          </a:stretch>
        </p:blipFill>
        <p:spPr>
          <a:xfrm>
            <a:off x="147104" y="4539597"/>
            <a:ext cx="1621677" cy="2085013"/>
          </a:xfrm>
          <a:prstGeom prst="rect">
            <a:avLst/>
          </a:prstGeom>
        </p:spPr>
      </p:pic>
    </p:spTree>
    <p:extLst>
      <p:ext uri="{BB962C8B-B14F-4D97-AF65-F5344CB8AC3E}">
        <p14:creationId xmlns:p14="http://schemas.microsoft.com/office/powerpoint/2010/main" val="3912888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E46A40-CC85-6C33-420B-7B9F4B8B1CDD}"/>
              </a:ext>
            </a:extLst>
          </p:cNvPr>
          <p:cNvSpPr txBox="1"/>
          <p:nvPr/>
        </p:nvSpPr>
        <p:spPr>
          <a:xfrm>
            <a:off x="0" y="195943"/>
            <a:ext cx="12192000" cy="707886"/>
          </a:xfrm>
          <a:prstGeom prst="rect">
            <a:avLst/>
          </a:prstGeom>
          <a:noFill/>
        </p:spPr>
        <p:txBody>
          <a:bodyPr wrap="square" rtlCol="0">
            <a:spAutoFit/>
          </a:bodyPr>
          <a:lstStyle/>
          <a:p>
            <a:r>
              <a:rPr lang="en-GB" sz="4000" b="1" dirty="0">
                <a:solidFill>
                  <a:srgbClr val="00B0F0"/>
                </a:solidFill>
              </a:rPr>
              <a:t>Health’s Training Pathway      </a:t>
            </a:r>
            <a:r>
              <a:rPr lang="en-GB" sz="4000" b="1" dirty="0" err="1">
                <a:solidFill>
                  <a:srgbClr val="FFFF00"/>
                </a:solidFill>
              </a:rPr>
              <a:t>Llwybr</a:t>
            </a:r>
            <a:r>
              <a:rPr lang="en-GB" sz="4000" b="1" dirty="0">
                <a:solidFill>
                  <a:srgbClr val="FFFF00"/>
                </a:solidFill>
              </a:rPr>
              <a:t> </a:t>
            </a:r>
            <a:r>
              <a:rPr lang="en-GB" sz="4000" b="1" dirty="0" err="1">
                <a:solidFill>
                  <a:srgbClr val="FFFF00"/>
                </a:solidFill>
              </a:rPr>
              <a:t>Hyfforddi</a:t>
            </a:r>
            <a:r>
              <a:rPr lang="en-GB" sz="4000" b="1" dirty="0">
                <a:solidFill>
                  <a:srgbClr val="FFFF00"/>
                </a:solidFill>
              </a:rPr>
              <a:t> Iechyd </a:t>
            </a:r>
          </a:p>
        </p:txBody>
      </p:sp>
      <p:graphicFrame>
        <p:nvGraphicFramePr>
          <p:cNvPr id="3" name="Table 2">
            <a:extLst>
              <a:ext uri="{FF2B5EF4-FFF2-40B4-BE49-F238E27FC236}">
                <a16:creationId xmlns:a16="http://schemas.microsoft.com/office/drawing/2014/main" id="{9497DC3E-2DB6-61D5-EA27-2C13234F6E26}"/>
              </a:ext>
            </a:extLst>
          </p:cNvPr>
          <p:cNvGraphicFramePr>
            <a:graphicFrameLocks noGrp="1"/>
          </p:cNvGraphicFramePr>
          <p:nvPr>
            <p:extLst>
              <p:ext uri="{D42A27DB-BD31-4B8C-83A1-F6EECF244321}">
                <p14:modId xmlns:p14="http://schemas.microsoft.com/office/powerpoint/2010/main" val="1500003085"/>
              </p:ext>
            </p:extLst>
          </p:nvPr>
        </p:nvGraphicFramePr>
        <p:xfrm>
          <a:off x="163287" y="3550776"/>
          <a:ext cx="10189028" cy="2834640"/>
        </p:xfrm>
        <a:graphic>
          <a:graphicData uri="http://schemas.openxmlformats.org/drawingml/2006/table">
            <a:tbl>
              <a:tblPr firstRow="1" bandRow="1">
                <a:tableStyleId>{7DF18680-E054-41AD-8BC1-D1AEF772440D}</a:tableStyleId>
              </a:tblPr>
              <a:tblGrid>
                <a:gridCol w="2788336">
                  <a:extLst>
                    <a:ext uri="{9D8B030D-6E8A-4147-A177-3AD203B41FA5}">
                      <a16:colId xmlns:a16="http://schemas.microsoft.com/office/drawing/2014/main" val="2033207440"/>
                    </a:ext>
                  </a:extLst>
                </a:gridCol>
                <a:gridCol w="7400692">
                  <a:extLst>
                    <a:ext uri="{9D8B030D-6E8A-4147-A177-3AD203B41FA5}">
                      <a16:colId xmlns:a16="http://schemas.microsoft.com/office/drawing/2014/main" val="1202526880"/>
                    </a:ext>
                  </a:extLst>
                </a:gridCol>
              </a:tblGrid>
              <a:tr h="275446">
                <a:tc>
                  <a:txBody>
                    <a:bodyPr/>
                    <a:lstStyle/>
                    <a:p>
                      <a:pPr algn="ctr"/>
                      <a:r>
                        <a:rPr lang="en-GB" dirty="0"/>
                        <a:t>Tier </a:t>
                      </a:r>
                    </a:p>
                  </a:txBody>
                  <a:tcPr/>
                </a:tc>
                <a:tc>
                  <a:txBody>
                    <a:bodyPr/>
                    <a:lstStyle/>
                    <a:p>
                      <a:pPr algn="ctr"/>
                      <a:r>
                        <a:rPr lang="en-GB" dirty="0"/>
                        <a:t>Training </a:t>
                      </a:r>
                    </a:p>
                  </a:txBody>
                  <a:tcPr/>
                </a:tc>
                <a:extLst>
                  <a:ext uri="{0D108BD9-81ED-4DB2-BD59-A6C34878D82A}">
                    <a16:rowId xmlns:a16="http://schemas.microsoft.com/office/drawing/2014/main" val="3782239344"/>
                  </a:ext>
                </a:extLst>
              </a:tr>
              <a:tr h="370840">
                <a:tc>
                  <a:txBody>
                    <a:bodyPr/>
                    <a:lstStyle/>
                    <a:p>
                      <a:pPr algn="ctr"/>
                      <a:r>
                        <a:rPr lang="en-GB" sz="2400" dirty="0"/>
                        <a:t>Tier 1</a:t>
                      </a:r>
                    </a:p>
                  </a:txBody>
                  <a:tcPr/>
                </a:tc>
                <a:tc>
                  <a:txBody>
                    <a:bodyPr/>
                    <a:lstStyle/>
                    <a:p>
                      <a:r>
                        <a:rPr lang="en-GB" sz="2400" dirty="0"/>
                        <a:t>9 Modules (Bradford Modules) </a:t>
                      </a:r>
                    </a:p>
                  </a:txBody>
                  <a:tcPr/>
                </a:tc>
                <a:extLst>
                  <a:ext uri="{0D108BD9-81ED-4DB2-BD59-A6C34878D82A}">
                    <a16:rowId xmlns:a16="http://schemas.microsoft.com/office/drawing/2014/main" val="2712279521"/>
                  </a:ext>
                </a:extLst>
              </a:tr>
              <a:tr h="370840">
                <a:tc>
                  <a:txBody>
                    <a:bodyPr/>
                    <a:lstStyle/>
                    <a:p>
                      <a:pPr algn="ctr"/>
                      <a:r>
                        <a:rPr lang="en-GB" sz="2400" dirty="0"/>
                        <a:t>Tier 2</a:t>
                      </a:r>
                    </a:p>
                  </a:txBody>
                  <a:tcPr/>
                </a:tc>
                <a:tc>
                  <a:txBody>
                    <a:bodyPr/>
                    <a:lstStyle/>
                    <a:p>
                      <a:r>
                        <a:rPr lang="en-GB" sz="2400" dirty="0"/>
                        <a:t>10 Modules (Bradford Modules) </a:t>
                      </a:r>
                    </a:p>
                  </a:txBody>
                  <a:tcPr/>
                </a:tc>
                <a:extLst>
                  <a:ext uri="{0D108BD9-81ED-4DB2-BD59-A6C34878D82A}">
                    <a16:rowId xmlns:a16="http://schemas.microsoft.com/office/drawing/2014/main" val="2135859193"/>
                  </a:ext>
                </a:extLst>
              </a:tr>
              <a:tr h="370840">
                <a:tc>
                  <a:txBody>
                    <a:bodyPr/>
                    <a:lstStyle/>
                    <a:p>
                      <a:pPr algn="ctr"/>
                      <a:r>
                        <a:rPr lang="en-GB" sz="2400" dirty="0"/>
                        <a:t>Tier 3 </a:t>
                      </a:r>
                    </a:p>
                  </a:txBody>
                  <a:tcPr/>
                </a:tc>
                <a:tc>
                  <a:txBody>
                    <a:bodyPr/>
                    <a:lstStyle/>
                    <a:p>
                      <a:r>
                        <a:rPr lang="en-GB" sz="2400" dirty="0"/>
                        <a:t>13 Modules (Bradford Modules) </a:t>
                      </a:r>
                    </a:p>
                    <a:p>
                      <a:r>
                        <a:rPr lang="en-GB" sz="2400" dirty="0"/>
                        <a:t>+ Research and Evidence-Based Practice in Dementia; </a:t>
                      </a:r>
                    </a:p>
                    <a:p>
                      <a:r>
                        <a:rPr lang="en-GB" sz="2400" dirty="0"/>
                        <a:t>+ Leadership</a:t>
                      </a:r>
                    </a:p>
                    <a:p>
                      <a:r>
                        <a:rPr lang="en-GB" sz="2400" dirty="0"/>
                        <a:t>+ Transforming Dementia Care</a:t>
                      </a:r>
                    </a:p>
                  </a:txBody>
                  <a:tcPr/>
                </a:tc>
                <a:extLst>
                  <a:ext uri="{0D108BD9-81ED-4DB2-BD59-A6C34878D82A}">
                    <a16:rowId xmlns:a16="http://schemas.microsoft.com/office/drawing/2014/main" val="185434225"/>
                  </a:ext>
                </a:extLst>
              </a:tr>
            </a:tbl>
          </a:graphicData>
        </a:graphic>
      </p:graphicFrame>
      <p:sp>
        <p:nvSpPr>
          <p:cNvPr id="4" name="TextBox 3">
            <a:extLst>
              <a:ext uri="{FF2B5EF4-FFF2-40B4-BE49-F238E27FC236}">
                <a16:creationId xmlns:a16="http://schemas.microsoft.com/office/drawing/2014/main" id="{B23C1323-0C92-B4B4-936C-21BEA0AD16AD}"/>
              </a:ext>
            </a:extLst>
          </p:cNvPr>
          <p:cNvSpPr txBox="1"/>
          <p:nvPr/>
        </p:nvSpPr>
        <p:spPr>
          <a:xfrm>
            <a:off x="261257" y="1491343"/>
            <a:ext cx="5649686" cy="1815882"/>
          </a:xfrm>
          <a:prstGeom prst="rect">
            <a:avLst/>
          </a:prstGeom>
          <a:noFill/>
        </p:spPr>
        <p:txBody>
          <a:bodyPr wrap="square" rtlCol="0">
            <a:spAutoFit/>
          </a:bodyPr>
          <a:lstStyle/>
          <a:p>
            <a:pPr marL="285750" indent="-285750">
              <a:buFont typeface="Arial" panose="020B0604020202020204" pitchFamily="34" charset="0"/>
              <a:buChar char="•"/>
            </a:pPr>
            <a:r>
              <a:rPr lang="en-GB" sz="2800" dirty="0"/>
              <a:t>Too Many Courses on ESR</a:t>
            </a:r>
          </a:p>
          <a:p>
            <a:pPr marL="285750" indent="-285750">
              <a:buFont typeface="Arial" panose="020B0604020202020204" pitchFamily="34" charset="0"/>
              <a:buChar char="•"/>
            </a:pPr>
            <a:r>
              <a:rPr lang="en-GB" sz="2800" dirty="0"/>
              <a:t>Duplication – Causing confusion</a:t>
            </a:r>
          </a:p>
          <a:p>
            <a:pPr marL="285750" indent="-285750">
              <a:buFont typeface="Arial" panose="020B0604020202020204" pitchFamily="34" charset="0"/>
              <a:buChar char="•"/>
            </a:pPr>
            <a:r>
              <a:rPr lang="en-GB" sz="2800" dirty="0"/>
              <a:t>Staff were discouraged to source Dementia Training. </a:t>
            </a:r>
          </a:p>
        </p:txBody>
      </p:sp>
      <p:sp>
        <p:nvSpPr>
          <p:cNvPr id="7" name="TextBox 6">
            <a:extLst>
              <a:ext uri="{FF2B5EF4-FFF2-40B4-BE49-F238E27FC236}">
                <a16:creationId xmlns:a16="http://schemas.microsoft.com/office/drawing/2014/main" id="{BFC7DD2B-454D-6EC4-D948-2C3435C85E7C}"/>
              </a:ext>
            </a:extLst>
          </p:cNvPr>
          <p:cNvSpPr txBox="1"/>
          <p:nvPr/>
        </p:nvSpPr>
        <p:spPr>
          <a:xfrm>
            <a:off x="6281059" y="1491343"/>
            <a:ext cx="5649686" cy="1815882"/>
          </a:xfrm>
          <a:prstGeom prst="rect">
            <a:avLst/>
          </a:prstGeom>
          <a:noFill/>
        </p:spPr>
        <p:txBody>
          <a:bodyPr wrap="square" rtlCol="0">
            <a:spAutoFit/>
          </a:bodyPr>
          <a:lstStyle/>
          <a:p>
            <a:pPr marL="285750" indent="-285750">
              <a:buFont typeface="Arial" panose="020B0604020202020204" pitchFamily="34" charset="0"/>
              <a:buChar char="•"/>
            </a:pPr>
            <a:r>
              <a:rPr lang="en-GB" sz="2800" dirty="0" err="1"/>
              <a:t>Gormod</a:t>
            </a:r>
            <a:r>
              <a:rPr lang="en-GB" sz="2800" dirty="0"/>
              <a:t> o </a:t>
            </a:r>
            <a:r>
              <a:rPr lang="en-GB" sz="2800" dirty="0" err="1"/>
              <a:t>gyrsiau</a:t>
            </a:r>
            <a:r>
              <a:rPr lang="en-GB" sz="2800" dirty="0"/>
              <a:t> </a:t>
            </a:r>
            <a:r>
              <a:rPr lang="en-GB" sz="2800" dirty="0" err="1"/>
              <a:t>ar</a:t>
            </a:r>
            <a:r>
              <a:rPr lang="en-GB" sz="2800" dirty="0"/>
              <a:t> ESR</a:t>
            </a:r>
          </a:p>
          <a:p>
            <a:pPr marL="285750" indent="-285750">
              <a:buFont typeface="Arial" panose="020B0604020202020204" pitchFamily="34" charset="0"/>
              <a:buChar char="•"/>
            </a:pPr>
            <a:r>
              <a:rPr lang="en-GB" sz="2800" dirty="0" err="1"/>
              <a:t>Dyblygu</a:t>
            </a:r>
            <a:r>
              <a:rPr lang="en-GB" sz="2800" dirty="0"/>
              <a:t> – </a:t>
            </a:r>
            <a:r>
              <a:rPr lang="en-GB" sz="2800" dirty="0" err="1"/>
              <a:t>yn</a:t>
            </a:r>
            <a:r>
              <a:rPr lang="en-GB" sz="2800" dirty="0"/>
              <a:t> </a:t>
            </a:r>
            <a:r>
              <a:rPr lang="en-GB" sz="2800" dirty="0" err="1"/>
              <a:t>achosi</a:t>
            </a:r>
            <a:r>
              <a:rPr lang="en-GB" sz="2800" dirty="0"/>
              <a:t> </a:t>
            </a:r>
            <a:r>
              <a:rPr lang="en-GB" sz="2800" dirty="0" err="1"/>
              <a:t>dryswch</a:t>
            </a:r>
            <a:endParaRPr lang="en-GB" sz="2800" dirty="0"/>
          </a:p>
          <a:p>
            <a:pPr marL="285750" indent="-285750">
              <a:buFont typeface="Arial" panose="020B0604020202020204" pitchFamily="34" charset="0"/>
              <a:buChar char="•"/>
            </a:pPr>
            <a:r>
              <a:rPr lang="en-GB" sz="2800" dirty="0" err="1"/>
              <a:t>Roedd</a:t>
            </a:r>
            <a:r>
              <a:rPr lang="en-GB" sz="2800" dirty="0"/>
              <a:t> staff </a:t>
            </a:r>
            <a:r>
              <a:rPr lang="en-GB" sz="2800" dirty="0" err="1"/>
              <a:t>yn</a:t>
            </a:r>
            <a:r>
              <a:rPr lang="en-GB" sz="2800" dirty="0"/>
              <a:t> </a:t>
            </a:r>
            <a:r>
              <a:rPr lang="en-GB" sz="2800" dirty="0" err="1"/>
              <a:t>cael</a:t>
            </a:r>
            <a:r>
              <a:rPr lang="en-GB" sz="2800" dirty="0"/>
              <a:t> </a:t>
            </a:r>
            <a:r>
              <a:rPr lang="en-GB" sz="2800" dirty="0" err="1"/>
              <a:t>eu</a:t>
            </a:r>
            <a:r>
              <a:rPr lang="en-GB" sz="2800" dirty="0"/>
              <a:t> </a:t>
            </a:r>
            <a:r>
              <a:rPr lang="en-GB" sz="2800" dirty="0" err="1"/>
              <a:t>hatal</a:t>
            </a:r>
            <a:r>
              <a:rPr lang="en-GB" sz="2800" dirty="0"/>
              <a:t> </a:t>
            </a:r>
            <a:r>
              <a:rPr lang="en-GB" sz="2800" dirty="0" err="1"/>
              <a:t>rhag</a:t>
            </a:r>
            <a:r>
              <a:rPr lang="en-GB" sz="2800" dirty="0"/>
              <a:t> </a:t>
            </a:r>
            <a:r>
              <a:rPr lang="en-GB" sz="2800" dirty="0" err="1"/>
              <a:t>chwilio</a:t>
            </a:r>
            <a:r>
              <a:rPr lang="en-GB" sz="2800" dirty="0"/>
              <a:t> am </a:t>
            </a:r>
            <a:r>
              <a:rPr lang="en-GB" sz="2800" dirty="0" err="1"/>
              <a:t>hyfforddiant</a:t>
            </a:r>
            <a:r>
              <a:rPr lang="en-GB" sz="2800" dirty="0"/>
              <a:t> Dementia</a:t>
            </a:r>
          </a:p>
        </p:txBody>
      </p:sp>
      <p:pic>
        <p:nvPicPr>
          <p:cNvPr id="5" name="Picture 4">
            <a:extLst>
              <a:ext uri="{FF2B5EF4-FFF2-40B4-BE49-F238E27FC236}">
                <a16:creationId xmlns:a16="http://schemas.microsoft.com/office/drawing/2014/main" id="{DA8E91F8-8B55-058E-DC3D-B2BBF2CC54E2}"/>
              </a:ext>
            </a:extLst>
          </p:cNvPr>
          <p:cNvPicPr>
            <a:picLocks noChangeAspect="1"/>
          </p:cNvPicPr>
          <p:nvPr/>
        </p:nvPicPr>
        <p:blipFill>
          <a:blip r:embed="rId3"/>
          <a:stretch>
            <a:fillRect/>
          </a:stretch>
        </p:blipFill>
        <p:spPr>
          <a:xfrm>
            <a:off x="10738903" y="4611734"/>
            <a:ext cx="1621677" cy="2085013"/>
          </a:xfrm>
          <a:prstGeom prst="rect">
            <a:avLst/>
          </a:prstGeom>
        </p:spPr>
      </p:pic>
    </p:spTree>
    <p:extLst>
      <p:ext uri="{BB962C8B-B14F-4D97-AF65-F5344CB8AC3E}">
        <p14:creationId xmlns:p14="http://schemas.microsoft.com/office/powerpoint/2010/main" val="28906233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88A647-7B6E-8F1B-E36E-98C6EC523CA4}"/>
              </a:ext>
            </a:extLst>
          </p:cNvPr>
          <p:cNvSpPr txBox="1"/>
          <p:nvPr/>
        </p:nvSpPr>
        <p:spPr>
          <a:xfrm>
            <a:off x="0" y="217714"/>
            <a:ext cx="12192000" cy="707886"/>
          </a:xfrm>
          <a:prstGeom prst="rect">
            <a:avLst/>
          </a:prstGeom>
          <a:noFill/>
        </p:spPr>
        <p:txBody>
          <a:bodyPr wrap="square" rtlCol="0">
            <a:spAutoFit/>
          </a:bodyPr>
          <a:lstStyle/>
          <a:p>
            <a:r>
              <a:rPr lang="en-GB" sz="4000" b="1" dirty="0">
                <a:solidFill>
                  <a:srgbClr val="00B0F0"/>
                </a:solidFill>
              </a:rPr>
              <a:t>			Training Offer   				  </a:t>
            </a:r>
            <a:r>
              <a:rPr lang="en-GB" sz="4000" b="1" dirty="0" err="1">
                <a:solidFill>
                  <a:srgbClr val="FFFF00"/>
                </a:solidFill>
              </a:rPr>
              <a:t>Cynnig</a:t>
            </a:r>
            <a:r>
              <a:rPr lang="en-GB" sz="4000" b="1" dirty="0">
                <a:solidFill>
                  <a:srgbClr val="FFFF00"/>
                </a:solidFill>
              </a:rPr>
              <a:t> </a:t>
            </a:r>
            <a:r>
              <a:rPr lang="en-GB" sz="4000" b="1" dirty="0" err="1">
                <a:solidFill>
                  <a:srgbClr val="FFFF00"/>
                </a:solidFill>
              </a:rPr>
              <a:t>Hyfforddiant</a:t>
            </a:r>
            <a:endParaRPr lang="en-GB" sz="4000" b="1" dirty="0">
              <a:solidFill>
                <a:srgbClr val="FFFF00"/>
              </a:solidFill>
            </a:endParaRPr>
          </a:p>
        </p:txBody>
      </p:sp>
      <p:sp>
        <p:nvSpPr>
          <p:cNvPr id="3" name="TextBox 2">
            <a:extLst>
              <a:ext uri="{FF2B5EF4-FFF2-40B4-BE49-F238E27FC236}">
                <a16:creationId xmlns:a16="http://schemas.microsoft.com/office/drawing/2014/main" id="{791EBB8B-3A7E-F420-ABF0-AC21F4F43CBB}"/>
              </a:ext>
            </a:extLst>
          </p:cNvPr>
          <p:cNvSpPr txBox="1"/>
          <p:nvPr/>
        </p:nvSpPr>
        <p:spPr>
          <a:xfrm>
            <a:off x="1" y="1153886"/>
            <a:ext cx="6096000" cy="1077218"/>
          </a:xfrm>
          <a:prstGeom prst="rect">
            <a:avLst/>
          </a:prstGeom>
          <a:noFill/>
        </p:spPr>
        <p:txBody>
          <a:bodyPr wrap="square" rtlCol="0">
            <a:spAutoFit/>
          </a:bodyPr>
          <a:lstStyle/>
          <a:p>
            <a:pPr algn="ctr"/>
            <a:r>
              <a:rPr lang="en-GB" sz="3200" dirty="0">
                <a:solidFill>
                  <a:srgbClr val="00B0F0"/>
                </a:solidFill>
              </a:rPr>
              <a:t>Foundation in Dementia </a:t>
            </a:r>
          </a:p>
          <a:p>
            <a:pPr algn="ctr"/>
            <a:r>
              <a:rPr lang="en-GB" sz="3200" dirty="0">
                <a:solidFill>
                  <a:srgbClr val="00B0F0"/>
                </a:solidFill>
              </a:rPr>
              <a:t>Wellbeing Training  </a:t>
            </a:r>
          </a:p>
        </p:txBody>
      </p:sp>
      <p:sp>
        <p:nvSpPr>
          <p:cNvPr id="4" name="TextBox 3">
            <a:extLst>
              <a:ext uri="{FF2B5EF4-FFF2-40B4-BE49-F238E27FC236}">
                <a16:creationId xmlns:a16="http://schemas.microsoft.com/office/drawing/2014/main" id="{6D7CEA26-02DF-A5CD-1745-75F084B95953}"/>
              </a:ext>
            </a:extLst>
          </p:cNvPr>
          <p:cNvSpPr txBox="1"/>
          <p:nvPr/>
        </p:nvSpPr>
        <p:spPr>
          <a:xfrm>
            <a:off x="5867400" y="1153886"/>
            <a:ext cx="6324599" cy="1077218"/>
          </a:xfrm>
          <a:prstGeom prst="rect">
            <a:avLst/>
          </a:prstGeom>
          <a:noFill/>
        </p:spPr>
        <p:txBody>
          <a:bodyPr wrap="square" rtlCol="0">
            <a:spAutoFit/>
          </a:bodyPr>
          <a:lstStyle/>
          <a:p>
            <a:pPr algn="ctr"/>
            <a:r>
              <a:rPr lang="en-GB" sz="3200" dirty="0" err="1">
                <a:solidFill>
                  <a:srgbClr val="FFFF00"/>
                </a:solidFill>
              </a:rPr>
              <a:t>Hyfforddiant</a:t>
            </a:r>
            <a:r>
              <a:rPr lang="en-GB" sz="3200" dirty="0">
                <a:solidFill>
                  <a:srgbClr val="FFFF00"/>
                </a:solidFill>
              </a:rPr>
              <a:t> Sylfaen </a:t>
            </a:r>
            <a:r>
              <a:rPr lang="en-GB" sz="3200" dirty="0" err="1">
                <a:solidFill>
                  <a:srgbClr val="FFFF00"/>
                </a:solidFill>
              </a:rPr>
              <a:t>mewn</a:t>
            </a:r>
            <a:r>
              <a:rPr lang="en-GB" sz="3200" dirty="0">
                <a:solidFill>
                  <a:srgbClr val="FFFF00"/>
                </a:solidFill>
              </a:rPr>
              <a:t> </a:t>
            </a:r>
            <a:r>
              <a:rPr lang="en-GB" sz="3200" dirty="0" err="1">
                <a:solidFill>
                  <a:srgbClr val="FFFF00"/>
                </a:solidFill>
              </a:rPr>
              <a:t>Llesiant</a:t>
            </a:r>
            <a:r>
              <a:rPr lang="en-GB" sz="3200" dirty="0">
                <a:solidFill>
                  <a:srgbClr val="FFFF00"/>
                </a:solidFill>
              </a:rPr>
              <a:t> Dementia</a:t>
            </a:r>
          </a:p>
        </p:txBody>
      </p:sp>
      <p:graphicFrame>
        <p:nvGraphicFramePr>
          <p:cNvPr id="5" name="Table 4">
            <a:extLst>
              <a:ext uri="{FF2B5EF4-FFF2-40B4-BE49-F238E27FC236}">
                <a16:creationId xmlns:a16="http://schemas.microsoft.com/office/drawing/2014/main" id="{30DE4943-27E1-A98D-CDD2-E7251CC83B1D}"/>
              </a:ext>
            </a:extLst>
          </p:cNvPr>
          <p:cNvGraphicFramePr>
            <a:graphicFrameLocks noGrp="1"/>
          </p:cNvGraphicFramePr>
          <p:nvPr>
            <p:extLst>
              <p:ext uri="{D42A27DB-BD31-4B8C-83A1-F6EECF244321}">
                <p14:modId xmlns:p14="http://schemas.microsoft.com/office/powerpoint/2010/main" val="1465749295"/>
              </p:ext>
            </p:extLst>
          </p:nvPr>
        </p:nvGraphicFramePr>
        <p:xfrm>
          <a:off x="1529295" y="2404494"/>
          <a:ext cx="10450286" cy="4092045"/>
        </p:xfrm>
        <a:graphic>
          <a:graphicData uri="http://schemas.openxmlformats.org/drawingml/2006/table">
            <a:tbl>
              <a:tblPr firstRow="1" bandRow="1">
                <a:tableStyleId>{7DF18680-E054-41AD-8BC1-D1AEF772440D}</a:tableStyleId>
              </a:tblPr>
              <a:tblGrid>
                <a:gridCol w="4572001">
                  <a:extLst>
                    <a:ext uri="{9D8B030D-6E8A-4147-A177-3AD203B41FA5}">
                      <a16:colId xmlns:a16="http://schemas.microsoft.com/office/drawing/2014/main" val="3479695320"/>
                    </a:ext>
                  </a:extLst>
                </a:gridCol>
                <a:gridCol w="5878285">
                  <a:extLst>
                    <a:ext uri="{9D8B030D-6E8A-4147-A177-3AD203B41FA5}">
                      <a16:colId xmlns:a16="http://schemas.microsoft.com/office/drawing/2014/main" val="399879086"/>
                    </a:ext>
                  </a:extLst>
                </a:gridCol>
              </a:tblGrid>
              <a:tr h="370840">
                <a:tc>
                  <a:txBody>
                    <a:bodyPr/>
                    <a:lstStyle/>
                    <a:p>
                      <a:pPr algn="ctr"/>
                      <a:r>
                        <a:rPr lang="en-GB" sz="2000" dirty="0"/>
                        <a:t>Theme 1</a:t>
                      </a:r>
                    </a:p>
                  </a:txBody>
                  <a:tcPr/>
                </a:tc>
                <a:tc>
                  <a:txBody>
                    <a:bodyPr/>
                    <a:lstStyle/>
                    <a:p>
                      <a:pPr algn="ctr"/>
                      <a:r>
                        <a:rPr lang="en-GB" sz="2000" dirty="0" err="1"/>
                        <a:t>Themâu</a:t>
                      </a:r>
                      <a:endParaRPr lang="en-GB" sz="2000" dirty="0"/>
                    </a:p>
                  </a:txBody>
                  <a:tcPr/>
                </a:tc>
                <a:extLst>
                  <a:ext uri="{0D108BD9-81ED-4DB2-BD59-A6C34878D82A}">
                    <a16:rowId xmlns:a16="http://schemas.microsoft.com/office/drawing/2014/main" val="2106543560"/>
                  </a:ext>
                </a:extLst>
              </a:tr>
              <a:tr h="370840">
                <a:tc>
                  <a:txBody>
                    <a:bodyPr/>
                    <a:lstStyle/>
                    <a:p>
                      <a:pPr algn="ctr"/>
                      <a:r>
                        <a:rPr lang="en-GB" sz="2000" dirty="0"/>
                        <a:t>Introduction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err="1"/>
                        <a:t>Cyflwyniad</a:t>
                      </a:r>
                      <a:endParaRPr lang="en-GB" sz="2000" dirty="0"/>
                    </a:p>
                  </a:txBody>
                  <a:tcPr/>
                </a:tc>
                <a:extLst>
                  <a:ext uri="{0D108BD9-81ED-4DB2-BD59-A6C34878D82A}">
                    <a16:rowId xmlns:a16="http://schemas.microsoft.com/office/drawing/2014/main" val="1051518936"/>
                  </a:ext>
                </a:extLst>
              </a:tr>
              <a:tr h="370840">
                <a:tc>
                  <a:txBody>
                    <a:bodyPr/>
                    <a:lstStyle/>
                    <a:p>
                      <a:pPr algn="ctr"/>
                      <a:r>
                        <a:rPr lang="en-GB" sz="2000" dirty="0"/>
                        <a:t>Person-Centred Care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Gofal </a:t>
                      </a:r>
                      <a:r>
                        <a:rPr lang="en-GB" sz="2000" dirty="0" err="1"/>
                        <a:t>Sy’n</a:t>
                      </a:r>
                      <a:r>
                        <a:rPr lang="en-GB" sz="2000" dirty="0"/>
                        <a:t> </a:t>
                      </a:r>
                      <a:r>
                        <a:rPr lang="en-GB" sz="2000" dirty="0" err="1"/>
                        <a:t>Canolbwyntio</a:t>
                      </a:r>
                      <a:r>
                        <a:rPr lang="en-GB" sz="2000" dirty="0"/>
                        <a:t> </a:t>
                      </a:r>
                      <a:r>
                        <a:rPr lang="en-GB" sz="2000" dirty="0" err="1"/>
                        <a:t>ar</a:t>
                      </a:r>
                      <a:r>
                        <a:rPr lang="en-GB" sz="2000" dirty="0"/>
                        <a:t> yr </a:t>
                      </a:r>
                      <a:r>
                        <a:rPr lang="en-GB" sz="2000" dirty="0" err="1"/>
                        <a:t>Unigolyn</a:t>
                      </a:r>
                      <a:endParaRPr lang="en-GB" sz="2000" dirty="0"/>
                    </a:p>
                  </a:txBody>
                  <a:tcPr/>
                </a:tc>
                <a:extLst>
                  <a:ext uri="{0D108BD9-81ED-4DB2-BD59-A6C34878D82A}">
                    <a16:rowId xmlns:a16="http://schemas.microsoft.com/office/drawing/2014/main" val="492955528"/>
                  </a:ext>
                </a:extLst>
              </a:tr>
              <a:tr h="370840">
                <a:tc>
                  <a:txBody>
                    <a:bodyPr/>
                    <a:lstStyle/>
                    <a:p>
                      <a:pPr algn="ctr"/>
                      <a:r>
                        <a:rPr lang="en-GB" sz="2000" dirty="0"/>
                        <a:t>Communication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Cyfathrebu</a:t>
                      </a:r>
                    </a:p>
                  </a:txBody>
                  <a:tcPr/>
                </a:tc>
                <a:extLst>
                  <a:ext uri="{0D108BD9-81ED-4DB2-BD59-A6C34878D82A}">
                    <a16:rowId xmlns:a16="http://schemas.microsoft.com/office/drawing/2014/main" val="151515860"/>
                  </a:ext>
                </a:extLst>
              </a:tr>
              <a:tr h="370840">
                <a:tc>
                  <a:txBody>
                    <a:bodyPr/>
                    <a:lstStyle/>
                    <a:p>
                      <a:pPr algn="ctr"/>
                      <a:r>
                        <a:rPr lang="en-GB" sz="2000" dirty="0"/>
                        <a:t>Life Story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Stori </a:t>
                      </a:r>
                      <a:r>
                        <a:rPr lang="en-GB" sz="2000" dirty="0" err="1"/>
                        <a:t>Bywyd</a:t>
                      </a:r>
                      <a:r>
                        <a:rPr lang="en-GB" sz="2000" dirty="0"/>
                        <a:t> </a:t>
                      </a:r>
                    </a:p>
                  </a:txBody>
                  <a:tcPr/>
                </a:tc>
                <a:extLst>
                  <a:ext uri="{0D108BD9-81ED-4DB2-BD59-A6C34878D82A}">
                    <a16:rowId xmlns:a16="http://schemas.microsoft.com/office/drawing/2014/main" val="3794526298"/>
                  </a:ext>
                </a:extLst>
              </a:tr>
              <a:tr h="370840">
                <a:tc>
                  <a:txBody>
                    <a:bodyPr/>
                    <a:lstStyle/>
                    <a:p>
                      <a:pPr algn="ctr"/>
                      <a:r>
                        <a:rPr lang="en-GB" sz="2000" dirty="0"/>
                        <a:t>Activity and Occupation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Gweithgarwch a </a:t>
                      </a:r>
                      <a:r>
                        <a:rPr lang="en-GB" sz="2000" dirty="0" err="1"/>
                        <a:t>Galwedigaeth</a:t>
                      </a:r>
                      <a:endParaRPr lang="en-GB" sz="2000" dirty="0"/>
                    </a:p>
                  </a:txBody>
                  <a:tcPr/>
                </a:tc>
                <a:extLst>
                  <a:ext uri="{0D108BD9-81ED-4DB2-BD59-A6C34878D82A}">
                    <a16:rowId xmlns:a16="http://schemas.microsoft.com/office/drawing/2014/main" val="2721121683"/>
                  </a:ext>
                </a:extLst>
              </a:tr>
              <a:tr h="525885">
                <a:tc>
                  <a:txBody>
                    <a:bodyPr/>
                    <a:lstStyle/>
                    <a:p>
                      <a:pPr algn="ctr"/>
                      <a:r>
                        <a:rPr lang="en-GB" sz="2000" dirty="0"/>
                        <a:t>Dementia Friendly Environments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Amgylcheddau </a:t>
                      </a:r>
                      <a:r>
                        <a:rPr lang="en-GB" sz="2000" dirty="0" err="1"/>
                        <a:t>sy’n</a:t>
                      </a:r>
                      <a:r>
                        <a:rPr lang="en-GB" sz="2000" dirty="0"/>
                        <a:t> </a:t>
                      </a:r>
                      <a:r>
                        <a:rPr lang="en-GB" sz="2000" dirty="0" err="1"/>
                        <a:t>Gyfeillgar</a:t>
                      </a:r>
                      <a:r>
                        <a:rPr lang="en-GB" sz="2000" dirty="0"/>
                        <a:t> i </a:t>
                      </a:r>
                      <a:r>
                        <a:rPr lang="en-GB" sz="2000" dirty="0" err="1"/>
                        <a:t>Ddementia</a:t>
                      </a:r>
                      <a:endParaRPr lang="en-GB" sz="2000" dirty="0"/>
                    </a:p>
                  </a:txBody>
                  <a:tcPr/>
                </a:tc>
                <a:extLst>
                  <a:ext uri="{0D108BD9-81ED-4DB2-BD59-A6C34878D82A}">
                    <a16:rowId xmlns:a16="http://schemas.microsoft.com/office/drawing/2014/main" val="1025903725"/>
                  </a:ext>
                </a:extLst>
              </a:tr>
              <a:tr h="370840">
                <a:tc>
                  <a:txBody>
                    <a:bodyPr/>
                    <a:lstStyle/>
                    <a:p>
                      <a:pPr algn="ctr"/>
                      <a:r>
                        <a:rPr lang="en-GB" sz="2000" dirty="0"/>
                        <a:t>Nutrition and Hydration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Maeth a </a:t>
                      </a:r>
                      <a:r>
                        <a:rPr lang="en-GB" sz="2000" dirty="0" err="1"/>
                        <a:t>Hydradiad</a:t>
                      </a:r>
                      <a:endParaRPr lang="en-GB" sz="2000" dirty="0"/>
                    </a:p>
                  </a:txBody>
                  <a:tcPr/>
                </a:tc>
                <a:extLst>
                  <a:ext uri="{0D108BD9-81ED-4DB2-BD59-A6C34878D82A}">
                    <a16:rowId xmlns:a16="http://schemas.microsoft.com/office/drawing/2014/main" val="601381126"/>
                  </a:ext>
                </a:extLst>
              </a:tr>
              <a:tr h="370840">
                <a:tc>
                  <a:txBody>
                    <a:bodyPr/>
                    <a:lstStyle/>
                    <a:p>
                      <a:pPr algn="ctr"/>
                      <a:r>
                        <a:rPr lang="en-GB" sz="2000" dirty="0"/>
                        <a:t>Physical Health and Dementia</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Iechyd Corfforol a Dementia</a:t>
                      </a:r>
                    </a:p>
                  </a:txBody>
                  <a:tcPr/>
                </a:tc>
                <a:extLst>
                  <a:ext uri="{0D108BD9-81ED-4DB2-BD59-A6C34878D82A}">
                    <a16:rowId xmlns:a16="http://schemas.microsoft.com/office/drawing/2014/main" val="312614848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Human Behaviour</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t>Ymddygiad </a:t>
                      </a:r>
                      <a:r>
                        <a:rPr lang="en-GB" sz="2000" dirty="0" err="1"/>
                        <a:t>Dynol</a:t>
                      </a:r>
                      <a:endParaRPr lang="en-GB" sz="2000" dirty="0"/>
                    </a:p>
                  </a:txBody>
                  <a:tcPr/>
                </a:tc>
                <a:extLst>
                  <a:ext uri="{0D108BD9-81ED-4DB2-BD59-A6C34878D82A}">
                    <a16:rowId xmlns:a16="http://schemas.microsoft.com/office/drawing/2014/main" val="878024515"/>
                  </a:ext>
                </a:extLst>
              </a:tr>
            </a:tbl>
          </a:graphicData>
        </a:graphic>
      </p:graphicFrame>
      <p:pic>
        <p:nvPicPr>
          <p:cNvPr id="6" name="Picture 5">
            <a:extLst>
              <a:ext uri="{FF2B5EF4-FFF2-40B4-BE49-F238E27FC236}">
                <a16:creationId xmlns:a16="http://schemas.microsoft.com/office/drawing/2014/main" id="{CC7CCE93-5E46-C84B-7B45-36378CAFED2E}"/>
              </a:ext>
            </a:extLst>
          </p:cNvPr>
          <p:cNvPicPr>
            <a:picLocks noChangeAspect="1"/>
          </p:cNvPicPr>
          <p:nvPr/>
        </p:nvPicPr>
        <p:blipFill>
          <a:blip r:embed="rId3"/>
          <a:stretch>
            <a:fillRect/>
          </a:stretch>
        </p:blipFill>
        <p:spPr>
          <a:xfrm>
            <a:off x="-92382" y="4661607"/>
            <a:ext cx="1621677" cy="2085013"/>
          </a:xfrm>
          <a:prstGeom prst="rect">
            <a:avLst/>
          </a:prstGeom>
        </p:spPr>
      </p:pic>
    </p:spTree>
    <p:extLst>
      <p:ext uri="{BB962C8B-B14F-4D97-AF65-F5344CB8AC3E}">
        <p14:creationId xmlns:p14="http://schemas.microsoft.com/office/powerpoint/2010/main" val="1220691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3B334BB-C3E5-2666-5064-6F0861F20F03}"/>
              </a:ext>
            </a:extLst>
          </p:cNvPr>
          <p:cNvPicPr>
            <a:picLocks noChangeAspect="1"/>
          </p:cNvPicPr>
          <p:nvPr/>
        </p:nvPicPr>
        <p:blipFill>
          <a:blip r:embed="rId3"/>
          <a:srcRect l="17774" r="1" b="1"/>
          <a:stretch>
            <a:fillRect/>
          </a:stretch>
        </p:blipFill>
        <p:spPr>
          <a:xfrm>
            <a:off x="421654" y="3907350"/>
            <a:ext cx="3145335" cy="2784181"/>
          </a:xfrm>
          <a:prstGeom prst="rect">
            <a:avLst/>
          </a:prstGeom>
        </p:spPr>
      </p:pic>
      <p:sp>
        <p:nvSpPr>
          <p:cNvPr id="2" name="TextBox 1">
            <a:extLst>
              <a:ext uri="{FF2B5EF4-FFF2-40B4-BE49-F238E27FC236}">
                <a16:creationId xmlns:a16="http://schemas.microsoft.com/office/drawing/2014/main" id="{080B39AF-8B21-87B2-493A-7CBCB057A7F1}"/>
              </a:ext>
            </a:extLst>
          </p:cNvPr>
          <p:cNvSpPr txBox="1"/>
          <p:nvPr/>
        </p:nvSpPr>
        <p:spPr>
          <a:xfrm>
            <a:off x="573741" y="2386493"/>
            <a:ext cx="2841159" cy="970183"/>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b="1" dirty="0">
                <a:solidFill>
                  <a:srgbClr val="00B0F0"/>
                </a:solidFill>
              </a:rPr>
              <a:t>Next Steps</a:t>
            </a:r>
          </a:p>
        </p:txBody>
      </p:sp>
      <p:graphicFrame>
        <p:nvGraphicFramePr>
          <p:cNvPr id="7" name="TextBox 2">
            <a:extLst>
              <a:ext uri="{FF2B5EF4-FFF2-40B4-BE49-F238E27FC236}">
                <a16:creationId xmlns:a16="http://schemas.microsoft.com/office/drawing/2014/main" id="{E127A931-E0E1-6D55-0D52-B41B3BEFE946}"/>
              </a:ext>
            </a:extLst>
          </p:cNvPr>
          <p:cNvGraphicFramePr/>
          <p:nvPr>
            <p:extLst>
              <p:ext uri="{D42A27DB-BD31-4B8C-83A1-F6EECF244321}">
                <p14:modId xmlns:p14="http://schemas.microsoft.com/office/powerpoint/2010/main" val="1510883602"/>
              </p:ext>
            </p:extLst>
          </p:nvPr>
        </p:nvGraphicFramePr>
        <p:xfrm>
          <a:off x="4067216" y="573776"/>
          <a:ext cx="8048583" cy="53666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C39DFE1C-6C0A-1FAF-2640-3BABB2247825}"/>
              </a:ext>
            </a:extLst>
          </p:cNvPr>
          <p:cNvSpPr txBox="1"/>
          <p:nvPr/>
        </p:nvSpPr>
        <p:spPr>
          <a:xfrm>
            <a:off x="421654" y="3075056"/>
            <a:ext cx="3537326" cy="707886"/>
          </a:xfrm>
          <a:prstGeom prst="rect">
            <a:avLst/>
          </a:prstGeom>
          <a:noFill/>
        </p:spPr>
        <p:txBody>
          <a:bodyPr wrap="square" rtlCol="0">
            <a:spAutoFit/>
          </a:bodyPr>
          <a:lstStyle/>
          <a:p>
            <a:r>
              <a:rPr lang="en-GB" sz="4000" b="1" dirty="0" err="1">
                <a:solidFill>
                  <a:srgbClr val="FFFF00"/>
                </a:solidFill>
              </a:rPr>
              <a:t>Camau</a:t>
            </a:r>
            <a:r>
              <a:rPr lang="en-GB" sz="4000" b="1" dirty="0">
                <a:solidFill>
                  <a:srgbClr val="FFFF00"/>
                </a:solidFill>
              </a:rPr>
              <a:t> </a:t>
            </a:r>
            <a:r>
              <a:rPr lang="en-GB" sz="4000" b="1" dirty="0" err="1">
                <a:solidFill>
                  <a:srgbClr val="FFFF00"/>
                </a:solidFill>
              </a:rPr>
              <a:t>Nesaf</a:t>
            </a:r>
            <a:endParaRPr lang="en-GB" sz="4000" b="1" dirty="0">
              <a:solidFill>
                <a:srgbClr val="FFFF00"/>
              </a:solidFill>
            </a:endParaRPr>
          </a:p>
        </p:txBody>
      </p:sp>
      <p:pic>
        <p:nvPicPr>
          <p:cNvPr id="3" name="Picture 2">
            <a:extLst>
              <a:ext uri="{FF2B5EF4-FFF2-40B4-BE49-F238E27FC236}">
                <a16:creationId xmlns:a16="http://schemas.microsoft.com/office/drawing/2014/main" id="{57BE49CD-0C96-04D0-BD80-40B5290C8047}"/>
              </a:ext>
            </a:extLst>
          </p:cNvPr>
          <p:cNvPicPr>
            <a:picLocks noChangeAspect="1"/>
          </p:cNvPicPr>
          <p:nvPr/>
        </p:nvPicPr>
        <p:blipFill>
          <a:blip r:embed="rId9"/>
          <a:stretch>
            <a:fillRect/>
          </a:stretch>
        </p:blipFill>
        <p:spPr>
          <a:xfrm>
            <a:off x="-130627" y="0"/>
            <a:ext cx="1621677" cy="2085013"/>
          </a:xfrm>
          <a:prstGeom prst="rect">
            <a:avLst/>
          </a:prstGeom>
        </p:spPr>
      </p:pic>
    </p:spTree>
    <p:extLst>
      <p:ext uri="{BB962C8B-B14F-4D97-AF65-F5344CB8AC3E}">
        <p14:creationId xmlns:p14="http://schemas.microsoft.com/office/powerpoint/2010/main" val="238680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C73BBEEF-B456-4A39-B44B-5A53E698A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21748314-7F41-5034-0A68-D8ED573B2D93}"/>
              </a:ext>
            </a:extLst>
          </p:cNvPr>
          <p:cNvPicPr>
            <a:picLocks noChangeAspect="1"/>
          </p:cNvPicPr>
          <p:nvPr/>
        </p:nvPicPr>
        <p:blipFill>
          <a:blip r:embed="rId3"/>
          <a:srcRect r="-2" b="18717"/>
          <a:stretch>
            <a:fillRect/>
          </a:stretch>
        </p:blipFill>
        <p:spPr>
          <a:xfrm>
            <a:off x="1" y="10"/>
            <a:ext cx="6096000" cy="6857990"/>
          </a:xfrm>
          <a:prstGeom prst="rect">
            <a:avLst/>
          </a:prstGeom>
        </p:spPr>
      </p:pic>
      <p:sp useBgFill="1">
        <p:nvSpPr>
          <p:cNvPr id="12" name="Rectangle 11">
            <a:extLst>
              <a:ext uri="{FF2B5EF4-FFF2-40B4-BE49-F238E27FC236}">
                <a16:creationId xmlns:a16="http://schemas.microsoft.com/office/drawing/2014/main" id="{13A48C6C-3CC4-4EE5-A773-EC1EB7F59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ln>
            <a:noFill/>
          </a:ln>
          <a:effectLst>
            <a:outerShdw blurRad="596900" dist="330200" dir="8820000" sx="87000" sy="87000" algn="t" rotWithShape="0">
              <a:srgbClr val="000000">
                <a:alpha val="2666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22DBA9F-F803-DD28-46C2-6EBC7261865A}"/>
              </a:ext>
            </a:extLst>
          </p:cNvPr>
          <p:cNvSpPr txBox="1"/>
          <p:nvPr/>
        </p:nvSpPr>
        <p:spPr>
          <a:xfrm>
            <a:off x="6814945" y="1196478"/>
            <a:ext cx="4658109" cy="4465044"/>
          </a:xfrm>
          <a:prstGeom prst="rect">
            <a:avLst/>
          </a:prstGeom>
        </p:spPr>
        <p:txBody>
          <a:bodyPr vert="horz" lIns="91440" tIns="45720" rIns="91440" bIns="45720" rtlCol="0" anchor="t">
            <a:normAutofit/>
          </a:bodyPr>
          <a:lstStyle/>
          <a:p>
            <a:pPr algn="ctr" defTabSz="914400">
              <a:lnSpc>
                <a:spcPct val="90000"/>
              </a:lnSpc>
              <a:spcBef>
                <a:spcPct val="0"/>
              </a:spcBef>
              <a:spcAft>
                <a:spcPts val="600"/>
              </a:spcAft>
            </a:pPr>
            <a:r>
              <a:rPr lang="en-US" sz="4800" b="1" dirty="0">
                <a:solidFill>
                  <a:srgbClr val="00B0F0"/>
                </a:solidFill>
                <a:latin typeface="+mj-lt"/>
                <a:ea typeface="+mj-ea"/>
                <a:cs typeface="+mj-cs"/>
              </a:rPr>
              <a:t>Original Framework</a:t>
            </a:r>
          </a:p>
          <a:p>
            <a:pPr algn="ctr" defTabSz="914400">
              <a:lnSpc>
                <a:spcPct val="90000"/>
              </a:lnSpc>
              <a:spcBef>
                <a:spcPct val="0"/>
              </a:spcBef>
              <a:spcAft>
                <a:spcPts val="600"/>
              </a:spcAft>
            </a:pPr>
            <a:endParaRPr lang="en-US" sz="4800" b="1" dirty="0">
              <a:latin typeface="+mj-lt"/>
              <a:ea typeface="+mj-ea"/>
              <a:cs typeface="+mj-cs"/>
            </a:endParaRPr>
          </a:p>
          <a:p>
            <a:pPr algn="ctr" defTabSz="914400">
              <a:lnSpc>
                <a:spcPct val="90000"/>
              </a:lnSpc>
              <a:spcBef>
                <a:spcPct val="0"/>
              </a:spcBef>
              <a:spcAft>
                <a:spcPts val="600"/>
              </a:spcAft>
            </a:pPr>
            <a:r>
              <a:rPr lang="en-US" sz="4800" b="1" dirty="0" err="1">
                <a:solidFill>
                  <a:srgbClr val="FFFF00"/>
                </a:solidFill>
                <a:latin typeface="+mj-lt"/>
                <a:ea typeface="+mj-ea"/>
                <a:cs typeface="+mj-cs"/>
              </a:rPr>
              <a:t>Fframwaith</a:t>
            </a:r>
            <a:r>
              <a:rPr lang="en-US" sz="4800" b="1" dirty="0">
                <a:solidFill>
                  <a:srgbClr val="FFFF00"/>
                </a:solidFill>
                <a:latin typeface="+mj-lt"/>
                <a:ea typeface="+mj-ea"/>
                <a:cs typeface="+mj-cs"/>
              </a:rPr>
              <a:t> </a:t>
            </a:r>
            <a:r>
              <a:rPr lang="en-US" sz="4800" b="1" dirty="0" err="1">
                <a:solidFill>
                  <a:srgbClr val="FFFF00"/>
                </a:solidFill>
                <a:latin typeface="+mj-lt"/>
                <a:ea typeface="+mj-ea"/>
                <a:cs typeface="+mj-cs"/>
              </a:rPr>
              <a:t>Gwreiddiol</a:t>
            </a:r>
            <a:endParaRPr lang="en-US" sz="4800" b="1" dirty="0">
              <a:solidFill>
                <a:srgbClr val="FFFF00"/>
              </a:solidFill>
              <a:latin typeface="+mj-lt"/>
              <a:ea typeface="+mj-ea"/>
              <a:cs typeface="+mj-cs"/>
            </a:endParaRPr>
          </a:p>
        </p:txBody>
      </p:sp>
      <p:sp useBgFill="1">
        <p:nvSpPr>
          <p:cNvPr id="14" name="Rectangle 13">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5143500"/>
            <a:ext cx="6096000" cy="1714500"/>
          </a:xfrm>
          <a:prstGeom prst="rect">
            <a:avLst/>
          </a:prstGeom>
          <a:ln>
            <a:noFill/>
          </a:ln>
          <a:effectLst>
            <a:outerShdw blurRad="342900" dist="127000" dir="2400000" sx="90000" sy="90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A69CAC8-A996-7598-446C-F1A42AD74D08}"/>
              </a:ext>
            </a:extLst>
          </p:cNvPr>
          <p:cNvPicPr>
            <a:picLocks noChangeAspect="1"/>
          </p:cNvPicPr>
          <p:nvPr/>
        </p:nvPicPr>
        <p:blipFill>
          <a:blip r:embed="rId4"/>
          <a:stretch>
            <a:fillRect/>
          </a:stretch>
        </p:blipFill>
        <p:spPr>
          <a:xfrm>
            <a:off x="10662215" y="4619015"/>
            <a:ext cx="1621677" cy="2085013"/>
          </a:xfrm>
          <a:prstGeom prst="rect">
            <a:avLst/>
          </a:prstGeom>
        </p:spPr>
      </p:pic>
    </p:spTree>
    <p:extLst>
      <p:ext uri="{BB962C8B-B14F-4D97-AF65-F5344CB8AC3E}">
        <p14:creationId xmlns:p14="http://schemas.microsoft.com/office/powerpoint/2010/main" val="4186338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4CD456-BD69-FAE6-EDAA-84B51C6F4539}"/>
              </a:ext>
            </a:extLst>
          </p:cNvPr>
          <p:cNvSpPr txBox="1"/>
          <p:nvPr/>
        </p:nvSpPr>
        <p:spPr>
          <a:xfrm>
            <a:off x="0" y="0"/>
            <a:ext cx="6096000" cy="2062103"/>
          </a:xfrm>
          <a:prstGeom prst="rect">
            <a:avLst/>
          </a:prstGeom>
          <a:noFill/>
        </p:spPr>
        <p:txBody>
          <a:bodyPr wrap="square" rtlCol="0">
            <a:spAutoFit/>
          </a:bodyPr>
          <a:lstStyle/>
          <a:p>
            <a:pPr algn="ctr"/>
            <a:r>
              <a:rPr lang="en-GB" sz="3200" dirty="0">
                <a:solidFill>
                  <a:srgbClr val="00B0F0"/>
                </a:solidFill>
              </a:rPr>
              <a:t>Thank you for listening! </a:t>
            </a:r>
          </a:p>
          <a:p>
            <a:pPr algn="ctr"/>
            <a:r>
              <a:rPr lang="en-GB" sz="3200" dirty="0">
                <a:solidFill>
                  <a:srgbClr val="00B0F0"/>
                </a:solidFill>
              </a:rPr>
              <a:t>Please submit any questions you have via the QR code. </a:t>
            </a:r>
          </a:p>
          <a:p>
            <a:pPr algn="ctr"/>
            <a:endParaRPr lang="en-GB" sz="3200" dirty="0">
              <a:solidFill>
                <a:srgbClr val="00B0F0"/>
              </a:solidFill>
            </a:endParaRPr>
          </a:p>
        </p:txBody>
      </p:sp>
      <p:pic>
        <p:nvPicPr>
          <p:cNvPr id="6" name="Picture 5">
            <a:extLst>
              <a:ext uri="{FF2B5EF4-FFF2-40B4-BE49-F238E27FC236}">
                <a16:creationId xmlns:a16="http://schemas.microsoft.com/office/drawing/2014/main" id="{D100612B-AD17-7DFC-21AD-6A04B8FC1F8A}"/>
              </a:ext>
            </a:extLst>
          </p:cNvPr>
          <p:cNvPicPr>
            <a:picLocks noChangeAspect="1"/>
          </p:cNvPicPr>
          <p:nvPr/>
        </p:nvPicPr>
        <p:blipFill>
          <a:blip r:embed="rId2"/>
          <a:stretch>
            <a:fillRect/>
          </a:stretch>
        </p:blipFill>
        <p:spPr>
          <a:xfrm>
            <a:off x="3456850" y="1569660"/>
            <a:ext cx="5278299" cy="5003560"/>
          </a:xfrm>
          <a:prstGeom prst="rect">
            <a:avLst/>
          </a:prstGeom>
        </p:spPr>
      </p:pic>
      <p:sp>
        <p:nvSpPr>
          <p:cNvPr id="7" name="TextBox 6">
            <a:extLst>
              <a:ext uri="{FF2B5EF4-FFF2-40B4-BE49-F238E27FC236}">
                <a16:creationId xmlns:a16="http://schemas.microsoft.com/office/drawing/2014/main" id="{F3D0A8C9-34BC-F8F1-087B-969ED3B09377}"/>
              </a:ext>
            </a:extLst>
          </p:cNvPr>
          <p:cNvSpPr txBox="1"/>
          <p:nvPr/>
        </p:nvSpPr>
        <p:spPr>
          <a:xfrm>
            <a:off x="5910942" y="0"/>
            <a:ext cx="6389913" cy="1569660"/>
          </a:xfrm>
          <a:prstGeom prst="rect">
            <a:avLst/>
          </a:prstGeom>
          <a:noFill/>
        </p:spPr>
        <p:txBody>
          <a:bodyPr wrap="square" rtlCol="0">
            <a:spAutoFit/>
          </a:bodyPr>
          <a:lstStyle/>
          <a:p>
            <a:pPr algn="ctr"/>
            <a:r>
              <a:rPr lang="en-GB" sz="3200" dirty="0">
                <a:solidFill>
                  <a:srgbClr val="FFFF00"/>
                </a:solidFill>
              </a:rPr>
              <a:t>Dolch am </a:t>
            </a:r>
            <a:r>
              <a:rPr lang="en-GB" sz="3200" dirty="0" err="1">
                <a:solidFill>
                  <a:srgbClr val="FFFF00"/>
                </a:solidFill>
              </a:rPr>
              <a:t>wrando</a:t>
            </a:r>
            <a:r>
              <a:rPr lang="en-GB" sz="3200" dirty="0">
                <a:solidFill>
                  <a:srgbClr val="FFFF00"/>
                </a:solidFill>
              </a:rPr>
              <a:t>!</a:t>
            </a:r>
          </a:p>
          <a:p>
            <a:pPr algn="ctr"/>
            <a:r>
              <a:rPr lang="en-GB" sz="3200" dirty="0" err="1">
                <a:solidFill>
                  <a:srgbClr val="FFFF00"/>
                </a:solidFill>
              </a:rPr>
              <a:t>Anfonwch</a:t>
            </a:r>
            <a:r>
              <a:rPr lang="en-GB" sz="3200" dirty="0">
                <a:solidFill>
                  <a:srgbClr val="FFFF00"/>
                </a:solidFill>
              </a:rPr>
              <a:t> </a:t>
            </a:r>
            <a:r>
              <a:rPr lang="en-GB" sz="3200" dirty="0" err="1">
                <a:solidFill>
                  <a:srgbClr val="FFFF00"/>
                </a:solidFill>
              </a:rPr>
              <a:t>unrhyw</a:t>
            </a:r>
            <a:r>
              <a:rPr lang="en-GB" sz="3200" dirty="0">
                <a:solidFill>
                  <a:srgbClr val="FFFF00"/>
                </a:solidFill>
              </a:rPr>
              <a:t> </a:t>
            </a:r>
            <a:r>
              <a:rPr lang="en-GB" sz="3200" dirty="0" err="1">
                <a:solidFill>
                  <a:srgbClr val="FFFF00"/>
                </a:solidFill>
              </a:rPr>
              <a:t>gwestiynau</a:t>
            </a:r>
            <a:r>
              <a:rPr lang="en-GB" sz="3200" dirty="0">
                <a:solidFill>
                  <a:srgbClr val="FFFF00"/>
                </a:solidFill>
              </a:rPr>
              <a:t> </a:t>
            </a:r>
            <a:r>
              <a:rPr lang="en-GB" sz="3200" dirty="0" err="1">
                <a:solidFill>
                  <a:srgbClr val="FFFF00"/>
                </a:solidFill>
              </a:rPr>
              <a:t>sydd</a:t>
            </a:r>
            <a:r>
              <a:rPr lang="en-GB" sz="3200" dirty="0">
                <a:solidFill>
                  <a:srgbClr val="FFFF00"/>
                </a:solidFill>
              </a:rPr>
              <a:t> </a:t>
            </a:r>
            <a:r>
              <a:rPr lang="en-GB" sz="3200" dirty="0" err="1">
                <a:solidFill>
                  <a:srgbClr val="FFFF00"/>
                </a:solidFill>
              </a:rPr>
              <a:t>gennych</a:t>
            </a:r>
            <a:r>
              <a:rPr lang="en-GB" sz="3200" dirty="0">
                <a:solidFill>
                  <a:srgbClr val="FFFF00"/>
                </a:solidFill>
              </a:rPr>
              <a:t> </a:t>
            </a:r>
            <a:r>
              <a:rPr lang="en-GB" sz="3200" dirty="0" err="1">
                <a:solidFill>
                  <a:srgbClr val="FFFF00"/>
                </a:solidFill>
              </a:rPr>
              <a:t>drwy’r</a:t>
            </a:r>
            <a:r>
              <a:rPr lang="en-GB" sz="3200" dirty="0">
                <a:solidFill>
                  <a:srgbClr val="FFFF00"/>
                </a:solidFill>
              </a:rPr>
              <a:t> cod QR.</a:t>
            </a:r>
          </a:p>
        </p:txBody>
      </p:sp>
      <p:pic>
        <p:nvPicPr>
          <p:cNvPr id="8" name="Picture 7">
            <a:extLst>
              <a:ext uri="{FF2B5EF4-FFF2-40B4-BE49-F238E27FC236}">
                <a16:creationId xmlns:a16="http://schemas.microsoft.com/office/drawing/2014/main" id="{7678C3B6-D269-7AF5-9979-D24A62BBA665}"/>
              </a:ext>
            </a:extLst>
          </p:cNvPr>
          <p:cNvPicPr>
            <a:picLocks noChangeAspect="1"/>
          </p:cNvPicPr>
          <p:nvPr/>
        </p:nvPicPr>
        <p:blipFill>
          <a:blip r:embed="rId3"/>
          <a:stretch>
            <a:fillRect/>
          </a:stretch>
        </p:blipFill>
        <p:spPr>
          <a:xfrm>
            <a:off x="10679178" y="4643017"/>
            <a:ext cx="1621677" cy="2085013"/>
          </a:xfrm>
          <a:prstGeom prst="rect">
            <a:avLst/>
          </a:prstGeom>
        </p:spPr>
      </p:pic>
    </p:spTree>
    <p:extLst>
      <p:ext uri="{BB962C8B-B14F-4D97-AF65-F5344CB8AC3E}">
        <p14:creationId xmlns:p14="http://schemas.microsoft.com/office/powerpoint/2010/main" val="2958478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CC81228-CEA3-402B-B8E5-688F5BFA7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Arc 12">
            <a:extLst>
              <a:ext uri="{FF2B5EF4-FFF2-40B4-BE49-F238E27FC236}">
                <a16:creationId xmlns:a16="http://schemas.microsoft.com/office/drawing/2014/main" id="{BC0916B8-FF7A-4ECB-9FD7-C7668658D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011959" flipH="1">
            <a:off x="548353" y="314719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2F0D3B34-B202-DD6A-A3E6-0DBE06BCBE3E}"/>
              </a:ext>
            </a:extLst>
          </p:cNvPr>
          <p:cNvSpPr txBox="1"/>
          <p:nvPr/>
        </p:nvSpPr>
        <p:spPr>
          <a:xfrm>
            <a:off x="893453" y="1721547"/>
            <a:ext cx="6639461" cy="2387600"/>
          </a:xfrm>
          <a:prstGeom prst="rect">
            <a:avLst/>
          </a:prstGeom>
        </p:spPr>
        <p:txBody>
          <a:bodyPr vert="horz" lIns="91440" tIns="45720" rIns="91440" bIns="45720" rtlCol="0" anchor="b">
            <a:normAutofit/>
          </a:bodyPr>
          <a:lstStyle/>
          <a:p>
            <a:pPr algn="r" defTabSz="914400">
              <a:lnSpc>
                <a:spcPct val="90000"/>
              </a:lnSpc>
              <a:spcBef>
                <a:spcPct val="0"/>
              </a:spcBef>
              <a:spcAft>
                <a:spcPts val="600"/>
              </a:spcAft>
            </a:pPr>
            <a:r>
              <a:rPr lang="en-US" sz="5100" b="1" kern="1200" dirty="0">
                <a:solidFill>
                  <a:srgbClr val="00B0F0"/>
                </a:solidFill>
                <a:latin typeface="+mj-lt"/>
                <a:ea typeface="+mj-ea"/>
                <a:cs typeface="+mj-cs"/>
              </a:rPr>
              <a:t>Soft Launch</a:t>
            </a:r>
            <a:r>
              <a:rPr lang="en-US" sz="5100" b="1" kern="1200" dirty="0">
                <a:solidFill>
                  <a:schemeClr val="tx1"/>
                </a:solidFill>
                <a:latin typeface="+mj-lt"/>
                <a:ea typeface="+mj-ea"/>
                <a:cs typeface="+mj-cs"/>
              </a:rPr>
              <a:t>	</a:t>
            </a:r>
            <a:r>
              <a:rPr lang="en-US" sz="5100" kern="1200" dirty="0">
                <a:solidFill>
                  <a:schemeClr val="tx1"/>
                </a:solidFill>
                <a:latin typeface="+mj-lt"/>
                <a:ea typeface="+mj-ea"/>
                <a:cs typeface="+mj-cs"/>
              </a:rPr>
              <a:t>		 			</a:t>
            </a:r>
            <a:r>
              <a:rPr lang="en-US" sz="5100" b="1" kern="1200" dirty="0" err="1">
                <a:solidFill>
                  <a:srgbClr val="FFFF00"/>
                </a:solidFill>
                <a:latin typeface="+mj-lt"/>
                <a:ea typeface="+mj-ea"/>
                <a:cs typeface="+mj-cs"/>
              </a:rPr>
              <a:t>Lansiad</a:t>
            </a:r>
            <a:r>
              <a:rPr lang="en-US" sz="5100" b="1" kern="1200" dirty="0">
                <a:solidFill>
                  <a:srgbClr val="FFFF00"/>
                </a:solidFill>
                <a:latin typeface="+mj-lt"/>
                <a:ea typeface="+mj-ea"/>
                <a:cs typeface="+mj-cs"/>
              </a:rPr>
              <a:t> </a:t>
            </a:r>
            <a:r>
              <a:rPr lang="en-US" sz="5100" b="1" kern="1200" dirty="0" err="1">
                <a:solidFill>
                  <a:srgbClr val="FFFF00"/>
                </a:solidFill>
                <a:latin typeface="+mj-lt"/>
                <a:ea typeface="+mj-ea"/>
                <a:cs typeface="+mj-cs"/>
              </a:rPr>
              <a:t>Meddal</a:t>
            </a:r>
            <a:endParaRPr lang="en-US" sz="5100" b="1" kern="1200" dirty="0">
              <a:solidFill>
                <a:srgbClr val="FFFF00"/>
              </a:solidFill>
              <a:latin typeface="+mj-lt"/>
              <a:ea typeface="+mj-ea"/>
              <a:cs typeface="+mj-cs"/>
            </a:endParaRPr>
          </a:p>
        </p:txBody>
      </p:sp>
      <p:pic>
        <p:nvPicPr>
          <p:cNvPr id="6" name="Picture 5" descr="A rocket ship with a red and white object&#10;&#10;AI-generated content may be incorrect.">
            <a:extLst>
              <a:ext uri="{FF2B5EF4-FFF2-40B4-BE49-F238E27FC236}">
                <a16:creationId xmlns:a16="http://schemas.microsoft.com/office/drawing/2014/main" id="{1E57A10D-DDC3-08DC-17A5-9AE6304F7F11}"/>
              </a:ext>
            </a:extLst>
          </p:cNvPr>
          <p:cNvPicPr>
            <a:picLocks noChangeAspect="1"/>
          </p:cNvPicPr>
          <p:nvPr/>
        </p:nvPicPr>
        <p:blipFill>
          <a:blip r:embed="rId3"/>
          <a:stretch>
            <a:fillRect/>
          </a:stretch>
        </p:blipFill>
        <p:spPr>
          <a:xfrm>
            <a:off x="7842551" y="654567"/>
            <a:ext cx="3744464" cy="5559964"/>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5" name="Rectangle 14">
            <a:extLst>
              <a:ext uri="{FF2B5EF4-FFF2-40B4-BE49-F238E27FC236}">
                <a16:creationId xmlns:a16="http://schemas.microsoft.com/office/drawing/2014/main" id="{9DC011D4-C95F-4B2E-9A3C-A46DCDE95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8584" y="447363"/>
            <a:ext cx="734141" cy="734141"/>
          </a:xfrm>
          <a:prstGeom prst="rect">
            <a:avLst/>
          </a:prstGeom>
          <a:noFill/>
          <a:ln w="127000">
            <a:solidFill>
              <a:schemeClr val="accent6"/>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DEB87397-F2AA-399B-DA20-4A6E6162D91F}"/>
              </a:ext>
            </a:extLst>
          </p:cNvPr>
          <p:cNvPicPr>
            <a:picLocks noChangeAspect="1"/>
          </p:cNvPicPr>
          <p:nvPr/>
        </p:nvPicPr>
        <p:blipFill>
          <a:blip r:embed="rId4"/>
          <a:stretch>
            <a:fillRect/>
          </a:stretch>
        </p:blipFill>
        <p:spPr>
          <a:xfrm>
            <a:off x="201532" y="121960"/>
            <a:ext cx="1621677" cy="2085013"/>
          </a:xfrm>
          <a:prstGeom prst="rect">
            <a:avLst/>
          </a:prstGeom>
        </p:spPr>
      </p:pic>
    </p:spTree>
    <p:extLst>
      <p:ext uri="{BB962C8B-B14F-4D97-AF65-F5344CB8AC3E}">
        <p14:creationId xmlns:p14="http://schemas.microsoft.com/office/powerpoint/2010/main" val="3591032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B57F7A2-42AF-839B-D3F5-B79D33BBD956}"/>
              </a:ext>
            </a:extLst>
          </p:cNvPr>
          <p:cNvSpPr txBox="1"/>
          <p:nvPr/>
        </p:nvSpPr>
        <p:spPr>
          <a:xfrm>
            <a:off x="108858" y="0"/>
            <a:ext cx="5617027" cy="6063198"/>
          </a:xfrm>
          <a:prstGeom prst="rect">
            <a:avLst/>
          </a:prstGeom>
          <a:noFill/>
        </p:spPr>
        <p:txBody>
          <a:bodyPr wrap="square" rtlCol="0">
            <a:spAutoFit/>
          </a:bodyPr>
          <a:lstStyle/>
          <a:p>
            <a:pPr algn="ctr"/>
            <a:r>
              <a:rPr lang="en-GB" sz="4000" b="1" dirty="0">
                <a:solidFill>
                  <a:srgbClr val="00B0F0"/>
                </a:solidFill>
              </a:rPr>
              <a:t>Health</a:t>
            </a:r>
          </a:p>
          <a:p>
            <a:pPr marL="285750" indent="-285750">
              <a:buFont typeface="Arial" panose="020B0604020202020204" pitchFamily="34" charset="0"/>
              <a:buChar char="•"/>
            </a:pPr>
            <a:r>
              <a:rPr lang="en-GB" sz="2800" b="1" dirty="0">
                <a:solidFill>
                  <a:srgbClr val="00B0F0"/>
                </a:solidFill>
              </a:rPr>
              <a:t>Document too long. </a:t>
            </a:r>
          </a:p>
          <a:p>
            <a:pPr marL="285750" indent="-285750">
              <a:buFont typeface="Arial" panose="020B0604020202020204" pitchFamily="34" charset="0"/>
              <a:buChar char="•"/>
            </a:pPr>
            <a:r>
              <a:rPr lang="en-GB" sz="2800" b="1" dirty="0">
                <a:solidFill>
                  <a:srgbClr val="00B0F0"/>
                </a:solidFill>
              </a:rPr>
              <a:t>Document was too busy and confusing. </a:t>
            </a:r>
          </a:p>
          <a:p>
            <a:pPr marL="285750" indent="-285750">
              <a:buFont typeface="Arial" panose="020B0604020202020204" pitchFamily="34" charset="0"/>
              <a:buChar char="•"/>
            </a:pPr>
            <a:r>
              <a:rPr lang="en-GB" sz="2800" b="1" dirty="0">
                <a:solidFill>
                  <a:srgbClr val="00B0F0"/>
                </a:solidFill>
              </a:rPr>
              <a:t>Process was too time consuming. </a:t>
            </a:r>
          </a:p>
          <a:p>
            <a:endParaRPr lang="en-GB" sz="2800" b="1" dirty="0">
              <a:solidFill>
                <a:srgbClr val="00B0F0"/>
              </a:solidFill>
            </a:endParaRPr>
          </a:p>
          <a:p>
            <a:pPr algn="ctr"/>
            <a:r>
              <a:rPr lang="en-GB" sz="4000" b="1" dirty="0">
                <a:solidFill>
                  <a:srgbClr val="00B0F0"/>
                </a:solidFill>
              </a:rPr>
              <a:t>Social Care</a:t>
            </a:r>
          </a:p>
          <a:p>
            <a:pPr marL="285750" indent="-285750">
              <a:buFont typeface="Arial" panose="020B0604020202020204" pitchFamily="34" charset="0"/>
              <a:buChar char="•"/>
            </a:pPr>
            <a:r>
              <a:rPr lang="en-GB" sz="2800" b="1" dirty="0">
                <a:solidFill>
                  <a:srgbClr val="00B0F0"/>
                </a:solidFill>
              </a:rPr>
              <a:t>Document was too long for senior staff to get through. </a:t>
            </a:r>
          </a:p>
          <a:p>
            <a:pPr marL="285750" indent="-285750">
              <a:buFont typeface="Arial" panose="020B0604020202020204" pitchFamily="34" charset="0"/>
              <a:buChar char="•"/>
            </a:pPr>
            <a:r>
              <a:rPr lang="en-GB" sz="2800" b="1" dirty="0">
                <a:solidFill>
                  <a:srgbClr val="00B0F0"/>
                </a:solidFill>
              </a:rPr>
              <a:t>After a 3-month period they failed to implement the framework. </a:t>
            </a:r>
          </a:p>
        </p:txBody>
      </p:sp>
      <p:sp>
        <p:nvSpPr>
          <p:cNvPr id="4" name="TextBox 3">
            <a:extLst>
              <a:ext uri="{FF2B5EF4-FFF2-40B4-BE49-F238E27FC236}">
                <a16:creationId xmlns:a16="http://schemas.microsoft.com/office/drawing/2014/main" id="{4A398636-5DF9-29A3-3855-1DFCA416635D}"/>
              </a:ext>
            </a:extLst>
          </p:cNvPr>
          <p:cNvSpPr txBox="1"/>
          <p:nvPr/>
        </p:nvSpPr>
        <p:spPr>
          <a:xfrm>
            <a:off x="5279571" y="-138394"/>
            <a:ext cx="5617027" cy="5755422"/>
          </a:xfrm>
          <a:prstGeom prst="rect">
            <a:avLst/>
          </a:prstGeom>
          <a:noFill/>
        </p:spPr>
        <p:txBody>
          <a:bodyPr wrap="square" rtlCol="0">
            <a:spAutoFit/>
          </a:bodyPr>
          <a:lstStyle/>
          <a:p>
            <a:pPr algn="ctr"/>
            <a:r>
              <a:rPr lang="en-GB" sz="4400" b="1" dirty="0">
                <a:solidFill>
                  <a:srgbClr val="FFFF00"/>
                </a:solidFill>
              </a:rPr>
              <a:t>Iechyd</a:t>
            </a:r>
          </a:p>
          <a:p>
            <a:pPr marL="285750" indent="-285750">
              <a:buFont typeface="Arial" panose="020B0604020202020204" pitchFamily="34" charset="0"/>
              <a:buChar char="•"/>
            </a:pPr>
            <a:r>
              <a:rPr lang="en-GB" sz="2800" b="1" dirty="0" err="1">
                <a:solidFill>
                  <a:srgbClr val="FFFF00"/>
                </a:solidFill>
              </a:rPr>
              <a:t>Mae'r</a:t>
            </a:r>
            <a:r>
              <a:rPr lang="en-GB" sz="2800" b="1" dirty="0">
                <a:solidFill>
                  <a:srgbClr val="FFFF00"/>
                </a:solidFill>
              </a:rPr>
              <a:t> </a:t>
            </a:r>
            <a:r>
              <a:rPr lang="en-GB" sz="2800" b="1" dirty="0" err="1">
                <a:solidFill>
                  <a:srgbClr val="FFFF00"/>
                </a:solidFill>
              </a:rPr>
              <a:t>ddogfen</a:t>
            </a:r>
            <a:r>
              <a:rPr lang="en-GB" sz="2800" b="1" dirty="0">
                <a:solidFill>
                  <a:srgbClr val="FFFF00"/>
                </a:solidFill>
              </a:rPr>
              <a:t> </a:t>
            </a:r>
            <a:r>
              <a:rPr lang="en-GB" sz="2800" b="1" dirty="0" err="1">
                <a:solidFill>
                  <a:srgbClr val="FFFF00"/>
                </a:solidFill>
              </a:rPr>
              <a:t>yn</a:t>
            </a:r>
            <a:r>
              <a:rPr lang="en-GB" sz="2800" b="1" dirty="0">
                <a:solidFill>
                  <a:srgbClr val="FFFF00"/>
                </a:solidFill>
              </a:rPr>
              <a:t> </a:t>
            </a:r>
            <a:r>
              <a:rPr lang="en-GB" sz="2800" b="1" dirty="0" err="1">
                <a:solidFill>
                  <a:srgbClr val="FFFF00"/>
                </a:solidFill>
              </a:rPr>
              <a:t>rhy</a:t>
            </a:r>
            <a:r>
              <a:rPr lang="en-GB" sz="2800" b="1" dirty="0">
                <a:solidFill>
                  <a:srgbClr val="FFFF00"/>
                </a:solidFill>
              </a:rPr>
              <a:t> hir.</a:t>
            </a:r>
          </a:p>
          <a:p>
            <a:pPr marL="285750" indent="-285750">
              <a:buFont typeface="Arial" panose="020B0604020202020204" pitchFamily="34" charset="0"/>
              <a:buChar char="•"/>
            </a:pPr>
            <a:r>
              <a:rPr lang="en-GB" sz="2800" b="1" dirty="0" err="1">
                <a:solidFill>
                  <a:srgbClr val="FFFF00"/>
                </a:solidFill>
              </a:rPr>
              <a:t>Roedd</a:t>
            </a:r>
            <a:r>
              <a:rPr lang="en-GB" sz="2800" b="1" dirty="0">
                <a:solidFill>
                  <a:srgbClr val="FFFF00"/>
                </a:solidFill>
              </a:rPr>
              <a:t> y </a:t>
            </a:r>
            <a:r>
              <a:rPr lang="en-GB" sz="2800" b="1" dirty="0" err="1">
                <a:solidFill>
                  <a:srgbClr val="FFFF00"/>
                </a:solidFill>
              </a:rPr>
              <a:t>ddogfen</a:t>
            </a:r>
            <a:r>
              <a:rPr lang="en-GB" sz="2800" b="1" dirty="0">
                <a:solidFill>
                  <a:srgbClr val="FFFF00"/>
                </a:solidFill>
              </a:rPr>
              <a:t> </a:t>
            </a:r>
            <a:r>
              <a:rPr lang="en-GB" sz="2800" b="1" dirty="0" err="1">
                <a:solidFill>
                  <a:srgbClr val="FFFF00"/>
                </a:solidFill>
              </a:rPr>
              <a:t>yn</a:t>
            </a:r>
            <a:r>
              <a:rPr lang="en-GB" sz="2800" b="1" dirty="0">
                <a:solidFill>
                  <a:srgbClr val="FFFF00"/>
                </a:solidFill>
              </a:rPr>
              <a:t> </a:t>
            </a:r>
            <a:r>
              <a:rPr lang="en-GB" sz="2800" b="1" dirty="0" err="1">
                <a:solidFill>
                  <a:srgbClr val="FFFF00"/>
                </a:solidFill>
              </a:rPr>
              <a:t>rhy</a:t>
            </a:r>
            <a:r>
              <a:rPr lang="en-GB" sz="2800" b="1" dirty="0">
                <a:solidFill>
                  <a:srgbClr val="FFFF00"/>
                </a:solidFill>
              </a:rPr>
              <a:t> </a:t>
            </a:r>
            <a:r>
              <a:rPr lang="en-GB" sz="2800" b="1" dirty="0" err="1">
                <a:solidFill>
                  <a:srgbClr val="FFFF00"/>
                </a:solidFill>
              </a:rPr>
              <a:t>brysur</a:t>
            </a:r>
            <a:r>
              <a:rPr lang="en-GB" sz="2800" b="1" dirty="0">
                <a:solidFill>
                  <a:srgbClr val="FFFF00"/>
                </a:solidFill>
              </a:rPr>
              <a:t> ac </a:t>
            </a:r>
            <a:r>
              <a:rPr lang="en-GB" sz="2800" b="1" dirty="0" err="1">
                <a:solidFill>
                  <a:srgbClr val="FFFF00"/>
                </a:solidFill>
              </a:rPr>
              <a:t>yn</a:t>
            </a:r>
            <a:r>
              <a:rPr lang="en-GB" sz="2800" b="1" dirty="0">
                <a:solidFill>
                  <a:srgbClr val="FFFF00"/>
                </a:solidFill>
              </a:rPr>
              <a:t> </a:t>
            </a:r>
            <a:r>
              <a:rPr lang="en-GB" sz="2800" b="1" dirty="0" err="1">
                <a:solidFill>
                  <a:srgbClr val="FFFF00"/>
                </a:solidFill>
              </a:rPr>
              <a:t>drysu</a:t>
            </a:r>
            <a:r>
              <a:rPr lang="en-GB" sz="2800" b="1" dirty="0">
                <a:solidFill>
                  <a:srgbClr val="FFFF00"/>
                </a:solidFill>
              </a:rPr>
              <a:t>.</a:t>
            </a:r>
          </a:p>
          <a:p>
            <a:pPr marL="285750" indent="-285750">
              <a:buFont typeface="Arial" panose="020B0604020202020204" pitchFamily="34" charset="0"/>
              <a:buChar char="•"/>
            </a:pPr>
            <a:r>
              <a:rPr lang="en-GB" sz="2800" b="1" dirty="0" err="1">
                <a:solidFill>
                  <a:srgbClr val="FFFF00"/>
                </a:solidFill>
              </a:rPr>
              <a:t>Roedd</a:t>
            </a:r>
            <a:r>
              <a:rPr lang="en-GB" sz="2800" b="1" dirty="0">
                <a:solidFill>
                  <a:srgbClr val="FFFF00"/>
                </a:solidFill>
              </a:rPr>
              <a:t> y broses </a:t>
            </a:r>
            <a:r>
              <a:rPr lang="en-GB" sz="2800" b="1" dirty="0" err="1">
                <a:solidFill>
                  <a:srgbClr val="FFFF00"/>
                </a:solidFill>
              </a:rPr>
              <a:t>yn</a:t>
            </a:r>
            <a:r>
              <a:rPr lang="en-GB" sz="2800" b="1" dirty="0">
                <a:solidFill>
                  <a:srgbClr val="FFFF00"/>
                </a:solidFill>
              </a:rPr>
              <a:t> </a:t>
            </a:r>
            <a:r>
              <a:rPr lang="en-GB" sz="2800" b="1" dirty="0" err="1">
                <a:solidFill>
                  <a:srgbClr val="FFFF00"/>
                </a:solidFill>
              </a:rPr>
              <a:t>cymryd</a:t>
            </a:r>
            <a:r>
              <a:rPr lang="en-GB" sz="2800" b="1" dirty="0">
                <a:solidFill>
                  <a:srgbClr val="FFFF00"/>
                </a:solidFill>
              </a:rPr>
              <a:t> </a:t>
            </a:r>
            <a:r>
              <a:rPr lang="en-GB" sz="2800" b="1" dirty="0" err="1">
                <a:solidFill>
                  <a:srgbClr val="FFFF00"/>
                </a:solidFill>
              </a:rPr>
              <a:t>gormod</a:t>
            </a:r>
            <a:r>
              <a:rPr lang="en-GB" sz="2800" b="1" dirty="0">
                <a:solidFill>
                  <a:srgbClr val="FFFF00"/>
                </a:solidFill>
              </a:rPr>
              <a:t> o </a:t>
            </a:r>
            <a:r>
              <a:rPr lang="en-GB" sz="2800" b="1" dirty="0" err="1">
                <a:solidFill>
                  <a:srgbClr val="FFFF00"/>
                </a:solidFill>
              </a:rPr>
              <a:t>amser</a:t>
            </a:r>
            <a:r>
              <a:rPr lang="en-GB" sz="2800" b="1" dirty="0">
                <a:solidFill>
                  <a:srgbClr val="FFFF00"/>
                </a:solidFill>
              </a:rPr>
              <a:t>.</a:t>
            </a:r>
          </a:p>
          <a:p>
            <a:pPr marL="285750" indent="-285750">
              <a:buFont typeface="Arial" panose="020B0604020202020204" pitchFamily="34" charset="0"/>
              <a:buChar char="•"/>
            </a:pPr>
            <a:endParaRPr lang="en-GB" sz="2800" b="1" dirty="0">
              <a:solidFill>
                <a:srgbClr val="FFFF00"/>
              </a:solidFill>
            </a:endParaRPr>
          </a:p>
          <a:p>
            <a:pPr algn="ctr"/>
            <a:r>
              <a:rPr lang="en-GB" sz="4400" b="1" dirty="0">
                <a:solidFill>
                  <a:srgbClr val="FFFF00"/>
                </a:solidFill>
              </a:rPr>
              <a:t>Gofal </a:t>
            </a:r>
            <a:r>
              <a:rPr lang="en-GB" sz="4400" b="1" dirty="0" err="1">
                <a:solidFill>
                  <a:srgbClr val="FFFF00"/>
                </a:solidFill>
              </a:rPr>
              <a:t>Cymdeithasol</a:t>
            </a:r>
            <a:endParaRPr lang="en-GB" sz="4400" b="1" dirty="0">
              <a:solidFill>
                <a:srgbClr val="FFFF00"/>
              </a:solidFill>
            </a:endParaRPr>
          </a:p>
          <a:p>
            <a:pPr marL="285750" indent="-285750">
              <a:buFont typeface="Arial" panose="020B0604020202020204" pitchFamily="34" charset="0"/>
              <a:buChar char="•"/>
            </a:pPr>
            <a:r>
              <a:rPr lang="en-GB" sz="2800" b="1" dirty="0" err="1">
                <a:solidFill>
                  <a:srgbClr val="FFFF00"/>
                </a:solidFill>
              </a:rPr>
              <a:t>Mae'r</a:t>
            </a:r>
            <a:r>
              <a:rPr lang="en-GB" sz="2800" b="1" dirty="0">
                <a:solidFill>
                  <a:srgbClr val="FFFF00"/>
                </a:solidFill>
              </a:rPr>
              <a:t> </a:t>
            </a:r>
            <a:r>
              <a:rPr lang="en-GB" sz="2800" b="1" dirty="0" err="1">
                <a:solidFill>
                  <a:srgbClr val="FFFF00"/>
                </a:solidFill>
              </a:rPr>
              <a:t>ddogfen</a:t>
            </a:r>
            <a:r>
              <a:rPr lang="en-GB" sz="2800" b="1" dirty="0">
                <a:solidFill>
                  <a:srgbClr val="FFFF00"/>
                </a:solidFill>
              </a:rPr>
              <a:t> </a:t>
            </a:r>
            <a:r>
              <a:rPr lang="en-GB" sz="2800" b="1" dirty="0" err="1">
                <a:solidFill>
                  <a:srgbClr val="FFFF00"/>
                </a:solidFill>
              </a:rPr>
              <a:t>yn</a:t>
            </a:r>
            <a:r>
              <a:rPr lang="en-GB" sz="2800" b="1" dirty="0">
                <a:solidFill>
                  <a:srgbClr val="FFFF00"/>
                </a:solidFill>
              </a:rPr>
              <a:t> </a:t>
            </a:r>
            <a:r>
              <a:rPr lang="en-GB" sz="2800" b="1" dirty="0" err="1">
                <a:solidFill>
                  <a:srgbClr val="FFFF00"/>
                </a:solidFill>
              </a:rPr>
              <a:t>rhy</a:t>
            </a:r>
            <a:r>
              <a:rPr lang="en-GB" sz="2800" b="1" dirty="0">
                <a:solidFill>
                  <a:srgbClr val="FFFF00"/>
                </a:solidFill>
              </a:rPr>
              <a:t> hir </a:t>
            </a:r>
            <a:r>
              <a:rPr lang="en-GB" sz="2800" b="1" dirty="0" err="1">
                <a:solidFill>
                  <a:srgbClr val="FFFF00"/>
                </a:solidFill>
              </a:rPr>
              <a:t>i'r</a:t>
            </a:r>
            <a:r>
              <a:rPr lang="en-GB" sz="2800" b="1" dirty="0">
                <a:solidFill>
                  <a:srgbClr val="FFFF00"/>
                </a:solidFill>
              </a:rPr>
              <a:t> staff </a:t>
            </a:r>
            <a:r>
              <a:rPr lang="en-GB" sz="2800" b="1" dirty="0" err="1">
                <a:solidFill>
                  <a:srgbClr val="FFFF00"/>
                </a:solidFill>
              </a:rPr>
              <a:t>uwch</a:t>
            </a:r>
            <a:r>
              <a:rPr lang="en-GB" sz="2800" b="1" dirty="0">
                <a:solidFill>
                  <a:srgbClr val="FFFF00"/>
                </a:solidFill>
              </a:rPr>
              <a:t> </a:t>
            </a:r>
            <a:r>
              <a:rPr lang="en-GB" sz="2800" b="1" dirty="0" err="1">
                <a:solidFill>
                  <a:srgbClr val="FFFF00"/>
                </a:solidFill>
              </a:rPr>
              <a:t>ei</a:t>
            </a:r>
            <a:r>
              <a:rPr lang="en-GB" sz="2800" b="1" dirty="0">
                <a:solidFill>
                  <a:srgbClr val="FFFF00"/>
                </a:solidFill>
              </a:rPr>
              <a:t> </a:t>
            </a:r>
            <a:r>
              <a:rPr lang="en-GB" sz="2800" b="1" dirty="0" err="1">
                <a:solidFill>
                  <a:srgbClr val="FFFF00"/>
                </a:solidFill>
              </a:rPr>
              <a:t>gwblhau</a:t>
            </a:r>
            <a:r>
              <a:rPr lang="en-GB" sz="2800" b="1" dirty="0">
                <a:solidFill>
                  <a:srgbClr val="FFFF00"/>
                </a:solidFill>
              </a:rPr>
              <a:t>.</a:t>
            </a:r>
          </a:p>
          <a:p>
            <a:pPr marL="285750" indent="-285750">
              <a:buFont typeface="Arial" panose="020B0604020202020204" pitchFamily="34" charset="0"/>
              <a:buChar char="•"/>
            </a:pPr>
            <a:r>
              <a:rPr lang="en-GB" sz="2800" b="1" dirty="0" err="1">
                <a:solidFill>
                  <a:srgbClr val="FFFF00"/>
                </a:solidFill>
              </a:rPr>
              <a:t>Ar</a:t>
            </a:r>
            <a:r>
              <a:rPr lang="en-GB" sz="2800" b="1" dirty="0">
                <a:solidFill>
                  <a:srgbClr val="FFFF00"/>
                </a:solidFill>
              </a:rPr>
              <a:t> </a:t>
            </a:r>
            <a:r>
              <a:rPr lang="en-GB" sz="2800" b="1" dirty="0" err="1">
                <a:solidFill>
                  <a:srgbClr val="FFFF00"/>
                </a:solidFill>
              </a:rPr>
              <a:t>ôl</a:t>
            </a:r>
            <a:r>
              <a:rPr lang="en-GB" sz="2800" b="1" dirty="0">
                <a:solidFill>
                  <a:srgbClr val="FFFF00"/>
                </a:solidFill>
              </a:rPr>
              <a:t> </a:t>
            </a:r>
            <a:r>
              <a:rPr lang="en-GB" sz="2800" b="1" dirty="0" err="1">
                <a:solidFill>
                  <a:srgbClr val="FFFF00"/>
                </a:solidFill>
              </a:rPr>
              <a:t>cyfnod</a:t>
            </a:r>
            <a:r>
              <a:rPr lang="en-GB" sz="2800" b="1" dirty="0">
                <a:solidFill>
                  <a:srgbClr val="FFFF00"/>
                </a:solidFill>
              </a:rPr>
              <a:t> o 3 mis, </a:t>
            </a:r>
            <a:r>
              <a:rPr lang="en-GB" sz="2800" b="1" dirty="0" err="1">
                <a:solidFill>
                  <a:srgbClr val="FFFF00"/>
                </a:solidFill>
              </a:rPr>
              <a:t>methasant</a:t>
            </a:r>
            <a:r>
              <a:rPr lang="en-GB" sz="2800" b="1" dirty="0">
                <a:solidFill>
                  <a:srgbClr val="FFFF00"/>
                </a:solidFill>
              </a:rPr>
              <a:t> â </a:t>
            </a:r>
            <a:r>
              <a:rPr lang="en-GB" sz="2800" b="1" dirty="0" err="1">
                <a:solidFill>
                  <a:srgbClr val="FFFF00"/>
                </a:solidFill>
              </a:rPr>
              <a:t>gweithredu'r</a:t>
            </a:r>
            <a:r>
              <a:rPr lang="en-GB" sz="2800" b="1" dirty="0">
                <a:solidFill>
                  <a:srgbClr val="FFFF00"/>
                </a:solidFill>
              </a:rPr>
              <a:t> </a:t>
            </a:r>
            <a:r>
              <a:rPr lang="en-GB" sz="2800" b="1" dirty="0" err="1">
                <a:solidFill>
                  <a:srgbClr val="FFFF00"/>
                </a:solidFill>
              </a:rPr>
              <a:t>fframwaith</a:t>
            </a:r>
            <a:r>
              <a:rPr lang="en-GB" sz="2800" b="1" dirty="0">
                <a:solidFill>
                  <a:srgbClr val="FFFF00"/>
                </a:solidFill>
              </a:rPr>
              <a:t>.</a:t>
            </a:r>
          </a:p>
        </p:txBody>
      </p:sp>
      <p:pic>
        <p:nvPicPr>
          <p:cNvPr id="2" name="Picture 1">
            <a:extLst>
              <a:ext uri="{FF2B5EF4-FFF2-40B4-BE49-F238E27FC236}">
                <a16:creationId xmlns:a16="http://schemas.microsoft.com/office/drawing/2014/main" id="{29B219CB-8667-E89C-1DE1-122FDD7B84EC}"/>
              </a:ext>
            </a:extLst>
          </p:cNvPr>
          <p:cNvPicPr>
            <a:picLocks noChangeAspect="1"/>
          </p:cNvPicPr>
          <p:nvPr/>
        </p:nvPicPr>
        <p:blipFill>
          <a:blip r:embed="rId3"/>
          <a:stretch>
            <a:fillRect/>
          </a:stretch>
        </p:blipFill>
        <p:spPr>
          <a:xfrm>
            <a:off x="10738904" y="4574522"/>
            <a:ext cx="1621677" cy="2085013"/>
          </a:xfrm>
          <a:prstGeom prst="rect">
            <a:avLst/>
          </a:prstGeom>
        </p:spPr>
      </p:pic>
    </p:spTree>
    <p:extLst>
      <p:ext uri="{BB962C8B-B14F-4D97-AF65-F5344CB8AC3E}">
        <p14:creationId xmlns:p14="http://schemas.microsoft.com/office/powerpoint/2010/main" val="2476828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extBox 1">
            <a:extLst>
              <a:ext uri="{FF2B5EF4-FFF2-40B4-BE49-F238E27FC236}">
                <a16:creationId xmlns:a16="http://schemas.microsoft.com/office/drawing/2014/main" id="{F17DAB44-2554-9EC2-4319-C5FCAF45170D}"/>
              </a:ext>
            </a:extLst>
          </p:cNvPr>
          <p:cNvSpPr txBox="1"/>
          <p:nvPr/>
        </p:nvSpPr>
        <p:spPr>
          <a:xfrm>
            <a:off x="356259" y="1405306"/>
            <a:ext cx="6074228" cy="3664440"/>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400" b="1" kern="1200" dirty="0">
                <a:solidFill>
                  <a:srgbClr val="00B0F0"/>
                </a:solidFill>
                <a:latin typeface="+mj-lt"/>
                <a:ea typeface="+mj-ea"/>
                <a:cs typeface="+mj-cs"/>
              </a:rPr>
              <a:t>Task &amp; Finish</a:t>
            </a:r>
          </a:p>
          <a:p>
            <a:pPr algn="ctr" defTabSz="914400">
              <a:lnSpc>
                <a:spcPct val="90000"/>
              </a:lnSpc>
              <a:spcBef>
                <a:spcPct val="0"/>
              </a:spcBef>
              <a:spcAft>
                <a:spcPts val="600"/>
              </a:spcAft>
            </a:pPr>
            <a:r>
              <a:rPr lang="en-US" sz="4400" b="1" kern="1200" dirty="0">
                <a:solidFill>
                  <a:srgbClr val="00B0F0"/>
                </a:solidFill>
                <a:latin typeface="+mj-lt"/>
                <a:ea typeface="+mj-ea"/>
                <a:cs typeface="+mj-cs"/>
              </a:rPr>
              <a:t>Group	</a:t>
            </a:r>
          </a:p>
          <a:p>
            <a:pPr algn="ctr" defTabSz="914400">
              <a:lnSpc>
                <a:spcPct val="90000"/>
              </a:lnSpc>
              <a:spcBef>
                <a:spcPct val="0"/>
              </a:spcBef>
              <a:spcAft>
                <a:spcPts val="600"/>
              </a:spcAft>
            </a:pPr>
            <a:endParaRPr lang="en-US" sz="4400" b="1" dirty="0">
              <a:latin typeface="+mj-lt"/>
              <a:ea typeface="+mj-ea"/>
              <a:cs typeface="+mj-cs"/>
            </a:endParaRPr>
          </a:p>
          <a:p>
            <a:pPr algn="ctr" defTabSz="914400">
              <a:lnSpc>
                <a:spcPct val="90000"/>
              </a:lnSpc>
              <a:spcBef>
                <a:spcPct val="0"/>
              </a:spcBef>
              <a:spcAft>
                <a:spcPts val="600"/>
              </a:spcAft>
            </a:pPr>
            <a:r>
              <a:rPr lang="en-US" sz="4400" b="1" kern="1200" dirty="0" err="1">
                <a:solidFill>
                  <a:srgbClr val="FFFF00"/>
                </a:solidFill>
                <a:latin typeface="+mj-lt"/>
                <a:ea typeface="+mj-ea"/>
                <a:cs typeface="+mj-cs"/>
              </a:rPr>
              <a:t>Grŵp</a:t>
            </a:r>
            <a:r>
              <a:rPr lang="en-US" sz="4400" b="1" kern="1200" dirty="0">
                <a:solidFill>
                  <a:srgbClr val="FFFF00"/>
                </a:solidFill>
                <a:latin typeface="+mj-lt"/>
                <a:ea typeface="+mj-ea"/>
                <a:cs typeface="+mj-cs"/>
              </a:rPr>
              <a:t> </a:t>
            </a:r>
            <a:r>
              <a:rPr lang="en-US" sz="4400" b="1" kern="1200" dirty="0" err="1">
                <a:solidFill>
                  <a:srgbClr val="FFFF00"/>
                </a:solidFill>
                <a:latin typeface="+mj-lt"/>
                <a:ea typeface="+mj-ea"/>
                <a:cs typeface="+mj-cs"/>
              </a:rPr>
              <a:t>Tasg</a:t>
            </a:r>
            <a:r>
              <a:rPr lang="en-US" sz="4400" b="1" kern="1200" dirty="0">
                <a:solidFill>
                  <a:srgbClr val="FFFF00"/>
                </a:solidFill>
                <a:latin typeface="+mj-lt"/>
                <a:ea typeface="+mj-ea"/>
                <a:cs typeface="+mj-cs"/>
              </a:rPr>
              <a:t> a </a:t>
            </a:r>
          </a:p>
          <a:p>
            <a:pPr algn="ctr" defTabSz="914400">
              <a:lnSpc>
                <a:spcPct val="90000"/>
              </a:lnSpc>
              <a:spcBef>
                <a:spcPct val="0"/>
              </a:spcBef>
              <a:spcAft>
                <a:spcPts val="600"/>
              </a:spcAft>
            </a:pPr>
            <a:r>
              <a:rPr lang="en-US" sz="4400" b="1" kern="1200" dirty="0" err="1">
                <a:solidFill>
                  <a:srgbClr val="FFFF00"/>
                </a:solidFill>
                <a:latin typeface="+mj-lt"/>
                <a:ea typeface="+mj-ea"/>
                <a:cs typeface="+mj-cs"/>
              </a:rPr>
              <a:t>Gorffen</a:t>
            </a:r>
            <a:endParaRPr lang="en-US" sz="4400" b="1" kern="1200" dirty="0">
              <a:solidFill>
                <a:srgbClr val="FFFF00"/>
              </a:solidFill>
              <a:latin typeface="+mj-lt"/>
              <a:ea typeface="+mj-ea"/>
              <a:cs typeface="+mj-cs"/>
            </a:endParaRPr>
          </a:p>
        </p:txBody>
      </p:sp>
      <p:sp>
        <p:nvSpPr>
          <p:cNvPr id="11" name="Freeform: Shape 10">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4059"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7336"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group of colorful people hugging each other&#10;&#10;AI-generated content may be incorrect.">
            <a:extLst>
              <a:ext uri="{FF2B5EF4-FFF2-40B4-BE49-F238E27FC236}">
                <a16:creationId xmlns:a16="http://schemas.microsoft.com/office/drawing/2014/main" id="{2D9EE14E-F0B9-E20E-DF94-F93F09EA81D0}"/>
              </a:ext>
            </a:extLst>
          </p:cNvPr>
          <p:cNvPicPr>
            <a:picLocks noChangeAspect="1"/>
          </p:cNvPicPr>
          <p:nvPr/>
        </p:nvPicPr>
        <p:blipFill>
          <a:blip r:embed="rId2"/>
          <a:stretch>
            <a:fillRect/>
          </a:stretch>
        </p:blipFill>
        <p:spPr>
          <a:xfrm>
            <a:off x="6651243" y="1216821"/>
            <a:ext cx="4939504" cy="4041411"/>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15" name="Freeform: Shape 14">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32259"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440"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7511"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3820" y="5835650"/>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629516B5-55D5-4C95-221A-256BED6BC849}"/>
              </a:ext>
            </a:extLst>
          </p:cNvPr>
          <p:cNvPicPr>
            <a:picLocks noChangeAspect="1"/>
          </p:cNvPicPr>
          <p:nvPr/>
        </p:nvPicPr>
        <p:blipFill>
          <a:blip r:embed="rId3"/>
          <a:stretch>
            <a:fillRect/>
          </a:stretch>
        </p:blipFill>
        <p:spPr>
          <a:xfrm>
            <a:off x="0" y="4624608"/>
            <a:ext cx="1621677" cy="2085013"/>
          </a:xfrm>
          <a:prstGeom prst="rect">
            <a:avLst/>
          </a:prstGeom>
        </p:spPr>
      </p:pic>
    </p:spTree>
    <p:extLst>
      <p:ext uri="{BB962C8B-B14F-4D97-AF65-F5344CB8AC3E}">
        <p14:creationId xmlns:p14="http://schemas.microsoft.com/office/powerpoint/2010/main" val="2138716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9627AB0-3146-15C4-F075-1D4EB6097339}"/>
              </a:ext>
            </a:extLst>
          </p:cNvPr>
          <p:cNvPicPr>
            <a:picLocks noChangeAspect="1"/>
          </p:cNvPicPr>
          <p:nvPr/>
        </p:nvPicPr>
        <p:blipFill>
          <a:blip r:embed="rId2"/>
          <a:stretch>
            <a:fillRect/>
          </a:stretch>
        </p:blipFill>
        <p:spPr>
          <a:xfrm>
            <a:off x="-92381" y="4772987"/>
            <a:ext cx="1621677" cy="2085013"/>
          </a:xfrm>
          <a:prstGeom prst="rect">
            <a:avLst/>
          </a:prstGeom>
        </p:spPr>
      </p:pic>
      <p:sp>
        <p:nvSpPr>
          <p:cNvPr id="2" name="TextBox 1">
            <a:extLst>
              <a:ext uri="{FF2B5EF4-FFF2-40B4-BE49-F238E27FC236}">
                <a16:creationId xmlns:a16="http://schemas.microsoft.com/office/drawing/2014/main" id="{BFEE1402-94D8-3B28-47EC-C88AB2E9CAD0}"/>
              </a:ext>
            </a:extLst>
          </p:cNvPr>
          <p:cNvSpPr txBox="1"/>
          <p:nvPr/>
        </p:nvSpPr>
        <p:spPr>
          <a:xfrm>
            <a:off x="718458" y="163286"/>
            <a:ext cx="5736771" cy="5232202"/>
          </a:xfrm>
          <a:prstGeom prst="rect">
            <a:avLst/>
          </a:prstGeom>
          <a:noFill/>
        </p:spPr>
        <p:txBody>
          <a:bodyPr wrap="square" rtlCol="0">
            <a:spAutoFit/>
          </a:bodyPr>
          <a:lstStyle/>
          <a:p>
            <a:pPr algn="ctr"/>
            <a:r>
              <a:rPr lang="en-GB" sz="3600" b="1" dirty="0">
                <a:solidFill>
                  <a:srgbClr val="00B0F0"/>
                </a:solidFill>
              </a:rPr>
              <a:t>Task &amp; Finish Group</a:t>
            </a:r>
          </a:p>
          <a:p>
            <a:endParaRPr lang="en-GB" dirty="0">
              <a:solidFill>
                <a:srgbClr val="00B0F0"/>
              </a:solidFill>
            </a:endParaRPr>
          </a:p>
          <a:p>
            <a:pPr marL="457200" indent="-457200">
              <a:buFont typeface="Arial" panose="020B0604020202020204" pitchFamily="34" charset="0"/>
              <a:buChar char="•"/>
            </a:pPr>
            <a:r>
              <a:rPr lang="en-GB" sz="2800" dirty="0">
                <a:solidFill>
                  <a:srgbClr val="00B0F0"/>
                </a:solidFill>
              </a:rPr>
              <a:t>Representative from: </a:t>
            </a:r>
          </a:p>
          <a:p>
            <a:r>
              <a:rPr lang="en-GB" sz="2800" dirty="0">
                <a:solidFill>
                  <a:srgbClr val="00B0F0"/>
                </a:solidFill>
              </a:rPr>
              <a:t>	Health, Carmarthenshire, 	Pembrokeshire and Ceredigion. </a:t>
            </a:r>
          </a:p>
          <a:p>
            <a:endParaRPr lang="en-GB" sz="2800" dirty="0">
              <a:solidFill>
                <a:srgbClr val="00B0F0"/>
              </a:solidFill>
            </a:endParaRPr>
          </a:p>
          <a:p>
            <a:pPr marL="457200" indent="-457200">
              <a:buFont typeface="Arial" panose="020B0604020202020204" pitchFamily="34" charset="0"/>
              <a:buChar char="•"/>
            </a:pPr>
            <a:r>
              <a:rPr lang="en-GB" sz="2800" dirty="0">
                <a:solidFill>
                  <a:srgbClr val="00B0F0"/>
                </a:solidFill>
              </a:rPr>
              <a:t>Aim to simplify and reduce the size of the document. </a:t>
            </a:r>
          </a:p>
          <a:p>
            <a:pPr marL="457200" indent="-457200">
              <a:buFont typeface="Arial" panose="020B0604020202020204" pitchFamily="34" charset="0"/>
              <a:buChar char="•"/>
            </a:pPr>
            <a:endParaRPr lang="en-GB" sz="2800" dirty="0">
              <a:solidFill>
                <a:srgbClr val="00B0F0"/>
              </a:solidFill>
            </a:endParaRPr>
          </a:p>
          <a:p>
            <a:pPr marL="457200" indent="-457200">
              <a:buFont typeface="Arial" panose="020B0604020202020204" pitchFamily="34" charset="0"/>
              <a:buChar char="•"/>
            </a:pPr>
            <a:r>
              <a:rPr lang="en-GB" sz="2800" dirty="0">
                <a:solidFill>
                  <a:srgbClr val="00B0F0"/>
                </a:solidFill>
              </a:rPr>
              <a:t>We then presented changes to a group of professionals working in Health &amp; Social Care. </a:t>
            </a:r>
          </a:p>
        </p:txBody>
      </p:sp>
      <p:sp>
        <p:nvSpPr>
          <p:cNvPr id="5" name="TextBox 4">
            <a:extLst>
              <a:ext uri="{FF2B5EF4-FFF2-40B4-BE49-F238E27FC236}">
                <a16:creationId xmlns:a16="http://schemas.microsoft.com/office/drawing/2014/main" id="{70405120-3282-9B3F-8CC2-E5D02FE8ED73}"/>
              </a:ext>
            </a:extLst>
          </p:cNvPr>
          <p:cNvSpPr txBox="1"/>
          <p:nvPr/>
        </p:nvSpPr>
        <p:spPr>
          <a:xfrm>
            <a:off x="6455229" y="163286"/>
            <a:ext cx="5606143" cy="5663089"/>
          </a:xfrm>
          <a:prstGeom prst="rect">
            <a:avLst/>
          </a:prstGeom>
          <a:noFill/>
        </p:spPr>
        <p:txBody>
          <a:bodyPr wrap="square" rtlCol="0">
            <a:spAutoFit/>
          </a:bodyPr>
          <a:lstStyle/>
          <a:p>
            <a:pPr algn="ctr"/>
            <a:r>
              <a:rPr lang="en-GB" sz="3600" b="1" dirty="0">
                <a:solidFill>
                  <a:srgbClr val="FFFF00"/>
                </a:solidFill>
              </a:rPr>
              <a:t>Grŵp </a:t>
            </a:r>
            <a:r>
              <a:rPr lang="en-GB" sz="3600" b="1" dirty="0" err="1">
                <a:solidFill>
                  <a:srgbClr val="FFFF00"/>
                </a:solidFill>
              </a:rPr>
              <a:t>Tasg</a:t>
            </a:r>
            <a:r>
              <a:rPr lang="en-GB" sz="3600" b="1" dirty="0">
                <a:solidFill>
                  <a:srgbClr val="FFFF00"/>
                </a:solidFill>
              </a:rPr>
              <a:t> a </a:t>
            </a:r>
            <a:r>
              <a:rPr lang="en-GB" sz="3600" b="1" dirty="0" err="1">
                <a:solidFill>
                  <a:srgbClr val="FFFF00"/>
                </a:solidFill>
              </a:rPr>
              <a:t>Gorffen</a:t>
            </a:r>
            <a:endParaRPr lang="en-GB" sz="3600" b="1" dirty="0">
              <a:solidFill>
                <a:srgbClr val="FFFF00"/>
              </a:solidFill>
            </a:endParaRPr>
          </a:p>
          <a:p>
            <a:endParaRPr lang="en-GB" dirty="0"/>
          </a:p>
          <a:p>
            <a:r>
              <a:rPr lang="en-GB" dirty="0"/>
              <a:t>• </a:t>
            </a:r>
            <a:r>
              <a:rPr lang="en-GB" sz="2800" dirty="0" err="1">
                <a:solidFill>
                  <a:srgbClr val="FFFF00"/>
                </a:solidFill>
              </a:rPr>
              <a:t>Cynrychiolaeth</a:t>
            </a:r>
            <a:r>
              <a:rPr lang="en-GB" sz="2800" dirty="0">
                <a:solidFill>
                  <a:srgbClr val="FFFF00"/>
                </a:solidFill>
              </a:rPr>
              <a:t> o:</a:t>
            </a:r>
          </a:p>
          <a:p>
            <a:r>
              <a:rPr lang="en-GB" sz="2800" dirty="0">
                <a:solidFill>
                  <a:srgbClr val="FFFF00"/>
                </a:solidFill>
              </a:rPr>
              <a:t>Iechyd, Sir </a:t>
            </a:r>
            <a:r>
              <a:rPr lang="en-GB" sz="2800" dirty="0" err="1">
                <a:solidFill>
                  <a:srgbClr val="FFFF00"/>
                </a:solidFill>
              </a:rPr>
              <a:t>Gaerfyrddin</a:t>
            </a:r>
            <a:r>
              <a:rPr lang="en-GB" sz="2800" dirty="0">
                <a:solidFill>
                  <a:srgbClr val="FFFF00"/>
                </a:solidFill>
              </a:rPr>
              <a:t>, Sir </a:t>
            </a:r>
            <a:r>
              <a:rPr lang="en-GB" sz="2800" dirty="0" err="1">
                <a:solidFill>
                  <a:srgbClr val="FFFF00"/>
                </a:solidFill>
              </a:rPr>
              <a:t>Benfro</a:t>
            </a:r>
            <a:r>
              <a:rPr lang="en-GB" sz="2800" dirty="0">
                <a:solidFill>
                  <a:srgbClr val="FFFF00"/>
                </a:solidFill>
              </a:rPr>
              <a:t> a </a:t>
            </a:r>
            <a:r>
              <a:rPr lang="en-GB" sz="2800" dirty="0" err="1">
                <a:solidFill>
                  <a:srgbClr val="FFFF00"/>
                </a:solidFill>
              </a:rPr>
              <a:t>Cheredigion</a:t>
            </a:r>
            <a:r>
              <a:rPr lang="en-GB" sz="2800" dirty="0">
                <a:solidFill>
                  <a:srgbClr val="FFFF00"/>
                </a:solidFill>
              </a:rPr>
              <a:t>.</a:t>
            </a:r>
          </a:p>
          <a:p>
            <a:endParaRPr lang="en-GB" sz="2800" dirty="0">
              <a:solidFill>
                <a:srgbClr val="FFFF00"/>
              </a:solidFill>
            </a:endParaRPr>
          </a:p>
          <a:p>
            <a:r>
              <a:rPr lang="en-GB" sz="2800" dirty="0">
                <a:solidFill>
                  <a:srgbClr val="FFFF00"/>
                </a:solidFill>
              </a:rPr>
              <a:t>• Nod: </a:t>
            </a:r>
            <a:r>
              <a:rPr lang="en-GB" sz="2800" dirty="0" err="1">
                <a:solidFill>
                  <a:srgbClr val="FFFF00"/>
                </a:solidFill>
              </a:rPr>
              <a:t>symleiddio</a:t>
            </a:r>
            <a:r>
              <a:rPr lang="en-GB" sz="2800" dirty="0">
                <a:solidFill>
                  <a:srgbClr val="FFFF00"/>
                </a:solidFill>
              </a:rPr>
              <a:t> a </a:t>
            </a:r>
            <a:r>
              <a:rPr lang="en-GB" sz="2800" dirty="0" err="1">
                <a:solidFill>
                  <a:srgbClr val="FFFF00"/>
                </a:solidFill>
              </a:rPr>
              <a:t>lleihau</a:t>
            </a:r>
            <a:r>
              <a:rPr lang="en-GB" sz="2800" dirty="0">
                <a:solidFill>
                  <a:srgbClr val="FFFF00"/>
                </a:solidFill>
              </a:rPr>
              <a:t> </a:t>
            </a:r>
            <a:r>
              <a:rPr lang="en-GB" sz="2800" dirty="0" err="1">
                <a:solidFill>
                  <a:srgbClr val="FFFF00"/>
                </a:solidFill>
              </a:rPr>
              <a:t>maint</a:t>
            </a:r>
            <a:r>
              <a:rPr lang="en-GB" sz="2800" dirty="0">
                <a:solidFill>
                  <a:srgbClr val="FFFF00"/>
                </a:solidFill>
              </a:rPr>
              <a:t> y </a:t>
            </a:r>
            <a:r>
              <a:rPr lang="en-GB" sz="2800" dirty="0" err="1">
                <a:solidFill>
                  <a:srgbClr val="FFFF00"/>
                </a:solidFill>
              </a:rPr>
              <a:t>ddogfen</a:t>
            </a:r>
            <a:r>
              <a:rPr lang="en-GB" sz="2800" dirty="0">
                <a:solidFill>
                  <a:srgbClr val="FFFF00"/>
                </a:solidFill>
              </a:rPr>
              <a:t>.</a:t>
            </a:r>
          </a:p>
          <a:p>
            <a:endParaRPr lang="en-GB" sz="2800" dirty="0">
              <a:solidFill>
                <a:srgbClr val="FFFF00"/>
              </a:solidFill>
            </a:endParaRPr>
          </a:p>
          <a:p>
            <a:r>
              <a:rPr lang="en-GB" sz="2800" dirty="0">
                <a:solidFill>
                  <a:srgbClr val="FFFF00"/>
                </a:solidFill>
              </a:rPr>
              <a:t>• Yna </a:t>
            </a:r>
            <a:r>
              <a:rPr lang="en-GB" sz="2800" dirty="0" err="1">
                <a:solidFill>
                  <a:srgbClr val="FFFF00"/>
                </a:solidFill>
              </a:rPr>
              <a:t>gwnaethom</a:t>
            </a:r>
            <a:r>
              <a:rPr lang="en-GB" sz="2800" dirty="0">
                <a:solidFill>
                  <a:srgbClr val="FFFF00"/>
                </a:solidFill>
              </a:rPr>
              <a:t> </a:t>
            </a:r>
            <a:r>
              <a:rPr lang="en-GB" sz="2800" dirty="0" err="1">
                <a:solidFill>
                  <a:srgbClr val="FFFF00"/>
                </a:solidFill>
              </a:rPr>
              <a:t>gyflwyno’r</a:t>
            </a:r>
            <a:r>
              <a:rPr lang="en-GB" sz="2800" dirty="0">
                <a:solidFill>
                  <a:srgbClr val="FFFF00"/>
                </a:solidFill>
              </a:rPr>
              <a:t> </a:t>
            </a:r>
            <a:r>
              <a:rPr lang="en-GB" sz="2800" dirty="0" err="1">
                <a:solidFill>
                  <a:srgbClr val="FFFF00"/>
                </a:solidFill>
              </a:rPr>
              <a:t>newidiadau</a:t>
            </a:r>
            <a:r>
              <a:rPr lang="en-GB" sz="2800" dirty="0">
                <a:solidFill>
                  <a:srgbClr val="FFFF00"/>
                </a:solidFill>
              </a:rPr>
              <a:t> i </a:t>
            </a:r>
            <a:r>
              <a:rPr lang="en-GB" sz="2800" dirty="0" err="1">
                <a:solidFill>
                  <a:srgbClr val="FFFF00"/>
                </a:solidFill>
              </a:rPr>
              <a:t>grŵp</a:t>
            </a:r>
            <a:r>
              <a:rPr lang="en-GB" sz="2800" dirty="0">
                <a:solidFill>
                  <a:srgbClr val="FFFF00"/>
                </a:solidFill>
              </a:rPr>
              <a:t> o </a:t>
            </a:r>
            <a:r>
              <a:rPr lang="en-GB" sz="2800" dirty="0" err="1">
                <a:solidFill>
                  <a:srgbClr val="FFFF00"/>
                </a:solidFill>
              </a:rPr>
              <a:t>weithwyr</a:t>
            </a:r>
            <a:r>
              <a:rPr lang="en-GB" sz="2800" dirty="0">
                <a:solidFill>
                  <a:srgbClr val="FFFF00"/>
                </a:solidFill>
              </a:rPr>
              <a:t> </a:t>
            </a:r>
            <a:r>
              <a:rPr lang="en-GB" sz="2800" dirty="0" err="1">
                <a:solidFill>
                  <a:srgbClr val="FFFF00"/>
                </a:solidFill>
              </a:rPr>
              <a:t>proffesiynol</a:t>
            </a:r>
            <a:r>
              <a:rPr lang="en-GB" sz="2800" dirty="0">
                <a:solidFill>
                  <a:srgbClr val="FFFF00"/>
                </a:solidFill>
              </a:rPr>
              <a:t> </a:t>
            </a:r>
            <a:r>
              <a:rPr lang="en-GB" sz="2800" dirty="0" err="1">
                <a:solidFill>
                  <a:srgbClr val="FFFF00"/>
                </a:solidFill>
              </a:rPr>
              <a:t>sy’n</a:t>
            </a:r>
            <a:r>
              <a:rPr lang="en-GB" sz="2800" dirty="0">
                <a:solidFill>
                  <a:srgbClr val="FFFF00"/>
                </a:solidFill>
              </a:rPr>
              <a:t> </a:t>
            </a:r>
            <a:r>
              <a:rPr lang="en-GB" sz="2800" dirty="0" err="1">
                <a:solidFill>
                  <a:srgbClr val="FFFF00"/>
                </a:solidFill>
              </a:rPr>
              <a:t>gweithio</a:t>
            </a:r>
            <a:r>
              <a:rPr lang="en-GB" sz="2800" dirty="0">
                <a:solidFill>
                  <a:srgbClr val="FFFF00"/>
                </a:solidFill>
              </a:rPr>
              <a:t> </a:t>
            </a:r>
            <a:r>
              <a:rPr lang="en-GB" sz="2800" dirty="0" err="1">
                <a:solidFill>
                  <a:srgbClr val="FFFF00"/>
                </a:solidFill>
              </a:rPr>
              <a:t>ym</a:t>
            </a:r>
            <a:r>
              <a:rPr lang="en-GB" sz="2800" dirty="0">
                <a:solidFill>
                  <a:srgbClr val="FFFF00"/>
                </a:solidFill>
              </a:rPr>
              <a:t> </a:t>
            </a:r>
            <a:r>
              <a:rPr lang="en-GB" sz="2800" dirty="0" err="1">
                <a:solidFill>
                  <a:srgbClr val="FFFF00"/>
                </a:solidFill>
              </a:rPr>
              <a:t>maes</a:t>
            </a:r>
            <a:r>
              <a:rPr lang="en-GB" sz="2800" dirty="0">
                <a:solidFill>
                  <a:srgbClr val="FFFF00"/>
                </a:solidFill>
              </a:rPr>
              <a:t> Iechyd a </a:t>
            </a:r>
            <a:r>
              <a:rPr lang="en-GB" sz="2800" dirty="0" err="1">
                <a:solidFill>
                  <a:srgbClr val="FFFF00"/>
                </a:solidFill>
              </a:rPr>
              <a:t>Gofal</a:t>
            </a:r>
            <a:r>
              <a:rPr lang="en-GB" sz="2800" dirty="0">
                <a:solidFill>
                  <a:srgbClr val="FFFF00"/>
                </a:solidFill>
              </a:rPr>
              <a:t> </a:t>
            </a:r>
            <a:r>
              <a:rPr lang="en-GB" sz="2800" dirty="0" err="1">
                <a:solidFill>
                  <a:srgbClr val="FFFF00"/>
                </a:solidFill>
              </a:rPr>
              <a:t>Cymdeithasol</a:t>
            </a:r>
            <a:r>
              <a:rPr lang="en-GB" sz="2800" dirty="0">
                <a:solidFill>
                  <a:srgbClr val="FFFF00"/>
                </a:solidFill>
              </a:rPr>
              <a:t>.</a:t>
            </a:r>
          </a:p>
        </p:txBody>
      </p:sp>
    </p:spTree>
    <p:extLst>
      <p:ext uri="{BB962C8B-B14F-4D97-AF65-F5344CB8AC3E}">
        <p14:creationId xmlns:p14="http://schemas.microsoft.com/office/powerpoint/2010/main" val="2925442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F583DE0-4FFE-B529-798F-C6F80F3A280B}"/>
              </a:ext>
            </a:extLst>
          </p:cNvPr>
          <p:cNvSpPr txBox="1"/>
          <p:nvPr/>
        </p:nvSpPr>
        <p:spPr>
          <a:xfrm>
            <a:off x="6002402" y="1647324"/>
            <a:ext cx="5997284" cy="2537841"/>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4400" b="1" dirty="0">
                <a:solidFill>
                  <a:srgbClr val="00B0F0"/>
                </a:solidFill>
                <a:latin typeface="+mj-lt"/>
                <a:ea typeface="+mj-ea"/>
                <a:cs typeface="+mj-cs"/>
              </a:rPr>
              <a:t>Feedback Workshop</a:t>
            </a:r>
          </a:p>
          <a:p>
            <a:pPr algn="ctr" defTabSz="914400">
              <a:lnSpc>
                <a:spcPct val="90000"/>
              </a:lnSpc>
              <a:spcBef>
                <a:spcPct val="0"/>
              </a:spcBef>
              <a:spcAft>
                <a:spcPts val="600"/>
              </a:spcAft>
            </a:pPr>
            <a:endParaRPr lang="en-US" sz="4400" b="1" dirty="0">
              <a:solidFill>
                <a:srgbClr val="00B0F0"/>
              </a:solidFill>
              <a:latin typeface="+mj-lt"/>
              <a:ea typeface="+mj-ea"/>
              <a:cs typeface="+mj-cs"/>
            </a:endParaRPr>
          </a:p>
          <a:p>
            <a:pPr algn="ctr" defTabSz="914400">
              <a:lnSpc>
                <a:spcPct val="90000"/>
              </a:lnSpc>
              <a:spcBef>
                <a:spcPct val="0"/>
              </a:spcBef>
              <a:spcAft>
                <a:spcPts val="600"/>
              </a:spcAft>
            </a:pPr>
            <a:r>
              <a:rPr lang="en-US" sz="4400" b="1" dirty="0" err="1">
                <a:solidFill>
                  <a:srgbClr val="FFFF00"/>
                </a:solidFill>
                <a:latin typeface="+mj-lt"/>
                <a:ea typeface="+mj-ea"/>
                <a:cs typeface="+mj-cs"/>
              </a:rPr>
              <a:t>Gweithdy</a:t>
            </a:r>
            <a:r>
              <a:rPr lang="en-US" sz="4400" b="1" dirty="0">
                <a:solidFill>
                  <a:srgbClr val="FFFF00"/>
                </a:solidFill>
                <a:latin typeface="+mj-lt"/>
                <a:ea typeface="+mj-ea"/>
                <a:cs typeface="+mj-cs"/>
              </a:rPr>
              <a:t> </a:t>
            </a:r>
            <a:r>
              <a:rPr lang="en-US" sz="4400" b="1" dirty="0" err="1">
                <a:solidFill>
                  <a:srgbClr val="FFFF00"/>
                </a:solidFill>
                <a:latin typeface="+mj-lt"/>
                <a:ea typeface="+mj-ea"/>
                <a:cs typeface="+mj-cs"/>
              </a:rPr>
              <a:t>Adborth</a:t>
            </a:r>
            <a:endParaRPr lang="en-US" sz="4400" b="1" dirty="0">
              <a:solidFill>
                <a:srgbClr val="FFFF00"/>
              </a:solidFill>
              <a:latin typeface="+mj-lt"/>
              <a:ea typeface="+mj-ea"/>
              <a:cs typeface="+mj-cs"/>
            </a:endParaRPr>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4" name="Picture 3" descr="A group of hands holding up smiley faces&#10;&#10;AI-generated content may be incorrect.">
            <a:extLst>
              <a:ext uri="{FF2B5EF4-FFF2-40B4-BE49-F238E27FC236}">
                <a16:creationId xmlns:a16="http://schemas.microsoft.com/office/drawing/2014/main" id="{ADF40427-5DF6-0CF7-1566-2E9EB950224C}"/>
              </a:ext>
            </a:extLst>
          </p:cNvPr>
          <p:cNvPicPr>
            <a:picLocks noChangeAspect="1"/>
          </p:cNvPicPr>
          <p:nvPr/>
        </p:nvPicPr>
        <p:blipFill>
          <a:blip r:embed="rId3"/>
          <a:srcRect l="14115" r="12762" b="-2"/>
          <a:stretch>
            <a:fillRect/>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2">
            <a:extLst>
              <a:ext uri="{FF2B5EF4-FFF2-40B4-BE49-F238E27FC236}">
                <a16:creationId xmlns:a16="http://schemas.microsoft.com/office/drawing/2014/main" id="{23377731-C56B-8F14-DEDD-EE737E90D3CC}"/>
              </a:ext>
            </a:extLst>
          </p:cNvPr>
          <p:cNvPicPr>
            <a:picLocks noChangeAspect="1"/>
          </p:cNvPicPr>
          <p:nvPr/>
        </p:nvPicPr>
        <p:blipFill>
          <a:blip r:embed="rId4"/>
          <a:stretch>
            <a:fillRect/>
          </a:stretch>
        </p:blipFill>
        <p:spPr>
          <a:xfrm>
            <a:off x="10708505" y="4675399"/>
            <a:ext cx="1621677" cy="2085013"/>
          </a:xfrm>
          <a:prstGeom prst="rect">
            <a:avLst/>
          </a:prstGeom>
        </p:spPr>
      </p:pic>
    </p:spTree>
    <p:extLst>
      <p:ext uri="{BB962C8B-B14F-4D97-AF65-F5344CB8AC3E}">
        <p14:creationId xmlns:p14="http://schemas.microsoft.com/office/powerpoint/2010/main" val="4076560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FEEE94-503D-FEFB-269C-4E710531C4A8}"/>
              </a:ext>
            </a:extLst>
          </p:cNvPr>
          <p:cNvPicPr>
            <a:picLocks noChangeAspect="1"/>
          </p:cNvPicPr>
          <p:nvPr/>
        </p:nvPicPr>
        <p:blipFill>
          <a:blip r:embed="rId3"/>
          <a:stretch>
            <a:fillRect/>
          </a:stretch>
        </p:blipFill>
        <p:spPr>
          <a:xfrm>
            <a:off x="0" y="0"/>
            <a:ext cx="1621677" cy="2085013"/>
          </a:xfrm>
          <a:prstGeom prst="rect">
            <a:avLst/>
          </a:prstGeom>
        </p:spPr>
      </p:pic>
      <p:graphicFrame>
        <p:nvGraphicFramePr>
          <p:cNvPr id="9" name="TextBox 2">
            <a:extLst>
              <a:ext uri="{FF2B5EF4-FFF2-40B4-BE49-F238E27FC236}">
                <a16:creationId xmlns:a16="http://schemas.microsoft.com/office/drawing/2014/main" id="{23C369A1-6F47-51FB-6FCF-0F06AD822419}"/>
              </a:ext>
            </a:extLst>
          </p:cNvPr>
          <p:cNvGraphicFramePr/>
          <p:nvPr>
            <p:extLst>
              <p:ext uri="{D42A27DB-BD31-4B8C-83A1-F6EECF244321}">
                <p14:modId xmlns:p14="http://schemas.microsoft.com/office/powerpoint/2010/main" val="2432189051"/>
              </p:ext>
            </p:extLst>
          </p:nvPr>
        </p:nvGraphicFramePr>
        <p:xfrm>
          <a:off x="584661" y="1495410"/>
          <a:ext cx="5302233" cy="4424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CA949289-0290-9AED-3D23-43F7429DE779}"/>
              </a:ext>
            </a:extLst>
          </p:cNvPr>
          <p:cNvSpPr txBox="1"/>
          <p:nvPr/>
        </p:nvSpPr>
        <p:spPr>
          <a:xfrm>
            <a:off x="489812" y="332449"/>
            <a:ext cx="5900847" cy="957943"/>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3200" b="1" kern="1200" dirty="0">
                <a:solidFill>
                  <a:srgbClr val="00B0F0"/>
                </a:solidFill>
                <a:latin typeface="+mj-lt"/>
                <a:ea typeface="+mj-ea"/>
                <a:cs typeface="+mj-cs"/>
              </a:rPr>
              <a:t>Changes Made </a:t>
            </a:r>
          </a:p>
          <a:p>
            <a:pPr algn="ctr">
              <a:lnSpc>
                <a:spcPct val="90000"/>
              </a:lnSpc>
              <a:spcBef>
                <a:spcPct val="0"/>
              </a:spcBef>
              <a:spcAft>
                <a:spcPts val="600"/>
              </a:spcAft>
            </a:pPr>
            <a:r>
              <a:rPr lang="en-US" b="1" kern="1200" dirty="0">
                <a:solidFill>
                  <a:srgbClr val="00B0F0"/>
                </a:solidFill>
                <a:latin typeface="+mj-lt"/>
                <a:ea typeface="+mj-ea"/>
                <a:cs typeface="+mj-cs"/>
              </a:rPr>
              <a:t>(Nov 2025 Workshop) </a:t>
            </a:r>
          </a:p>
        </p:txBody>
      </p:sp>
      <p:graphicFrame>
        <p:nvGraphicFramePr>
          <p:cNvPr id="369" name="TextBox 2">
            <a:extLst>
              <a:ext uri="{FF2B5EF4-FFF2-40B4-BE49-F238E27FC236}">
                <a16:creationId xmlns:a16="http://schemas.microsoft.com/office/drawing/2014/main" id="{D1550376-C7D1-58C2-A13B-ABE4AA389DC6}"/>
              </a:ext>
            </a:extLst>
          </p:cNvPr>
          <p:cNvGraphicFramePr/>
          <p:nvPr>
            <p:extLst>
              <p:ext uri="{D42A27DB-BD31-4B8C-83A1-F6EECF244321}">
                <p14:modId xmlns:p14="http://schemas.microsoft.com/office/powerpoint/2010/main" val="1444352351"/>
              </p:ext>
            </p:extLst>
          </p:nvPr>
        </p:nvGraphicFramePr>
        <p:xfrm>
          <a:off x="6305106" y="1495410"/>
          <a:ext cx="5302233" cy="442460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70" name="TextBox 369">
            <a:extLst>
              <a:ext uri="{FF2B5EF4-FFF2-40B4-BE49-F238E27FC236}">
                <a16:creationId xmlns:a16="http://schemas.microsoft.com/office/drawing/2014/main" id="{05173E80-65D7-6833-1620-F10C67A1995D}"/>
              </a:ext>
            </a:extLst>
          </p:cNvPr>
          <p:cNvSpPr txBox="1"/>
          <p:nvPr/>
        </p:nvSpPr>
        <p:spPr>
          <a:xfrm>
            <a:off x="6305106" y="380533"/>
            <a:ext cx="5669179" cy="861774"/>
          </a:xfrm>
          <a:prstGeom prst="rect">
            <a:avLst/>
          </a:prstGeom>
          <a:noFill/>
        </p:spPr>
        <p:txBody>
          <a:bodyPr wrap="square" rtlCol="0">
            <a:spAutoFit/>
          </a:bodyPr>
          <a:lstStyle/>
          <a:p>
            <a:pPr algn="ctr"/>
            <a:r>
              <a:rPr lang="en-GB" sz="3200" b="1" dirty="0" err="1">
                <a:solidFill>
                  <a:srgbClr val="FFFF00"/>
                </a:solidFill>
              </a:rPr>
              <a:t>Newidiadau</a:t>
            </a:r>
            <a:r>
              <a:rPr lang="en-GB" sz="3200" b="1" dirty="0">
                <a:solidFill>
                  <a:srgbClr val="FFFF00"/>
                </a:solidFill>
              </a:rPr>
              <a:t> Wedi Eu </a:t>
            </a:r>
            <a:r>
              <a:rPr lang="en-GB" sz="3200" b="1" dirty="0" err="1">
                <a:solidFill>
                  <a:srgbClr val="FFFF00"/>
                </a:solidFill>
              </a:rPr>
              <a:t>Gwneud</a:t>
            </a:r>
            <a:r>
              <a:rPr lang="en-GB" sz="3200" b="1" dirty="0">
                <a:solidFill>
                  <a:srgbClr val="FFFF00"/>
                </a:solidFill>
              </a:rPr>
              <a:t> </a:t>
            </a:r>
            <a:r>
              <a:rPr lang="en-GB" b="1" dirty="0">
                <a:solidFill>
                  <a:srgbClr val="FFFF00"/>
                </a:solidFill>
              </a:rPr>
              <a:t>(</a:t>
            </a:r>
            <a:r>
              <a:rPr lang="en-GB" b="1" dirty="0" err="1">
                <a:solidFill>
                  <a:srgbClr val="FFFF00"/>
                </a:solidFill>
              </a:rPr>
              <a:t>Gweithdy</a:t>
            </a:r>
            <a:r>
              <a:rPr lang="en-GB" b="1" dirty="0">
                <a:solidFill>
                  <a:srgbClr val="FFFF00"/>
                </a:solidFill>
              </a:rPr>
              <a:t> Tach 2025)</a:t>
            </a:r>
          </a:p>
        </p:txBody>
      </p:sp>
    </p:spTree>
    <p:extLst>
      <p:ext uri="{BB962C8B-B14F-4D97-AF65-F5344CB8AC3E}">
        <p14:creationId xmlns:p14="http://schemas.microsoft.com/office/powerpoint/2010/main" val="1952300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11">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4B2E5AE0-251A-0CFD-DA3F-63862650951E}"/>
              </a:ext>
            </a:extLst>
          </p:cNvPr>
          <p:cNvSpPr txBox="1"/>
          <p:nvPr/>
        </p:nvSpPr>
        <p:spPr>
          <a:xfrm>
            <a:off x="308581" y="1560670"/>
            <a:ext cx="6361521" cy="4357461"/>
          </a:xfrm>
          <a:prstGeom prst="rect">
            <a:avLst/>
          </a:prstGeom>
        </p:spPr>
        <p:txBody>
          <a:bodyPr vert="horz" lIns="91440" tIns="45720" rIns="91440" bIns="45720" rtlCol="0">
            <a:normAutofit/>
          </a:bodyPr>
          <a:lstStyle/>
          <a:p>
            <a:pPr algn="ctr" defTabSz="914400">
              <a:lnSpc>
                <a:spcPct val="90000"/>
              </a:lnSpc>
              <a:spcAft>
                <a:spcPts val="600"/>
              </a:spcAft>
            </a:pPr>
            <a:r>
              <a:rPr lang="en-US" sz="4000" b="1" dirty="0">
                <a:solidFill>
                  <a:srgbClr val="00B0F0"/>
                </a:solidFill>
              </a:rPr>
              <a:t>Registered Managers Forum Feedback</a:t>
            </a:r>
          </a:p>
          <a:p>
            <a:pPr algn="ctr" defTabSz="914400">
              <a:lnSpc>
                <a:spcPct val="90000"/>
              </a:lnSpc>
              <a:spcAft>
                <a:spcPts val="600"/>
              </a:spcAft>
            </a:pPr>
            <a:endParaRPr lang="en-US" sz="4000" b="1" dirty="0">
              <a:solidFill>
                <a:srgbClr val="FFFF00"/>
              </a:solidFill>
            </a:endParaRPr>
          </a:p>
          <a:p>
            <a:pPr algn="ctr" defTabSz="914400">
              <a:lnSpc>
                <a:spcPct val="90000"/>
              </a:lnSpc>
              <a:spcAft>
                <a:spcPts val="600"/>
              </a:spcAft>
            </a:pPr>
            <a:r>
              <a:rPr lang="en-US" sz="4000" b="1" dirty="0" err="1">
                <a:solidFill>
                  <a:srgbClr val="FFFF00"/>
                </a:solidFill>
              </a:rPr>
              <a:t>Adborth</a:t>
            </a:r>
            <a:r>
              <a:rPr lang="en-US" sz="4000" b="1" dirty="0">
                <a:solidFill>
                  <a:srgbClr val="FFFF00"/>
                </a:solidFill>
              </a:rPr>
              <a:t> </a:t>
            </a:r>
            <a:r>
              <a:rPr lang="en-US" sz="4000" b="1" dirty="0" err="1">
                <a:solidFill>
                  <a:srgbClr val="FFFF00"/>
                </a:solidFill>
              </a:rPr>
              <a:t>Fforwm</a:t>
            </a:r>
            <a:r>
              <a:rPr lang="en-US" sz="4000" b="1" dirty="0">
                <a:solidFill>
                  <a:srgbClr val="FFFF00"/>
                </a:solidFill>
              </a:rPr>
              <a:t> </a:t>
            </a:r>
          </a:p>
          <a:p>
            <a:pPr algn="ctr" defTabSz="914400">
              <a:lnSpc>
                <a:spcPct val="90000"/>
              </a:lnSpc>
              <a:spcAft>
                <a:spcPts val="600"/>
              </a:spcAft>
            </a:pPr>
            <a:r>
              <a:rPr lang="en-US" sz="4000" b="1" dirty="0" err="1">
                <a:solidFill>
                  <a:srgbClr val="FFFF00"/>
                </a:solidFill>
              </a:rPr>
              <a:t>Rheolwyr</a:t>
            </a:r>
            <a:r>
              <a:rPr lang="en-US" sz="4000" b="1" dirty="0">
                <a:solidFill>
                  <a:srgbClr val="FFFF00"/>
                </a:solidFill>
              </a:rPr>
              <a:t> </a:t>
            </a:r>
            <a:r>
              <a:rPr lang="en-US" sz="4000" b="1" dirty="0" err="1">
                <a:solidFill>
                  <a:srgbClr val="FFFF00"/>
                </a:solidFill>
              </a:rPr>
              <a:t>Cofrestredig</a:t>
            </a:r>
            <a:r>
              <a:rPr lang="en-US" sz="4000" b="1" dirty="0">
                <a:solidFill>
                  <a:srgbClr val="FFFF00"/>
                </a:solidFill>
              </a:rPr>
              <a:t> </a:t>
            </a:r>
            <a:endParaRPr lang="en-US" sz="4000" b="1" dirty="0"/>
          </a:p>
          <a:p>
            <a:pPr indent="-228600" defTabSz="914400">
              <a:lnSpc>
                <a:spcPct val="90000"/>
              </a:lnSpc>
              <a:spcAft>
                <a:spcPts val="600"/>
              </a:spcAft>
              <a:buFont typeface="Arial" panose="020B0604020202020204" pitchFamily="34" charset="0"/>
              <a:buChar char="•"/>
            </a:pPr>
            <a:endParaRPr lang="en-US" b="1" dirty="0"/>
          </a:p>
        </p:txBody>
      </p:sp>
      <p:sp>
        <p:nvSpPr>
          <p:cNvPr id="14" name="Oval 13">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5" name="Picture 4" descr="A group of people sitting around a table&#10;&#10;AI-generated content may be incorrect.">
            <a:extLst>
              <a:ext uri="{FF2B5EF4-FFF2-40B4-BE49-F238E27FC236}">
                <a16:creationId xmlns:a16="http://schemas.microsoft.com/office/drawing/2014/main" id="{5E8B2894-6444-5482-3B64-B1DC0ACDD452}"/>
              </a:ext>
            </a:extLst>
          </p:cNvPr>
          <p:cNvPicPr>
            <a:picLocks noChangeAspect="1"/>
          </p:cNvPicPr>
          <p:nvPr/>
        </p:nvPicPr>
        <p:blipFill>
          <a:blip r:embed="rId2"/>
          <a:srcRect l="28509" r="11740" b="-3"/>
          <a:stretch>
            <a:fillRect/>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8" name="Freeform: Shape 17">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0" name="Straight Connector 19">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2" name="Freeform: Shape 21">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EC8DD992-ABED-BD17-A84B-0996EA577A4E}"/>
              </a:ext>
            </a:extLst>
          </p:cNvPr>
          <p:cNvPicPr>
            <a:picLocks noChangeAspect="1"/>
          </p:cNvPicPr>
          <p:nvPr/>
        </p:nvPicPr>
        <p:blipFill>
          <a:blip r:embed="rId3"/>
          <a:stretch>
            <a:fillRect/>
          </a:stretch>
        </p:blipFill>
        <p:spPr>
          <a:xfrm>
            <a:off x="-1" y="4636726"/>
            <a:ext cx="1620215" cy="2086928"/>
          </a:xfrm>
          <a:prstGeom prst="rect">
            <a:avLst/>
          </a:prstGeom>
        </p:spPr>
      </p:pic>
    </p:spTree>
    <p:extLst>
      <p:ext uri="{BB962C8B-B14F-4D97-AF65-F5344CB8AC3E}">
        <p14:creationId xmlns:p14="http://schemas.microsoft.com/office/powerpoint/2010/main" val="24850748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A22F843F47DC49B00199FB92148A87" ma:contentTypeVersion="16" ma:contentTypeDescription="Create a new document." ma:contentTypeScope="" ma:versionID="f082a20d73d40714ffbf23a92f61e8a2">
  <xsd:schema xmlns:xsd="http://www.w3.org/2001/XMLSchema" xmlns:xs="http://www.w3.org/2001/XMLSchema" xmlns:p="http://schemas.microsoft.com/office/2006/metadata/properties" xmlns:ns2="6cc4e000-dc91-4563-b7fb-7173de09eec8" xmlns:ns3="275d379e-caaa-4af4-9836-c7ad0847b636" targetNamespace="http://schemas.microsoft.com/office/2006/metadata/properties" ma:root="true" ma:fieldsID="adc621187b6c63268ca929928ae3e183" ns2:_="" ns3:_="">
    <xsd:import namespace="6cc4e000-dc91-4563-b7fb-7173de09eec8"/>
    <xsd:import namespace="275d379e-caaa-4af4-9836-c7ad0847b63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LengthInSeconds" minOccurs="0"/>
                <xsd:element ref="ns2:MediaServiceSearchPropertie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c4e000-dc91-4563-b7fb-7173de09ee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b820720-3cae-4e0f-87a0-a0b1591a738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75d379e-caaa-4af4-9836-c7ad0847b63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c3f4d648-a5ce-4f0f-b863-9d463000bfa1}" ma:internalName="TaxCatchAll" ma:showField="CatchAllData" ma:web="275d379e-caaa-4af4-9836-c7ad0847b6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75d379e-caaa-4af4-9836-c7ad0847b636" xsi:nil="true"/>
    <lcf76f155ced4ddcb4097134ff3c332f xmlns="6cc4e000-dc91-4563-b7fb-7173de09eec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80A107-8336-4552-8D03-7B2802A09D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c4e000-dc91-4563-b7fb-7173de09eec8"/>
    <ds:schemaRef ds:uri="275d379e-caaa-4af4-9836-c7ad0847b63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BC80C03-D8A4-4E02-A544-179CC5CE4F31}">
  <ds:schemaRefs>
    <ds:schemaRef ds:uri="http://schemas.microsoft.com/office/2006/metadata/properties"/>
    <ds:schemaRef ds:uri="http://schemas.microsoft.com/office/infopath/2007/PartnerControls"/>
    <ds:schemaRef ds:uri="275d379e-caaa-4af4-9836-c7ad0847b636"/>
    <ds:schemaRef ds:uri="6cc4e000-dc91-4563-b7fb-7173de09eec8"/>
  </ds:schemaRefs>
</ds:datastoreItem>
</file>

<file path=customXml/itemProps3.xml><?xml version="1.0" encoding="utf-8"?>
<ds:datastoreItem xmlns:ds="http://schemas.openxmlformats.org/officeDocument/2006/customXml" ds:itemID="{C094A387-ECB5-4BB1-8137-FF1CECE96FB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484</TotalTime>
  <Words>1337</Words>
  <Application>Microsoft Office PowerPoint</Application>
  <PresentationFormat>Widescreen</PresentationFormat>
  <Paragraphs>208</Paragraphs>
  <Slides>20</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Arial</vt:lpstr>
      <vt:lpstr>Calibri</vt:lpstr>
      <vt:lpstr>Office Theme</vt:lpstr>
      <vt:lpstr> Fframwaith Dysgu a Datblygu Dementia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Rhianydd Barnes</dc:creator>
  <cp:lastModifiedBy>Rhianydd Barnes</cp:lastModifiedBy>
  <cp:revision>1</cp:revision>
  <dcterms:created xsi:type="dcterms:W3CDTF">2026-06-26T08:42:12Z</dcterms:created>
  <dcterms:modified xsi:type="dcterms:W3CDTF">2026-07-01T12:51:55Z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0x010100D9A22F843F47DC49B00199FB92148A87</vt:lpwstr>
  </property>
  <property fmtid="{D5CDD505-2E9C-101B-9397-08002B2CF9AE}" pid="3" name="MediaServiceImageTags">
    <vt:lpwstr/>
  </property>
</Properties>
</file>