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4" r:id="rId3"/>
    <p:sldId id="274" r:id="rId4"/>
    <p:sldId id="261" r:id="rId5"/>
    <p:sldId id="263" r:id="rId6"/>
    <p:sldId id="276" r:id="rId7"/>
    <p:sldId id="266" r:id="rId8"/>
    <p:sldId id="275" r:id="rId9"/>
    <p:sldId id="259" r:id="rId10"/>
    <p:sldId id="279" r:id="rId11"/>
    <p:sldId id="280" r:id="rId12"/>
    <p:sldId id="282" r:id="rId13"/>
    <p:sldId id="277" r:id="rId14"/>
    <p:sldId id="281" r:id="rId15"/>
    <p:sldId id="278" r:id="rId16"/>
    <p:sldId id="272" r:id="rId17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58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77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9291580" y="10699350"/>
            <a:ext cx="609600" cy="406400"/>
          </a:xfrm>
          <a:custGeom>
            <a:avLst/>
            <a:gdLst/>
            <a:ahLst/>
            <a:cxnLst/>
            <a:rect l="l" t="t" r="r" b="b"/>
            <a:pathLst>
              <a:path w="609600" h="406400">
                <a:moveTo>
                  <a:pt x="406133" y="0"/>
                </a:moveTo>
                <a:lnTo>
                  <a:pt x="203060" y="0"/>
                </a:lnTo>
                <a:lnTo>
                  <a:pt x="203060" y="203073"/>
                </a:lnTo>
                <a:lnTo>
                  <a:pt x="0" y="203073"/>
                </a:lnTo>
                <a:lnTo>
                  <a:pt x="0" y="406146"/>
                </a:lnTo>
                <a:lnTo>
                  <a:pt x="203073" y="406146"/>
                </a:lnTo>
                <a:lnTo>
                  <a:pt x="203073" y="203073"/>
                </a:lnTo>
                <a:lnTo>
                  <a:pt x="406133" y="203073"/>
                </a:lnTo>
                <a:lnTo>
                  <a:pt x="406133" y="0"/>
                </a:lnTo>
                <a:close/>
              </a:path>
              <a:path w="609600" h="406400">
                <a:moveTo>
                  <a:pt x="609206" y="203073"/>
                </a:moveTo>
                <a:lnTo>
                  <a:pt x="406133" y="203073"/>
                </a:lnTo>
                <a:lnTo>
                  <a:pt x="406133" y="406146"/>
                </a:lnTo>
                <a:lnTo>
                  <a:pt x="609206" y="406146"/>
                </a:lnTo>
                <a:lnTo>
                  <a:pt x="609206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9291580" y="10699350"/>
            <a:ext cx="609600" cy="406400"/>
          </a:xfrm>
          <a:custGeom>
            <a:avLst/>
            <a:gdLst/>
            <a:ahLst/>
            <a:cxnLst/>
            <a:rect l="l" t="t" r="r" b="b"/>
            <a:pathLst>
              <a:path w="609600" h="406400">
                <a:moveTo>
                  <a:pt x="406133" y="203073"/>
                </a:moveTo>
                <a:lnTo>
                  <a:pt x="203073" y="203073"/>
                </a:lnTo>
                <a:lnTo>
                  <a:pt x="203073" y="0"/>
                </a:lnTo>
                <a:lnTo>
                  <a:pt x="0" y="0"/>
                </a:lnTo>
                <a:lnTo>
                  <a:pt x="0" y="203073"/>
                </a:lnTo>
                <a:lnTo>
                  <a:pt x="203060" y="203073"/>
                </a:lnTo>
                <a:lnTo>
                  <a:pt x="203060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  <a:path w="609600" h="406400">
                <a:moveTo>
                  <a:pt x="609206" y="0"/>
                </a:moveTo>
                <a:lnTo>
                  <a:pt x="406133" y="0"/>
                </a:lnTo>
                <a:lnTo>
                  <a:pt x="406133" y="203073"/>
                </a:lnTo>
                <a:lnTo>
                  <a:pt x="609206" y="203073"/>
                </a:lnTo>
                <a:lnTo>
                  <a:pt x="609206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9900776" y="1069935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9900776" y="10902422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61"/>
                </a:lnTo>
                <a:lnTo>
                  <a:pt x="203072" y="203061"/>
                </a:lnTo>
                <a:lnTo>
                  <a:pt x="203072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9088507" y="1069935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8682361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406400" h="406400">
                <a:moveTo>
                  <a:pt x="406146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46" y="406146"/>
                </a:lnTo>
                <a:lnTo>
                  <a:pt x="406146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8885434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406400" h="406400">
                <a:moveTo>
                  <a:pt x="406146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46" y="406146"/>
                </a:lnTo>
                <a:lnTo>
                  <a:pt x="406146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8073155" y="10699350"/>
            <a:ext cx="609600" cy="406400"/>
          </a:xfrm>
          <a:custGeom>
            <a:avLst/>
            <a:gdLst/>
            <a:ahLst/>
            <a:cxnLst/>
            <a:rect l="l" t="t" r="r" b="b"/>
            <a:pathLst>
              <a:path w="609600" h="406400">
                <a:moveTo>
                  <a:pt x="203073" y="203073"/>
                </a:moveTo>
                <a:lnTo>
                  <a:pt x="0" y="203073"/>
                </a:lnTo>
                <a:lnTo>
                  <a:pt x="0" y="406146"/>
                </a:lnTo>
                <a:lnTo>
                  <a:pt x="203073" y="406146"/>
                </a:lnTo>
                <a:lnTo>
                  <a:pt x="203073" y="203073"/>
                </a:lnTo>
                <a:close/>
              </a:path>
              <a:path w="609600" h="406400">
                <a:moveTo>
                  <a:pt x="406146" y="0"/>
                </a:moveTo>
                <a:lnTo>
                  <a:pt x="203073" y="0"/>
                </a:lnTo>
                <a:lnTo>
                  <a:pt x="203073" y="203073"/>
                </a:lnTo>
                <a:lnTo>
                  <a:pt x="406146" y="203073"/>
                </a:lnTo>
                <a:lnTo>
                  <a:pt x="406146" y="0"/>
                </a:lnTo>
                <a:close/>
              </a:path>
              <a:path w="609600" h="406400">
                <a:moveTo>
                  <a:pt x="609219" y="203073"/>
                </a:moveTo>
                <a:lnTo>
                  <a:pt x="406146" y="203073"/>
                </a:lnTo>
                <a:lnTo>
                  <a:pt x="406146" y="406146"/>
                </a:lnTo>
                <a:lnTo>
                  <a:pt x="609219" y="406146"/>
                </a:lnTo>
                <a:lnTo>
                  <a:pt x="609219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8073155" y="10699350"/>
            <a:ext cx="812800" cy="406400"/>
          </a:xfrm>
          <a:custGeom>
            <a:avLst/>
            <a:gdLst/>
            <a:ahLst/>
            <a:cxnLst/>
            <a:rect l="l" t="t" r="r" b="b"/>
            <a:pathLst>
              <a:path w="8128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812800" h="406400">
                <a:moveTo>
                  <a:pt x="406146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46" y="406146"/>
                </a:lnTo>
                <a:lnTo>
                  <a:pt x="406146" y="203073"/>
                </a:lnTo>
                <a:close/>
              </a:path>
              <a:path w="812800" h="406400">
                <a:moveTo>
                  <a:pt x="812279" y="203073"/>
                </a:moveTo>
                <a:lnTo>
                  <a:pt x="609219" y="203073"/>
                </a:lnTo>
                <a:lnTo>
                  <a:pt x="609219" y="0"/>
                </a:lnTo>
                <a:lnTo>
                  <a:pt x="406146" y="0"/>
                </a:lnTo>
                <a:lnTo>
                  <a:pt x="406146" y="203073"/>
                </a:lnTo>
                <a:lnTo>
                  <a:pt x="609206" y="203073"/>
                </a:lnTo>
                <a:lnTo>
                  <a:pt x="609206" y="406146"/>
                </a:lnTo>
                <a:lnTo>
                  <a:pt x="812279" y="406146"/>
                </a:lnTo>
                <a:lnTo>
                  <a:pt x="812279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7870095" y="1069935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7463948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406400" h="406400">
                <a:moveTo>
                  <a:pt x="406146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46" y="406146"/>
                </a:lnTo>
                <a:lnTo>
                  <a:pt x="406146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7667021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406400" h="406400">
                <a:moveTo>
                  <a:pt x="406146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46" y="406146"/>
                </a:lnTo>
                <a:lnTo>
                  <a:pt x="406146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16854741" y="10699350"/>
            <a:ext cx="609600" cy="406400"/>
          </a:xfrm>
          <a:custGeom>
            <a:avLst/>
            <a:gdLst/>
            <a:ahLst/>
            <a:cxnLst/>
            <a:rect l="l" t="t" r="r" b="b"/>
            <a:pathLst>
              <a:path w="609600" h="406400">
                <a:moveTo>
                  <a:pt x="203073" y="203073"/>
                </a:moveTo>
                <a:lnTo>
                  <a:pt x="0" y="203073"/>
                </a:lnTo>
                <a:lnTo>
                  <a:pt x="0" y="406146"/>
                </a:lnTo>
                <a:lnTo>
                  <a:pt x="203073" y="406146"/>
                </a:lnTo>
                <a:lnTo>
                  <a:pt x="203073" y="203073"/>
                </a:lnTo>
                <a:close/>
              </a:path>
              <a:path w="609600" h="406400">
                <a:moveTo>
                  <a:pt x="406146" y="0"/>
                </a:moveTo>
                <a:lnTo>
                  <a:pt x="203073" y="0"/>
                </a:lnTo>
                <a:lnTo>
                  <a:pt x="203073" y="203073"/>
                </a:lnTo>
                <a:lnTo>
                  <a:pt x="406146" y="203073"/>
                </a:lnTo>
                <a:lnTo>
                  <a:pt x="406146" y="0"/>
                </a:lnTo>
                <a:close/>
              </a:path>
              <a:path w="609600" h="406400">
                <a:moveTo>
                  <a:pt x="609219" y="203073"/>
                </a:moveTo>
                <a:lnTo>
                  <a:pt x="406146" y="203073"/>
                </a:lnTo>
                <a:lnTo>
                  <a:pt x="406146" y="406146"/>
                </a:lnTo>
                <a:lnTo>
                  <a:pt x="609219" y="406146"/>
                </a:lnTo>
                <a:lnTo>
                  <a:pt x="609219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16854741" y="10699350"/>
            <a:ext cx="812800" cy="406400"/>
          </a:xfrm>
          <a:custGeom>
            <a:avLst/>
            <a:gdLst/>
            <a:ahLst/>
            <a:cxnLst/>
            <a:rect l="l" t="t" r="r" b="b"/>
            <a:pathLst>
              <a:path w="8128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812800" h="406400">
                <a:moveTo>
                  <a:pt x="406146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46" y="406146"/>
                </a:lnTo>
                <a:lnTo>
                  <a:pt x="406146" y="203073"/>
                </a:lnTo>
                <a:close/>
              </a:path>
              <a:path w="812800" h="406400">
                <a:moveTo>
                  <a:pt x="812279" y="203073"/>
                </a:moveTo>
                <a:lnTo>
                  <a:pt x="609219" y="203073"/>
                </a:lnTo>
                <a:lnTo>
                  <a:pt x="609219" y="0"/>
                </a:lnTo>
                <a:lnTo>
                  <a:pt x="406146" y="0"/>
                </a:lnTo>
                <a:lnTo>
                  <a:pt x="406146" y="203073"/>
                </a:lnTo>
                <a:lnTo>
                  <a:pt x="609206" y="203073"/>
                </a:lnTo>
                <a:lnTo>
                  <a:pt x="609206" y="406146"/>
                </a:lnTo>
                <a:lnTo>
                  <a:pt x="812279" y="406146"/>
                </a:lnTo>
                <a:lnTo>
                  <a:pt x="812279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6651670" y="1069935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16245536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406400" h="406400">
                <a:moveTo>
                  <a:pt x="406146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46" y="406146"/>
                </a:lnTo>
                <a:lnTo>
                  <a:pt x="406146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16448609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406133" y="203073"/>
                </a:moveTo>
                <a:lnTo>
                  <a:pt x="203073" y="203073"/>
                </a:lnTo>
                <a:lnTo>
                  <a:pt x="203073" y="0"/>
                </a:lnTo>
                <a:lnTo>
                  <a:pt x="0" y="0"/>
                </a:lnTo>
                <a:lnTo>
                  <a:pt x="0" y="203073"/>
                </a:lnTo>
                <a:lnTo>
                  <a:pt x="203060" y="203073"/>
                </a:lnTo>
                <a:lnTo>
                  <a:pt x="203060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15636329" y="10699350"/>
            <a:ext cx="609600" cy="406400"/>
          </a:xfrm>
          <a:custGeom>
            <a:avLst/>
            <a:gdLst/>
            <a:ahLst/>
            <a:cxnLst/>
            <a:rect l="l" t="t" r="r" b="b"/>
            <a:pathLst>
              <a:path w="609600" h="406400">
                <a:moveTo>
                  <a:pt x="203073" y="203073"/>
                </a:moveTo>
                <a:lnTo>
                  <a:pt x="0" y="203073"/>
                </a:lnTo>
                <a:lnTo>
                  <a:pt x="0" y="406146"/>
                </a:lnTo>
                <a:lnTo>
                  <a:pt x="203073" y="406146"/>
                </a:lnTo>
                <a:lnTo>
                  <a:pt x="203073" y="203073"/>
                </a:lnTo>
                <a:close/>
              </a:path>
              <a:path w="609600" h="406400">
                <a:moveTo>
                  <a:pt x="609206" y="203073"/>
                </a:moveTo>
                <a:lnTo>
                  <a:pt x="406146" y="203073"/>
                </a:lnTo>
                <a:lnTo>
                  <a:pt x="406146" y="0"/>
                </a:lnTo>
                <a:lnTo>
                  <a:pt x="203073" y="0"/>
                </a:lnTo>
                <a:lnTo>
                  <a:pt x="203073" y="203073"/>
                </a:lnTo>
                <a:lnTo>
                  <a:pt x="406133" y="203073"/>
                </a:lnTo>
                <a:lnTo>
                  <a:pt x="406133" y="406146"/>
                </a:lnTo>
                <a:lnTo>
                  <a:pt x="609206" y="406146"/>
                </a:lnTo>
                <a:lnTo>
                  <a:pt x="609206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15636329" y="10699350"/>
            <a:ext cx="812800" cy="406400"/>
          </a:xfrm>
          <a:custGeom>
            <a:avLst/>
            <a:gdLst/>
            <a:ahLst/>
            <a:cxnLst/>
            <a:rect l="l" t="t" r="r" b="b"/>
            <a:pathLst>
              <a:path w="8128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812800" h="406400">
                <a:moveTo>
                  <a:pt x="609206" y="0"/>
                </a:moveTo>
                <a:lnTo>
                  <a:pt x="406133" y="0"/>
                </a:lnTo>
                <a:lnTo>
                  <a:pt x="406133" y="203073"/>
                </a:lnTo>
                <a:lnTo>
                  <a:pt x="203073" y="203073"/>
                </a:lnTo>
                <a:lnTo>
                  <a:pt x="203073" y="406146"/>
                </a:lnTo>
                <a:lnTo>
                  <a:pt x="406146" y="406146"/>
                </a:lnTo>
                <a:lnTo>
                  <a:pt x="406146" y="203073"/>
                </a:lnTo>
                <a:lnTo>
                  <a:pt x="609206" y="203073"/>
                </a:lnTo>
                <a:lnTo>
                  <a:pt x="609206" y="0"/>
                </a:lnTo>
                <a:close/>
              </a:path>
              <a:path w="812800" h="406400">
                <a:moveTo>
                  <a:pt x="812279" y="203073"/>
                </a:moveTo>
                <a:lnTo>
                  <a:pt x="609206" y="203073"/>
                </a:lnTo>
                <a:lnTo>
                  <a:pt x="609206" y="406146"/>
                </a:lnTo>
                <a:lnTo>
                  <a:pt x="812279" y="406146"/>
                </a:lnTo>
                <a:lnTo>
                  <a:pt x="812279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15433257" y="1069935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15027122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406400" h="406400">
                <a:moveTo>
                  <a:pt x="406146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46" y="406146"/>
                </a:lnTo>
                <a:lnTo>
                  <a:pt x="406146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15230195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406133" y="203073"/>
                </a:moveTo>
                <a:lnTo>
                  <a:pt x="203073" y="203073"/>
                </a:lnTo>
                <a:lnTo>
                  <a:pt x="203073" y="0"/>
                </a:lnTo>
                <a:lnTo>
                  <a:pt x="0" y="0"/>
                </a:lnTo>
                <a:lnTo>
                  <a:pt x="0" y="203073"/>
                </a:lnTo>
                <a:lnTo>
                  <a:pt x="203060" y="203073"/>
                </a:lnTo>
                <a:lnTo>
                  <a:pt x="203060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14417916" y="10699350"/>
            <a:ext cx="609600" cy="406400"/>
          </a:xfrm>
          <a:custGeom>
            <a:avLst/>
            <a:gdLst/>
            <a:ahLst/>
            <a:cxnLst/>
            <a:rect l="l" t="t" r="r" b="b"/>
            <a:pathLst>
              <a:path w="609600" h="406400">
                <a:moveTo>
                  <a:pt x="406133" y="0"/>
                </a:moveTo>
                <a:lnTo>
                  <a:pt x="203060" y="0"/>
                </a:lnTo>
                <a:lnTo>
                  <a:pt x="203060" y="203073"/>
                </a:lnTo>
                <a:lnTo>
                  <a:pt x="0" y="203073"/>
                </a:lnTo>
                <a:lnTo>
                  <a:pt x="0" y="406146"/>
                </a:lnTo>
                <a:lnTo>
                  <a:pt x="203073" y="406146"/>
                </a:lnTo>
                <a:lnTo>
                  <a:pt x="203073" y="203073"/>
                </a:lnTo>
                <a:lnTo>
                  <a:pt x="406133" y="203073"/>
                </a:lnTo>
                <a:lnTo>
                  <a:pt x="406133" y="0"/>
                </a:lnTo>
                <a:close/>
              </a:path>
              <a:path w="609600" h="406400">
                <a:moveTo>
                  <a:pt x="609206" y="203073"/>
                </a:moveTo>
                <a:lnTo>
                  <a:pt x="406133" y="203073"/>
                </a:lnTo>
                <a:lnTo>
                  <a:pt x="406133" y="406146"/>
                </a:lnTo>
                <a:lnTo>
                  <a:pt x="609206" y="406146"/>
                </a:lnTo>
                <a:lnTo>
                  <a:pt x="609206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14417916" y="10699350"/>
            <a:ext cx="812800" cy="406400"/>
          </a:xfrm>
          <a:custGeom>
            <a:avLst/>
            <a:gdLst/>
            <a:ahLst/>
            <a:cxnLst/>
            <a:rect l="l" t="t" r="r" b="b"/>
            <a:pathLst>
              <a:path w="812800" h="406400">
                <a:moveTo>
                  <a:pt x="406133" y="203073"/>
                </a:moveTo>
                <a:lnTo>
                  <a:pt x="203073" y="203073"/>
                </a:lnTo>
                <a:lnTo>
                  <a:pt x="203073" y="0"/>
                </a:lnTo>
                <a:lnTo>
                  <a:pt x="0" y="0"/>
                </a:lnTo>
                <a:lnTo>
                  <a:pt x="0" y="203073"/>
                </a:lnTo>
                <a:lnTo>
                  <a:pt x="203060" y="203073"/>
                </a:lnTo>
                <a:lnTo>
                  <a:pt x="203060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  <a:path w="812800" h="406400">
                <a:moveTo>
                  <a:pt x="609206" y="0"/>
                </a:moveTo>
                <a:lnTo>
                  <a:pt x="406133" y="0"/>
                </a:lnTo>
                <a:lnTo>
                  <a:pt x="406133" y="203073"/>
                </a:lnTo>
                <a:lnTo>
                  <a:pt x="609206" y="203073"/>
                </a:lnTo>
                <a:lnTo>
                  <a:pt x="609206" y="0"/>
                </a:lnTo>
                <a:close/>
              </a:path>
              <a:path w="812800" h="406400">
                <a:moveTo>
                  <a:pt x="812279" y="203073"/>
                </a:moveTo>
                <a:lnTo>
                  <a:pt x="609206" y="203073"/>
                </a:lnTo>
                <a:lnTo>
                  <a:pt x="609206" y="406146"/>
                </a:lnTo>
                <a:lnTo>
                  <a:pt x="812279" y="406146"/>
                </a:lnTo>
                <a:lnTo>
                  <a:pt x="812279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14214843" y="1069935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3808710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406133" y="203073"/>
                </a:moveTo>
                <a:lnTo>
                  <a:pt x="203073" y="203073"/>
                </a:lnTo>
                <a:lnTo>
                  <a:pt x="203073" y="0"/>
                </a:lnTo>
                <a:lnTo>
                  <a:pt x="0" y="0"/>
                </a:lnTo>
                <a:lnTo>
                  <a:pt x="0" y="203073"/>
                </a:lnTo>
                <a:lnTo>
                  <a:pt x="203060" y="203073"/>
                </a:lnTo>
                <a:lnTo>
                  <a:pt x="203060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14011771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406400" h="406400">
                <a:moveTo>
                  <a:pt x="406146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46" y="406146"/>
                </a:lnTo>
                <a:lnTo>
                  <a:pt x="406146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13199504" y="10699350"/>
            <a:ext cx="609600" cy="406400"/>
          </a:xfrm>
          <a:custGeom>
            <a:avLst/>
            <a:gdLst/>
            <a:ahLst/>
            <a:cxnLst/>
            <a:rect l="l" t="t" r="r" b="b"/>
            <a:pathLst>
              <a:path w="609600" h="406400">
                <a:moveTo>
                  <a:pt x="203060" y="203073"/>
                </a:moveTo>
                <a:lnTo>
                  <a:pt x="0" y="203073"/>
                </a:lnTo>
                <a:lnTo>
                  <a:pt x="0" y="406146"/>
                </a:lnTo>
                <a:lnTo>
                  <a:pt x="203060" y="406146"/>
                </a:lnTo>
                <a:lnTo>
                  <a:pt x="203060" y="203073"/>
                </a:lnTo>
                <a:close/>
              </a:path>
              <a:path w="609600" h="406400">
                <a:moveTo>
                  <a:pt x="406133" y="0"/>
                </a:moveTo>
                <a:lnTo>
                  <a:pt x="203060" y="0"/>
                </a:lnTo>
                <a:lnTo>
                  <a:pt x="203060" y="203073"/>
                </a:lnTo>
                <a:lnTo>
                  <a:pt x="406133" y="203073"/>
                </a:lnTo>
                <a:lnTo>
                  <a:pt x="406133" y="0"/>
                </a:lnTo>
                <a:close/>
              </a:path>
              <a:path w="609600" h="406400">
                <a:moveTo>
                  <a:pt x="609206" y="203073"/>
                </a:moveTo>
                <a:lnTo>
                  <a:pt x="406133" y="203073"/>
                </a:lnTo>
                <a:lnTo>
                  <a:pt x="406133" y="406146"/>
                </a:lnTo>
                <a:lnTo>
                  <a:pt x="609206" y="406146"/>
                </a:lnTo>
                <a:lnTo>
                  <a:pt x="609206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13199504" y="10699350"/>
            <a:ext cx="812800" cy="406400"/>
          </a:xfrm>
          <a:custGeom>
            <a:avLst/>
            <a:gdLst/>
            <a:ahLst/>
            <a:cxnLst/>
            <a:rect l="l" t="t" r="r" b="b"/>
            <a:pathLst>
              <a:path w="812800" h="406400">
                <a:moveTo>
                  <a:pt x="203060" y="0"/>
                </a:moveTo>
                <a:lnTo>
                  <a:pt x="0" y="0"/>
                </a:lnTo>
                <a:lnTo>
                  <a:pt x="0" y="203073"/>
                </a:lnTo>
                <a:lnTo>
                  <a:pt x="203060" y="203073"/>
                </a:lnTo>
                <a:lnTo>
                  <a:pt x="203060" y="0"/>
                </a:lnTo>
                <a:close/>
              </a:path>
              <a:path w="812800" h="406400">
                <a:moveTo>
                  <a:pt x="406133" y="203073"/>
                </a:moveTo>
                <a:lnTo>
                  <a:pt x="203060" y="203073"/>
                </a:lnTo>
                <a:lnTo>
                  <a:pt x="203060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  <a:path w="812800" h="406400">
                <a:moveTo>
                  <a:pt x="609206" y="0"/>
                </a:moveTo>
                <a:lnTo>
                  <a:pt x="406133" y="0"/>
                </a:lnTo>
                <a:lnTo>
                  <a:pt x="406133" y="203073"/>
                </a:lnTo>
                <a:lnTo>
                  <a:pt x="609206" y="203073"/>
                </a:lnTo>
                <a:lnTo>
                  <a:pt x="609206" y="0"/>
                </a:lnTo>
                <a:close/>
              </a:path>
              <a:path w="812800" h="406400">
                <a:moveTo>
                  <a:pt x="812279" y="203073"/>
                </a:moveTo>
                <a:lnTo>
                  <a:pt x="609206" y="203073"/>
                </a:lnTo>
                <a:lnTo>
                  <a:pt x="609206" y="406146"/>
                </a:lnTo>
                <a:lnTo>
                  <a:pt x="812279" y="406146"/>
                </a:lnTo>
                <a:lnTo>
                  <a:pt x="812279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12996431" y="1069935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g object 46"/>
          <p:cNvSpPr/>
          <p:nvPr/>
        </p:nvSpPr>
        <p:spPr>
          <a:xfrm>
            <a:off x="12590285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406400" h="406400">
                <a:moveTo>
                  <a:pt x="406146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46" y="406146"/>
                </a:lnTo>
                <a:lnTo>
                  <a:pt x="406146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g object 47"/>
          <p:cNvSpPr/>
          <p:nvPr/>
        </p:nvSpPr>
        <p:spPr>
          <a:xfrm>
            <a:off x="12793358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406400" h="406400">
                <a:moveTo>
                  <a:pt x="406146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46" y="406146"/>
                </a:lnTo>
                <a:lnTo>
                  <a:pt x="406146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g object 48"/>
          <p:cNvSpPr/>
          <p:nvPr/>
        </p:nvSpPr>
        <p:spPr>
          <a:xfrm>
            <a:off x="11981078" y="10699350"/>
            <a:ext cx="609600" cy="406400"/>
          </a:xfrm>
          <a:custGeom>
            <a:avLst/>
            <a:gdLst/>
            <a:ahLst/>
            <a:cxnLst/>
            <a:rect l="l" t="t" r="r" b="b"/>
            <a:pathLst>
              <a:path w="609600" h="406400">
                <a:moveTo>
                  <a:pt x="203073" y="203073"/>
                </a:moveTo>
                <a:lnTo>
                  <a:pt x="0" y="203073"/>
                </a:lnTo>
                <a:lnTo>
                  <a:pt x="0" y="406146"/>
                </a:lnTo>
                <a:lnTo>
                  <a:pt x="203073" y="406146"/>
                </a:lnTo>
                <a:lnTo>
                  <a:pt x="203073" y="203073"/>
                </a:lnTo>
                <a:close/>
              </a:path>
              <a:path w="609600" h="406400">
                <a:moveTo>
                  <a:pt x="406146" y="0"/>
                </a:moveTo>
                <a:lnTo>
                  <a:pt x="203073" y="0"/>
                </a:lnTo>
                <a:lnTo>
                  <a:pt x="203073" y="203073"/>
                </a:lnTo>
                <a:lnTo>
                  <a:pt x="406146" y="203073"/>
                </a:lnTo>
                <a:lnTo>
                  <a:pt x="406146" y="0"/>
                </a:lnTo>
                <a:close/>
              </a:path>
              <a:path w="609600" h="406400">
                <a:moveTo>
                  <a:pt x="609219" y="203073"/>
                </a:moveTo>
                <a:lnTo>
                  <a:pt x="406146" y="203073"/>
                </a:lnTo>
                <a:lnTo>
                  <a:pt x="406146" y="406146"/>
                </a:lnTo>
                <a:lnTo>
                  <a:pt x="609219" y="406146"/>
                </a:lnTo>
                <a:lnTo>
                  <a:pt x="609219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11981078" y="10699350"/>
            <a:ext cx="812800" cy="406400"/>
          </a:xfrm>
          <a:custGeom>
            <a:avLst/>
            <a:gdLst/>
            <a:ahLst/>
            <a:cxnLst/>
            <a:rect l="l" t="t" r="r" b="b"/>
            <a:pathLst>
              <a:path w="8128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812800" h="406400">
                <a:moveTo>
                  <a:pt x="406146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46" y="406146"/>
                </a:lnTo>
                <a:lnTo>
                  <a:pt x="406146" y="203073"/>
                </a:lnTo>
                <a:close/>
              </a:path>
              <a:path w="812800" h="406400">
                <a:moveTo>
                  <a:pt x="812279" y="203073"/>
                </a:moveTo>
                <a:lnTo>
                  <a:pt x="609219" y="203073"/>
                </a:lnTo>
                <a:lnTo>
                  <a:pt x="609219" y="0"/>
                </a:lnTo>
                <a:lnTo>
                  <a:pt x="406146" y="0"/>
                </a:lnTo>
                <a:lnTo>
                  <a:pt x="406146" y="203073"/>
                </a:lnTo>
                <a:lnTo>
                  <a:pt x="609206" y="203073"/>
                </a:lnTo>
                <a:lnTo>
                  <a:pt x="609206" y="406146"/>
                </a:lnTo>
                <a:lnTo>
                  <a:pt x="812279" y="406146"/>
                </a:lnTo>
                <a:lnTo>
                  <a:pt x="812279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1778018" y="1069935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11371872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406400" h="406400">
                <a:moveTo>
                  <a:pt x="406146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46" y="406146"/>
                </a:lnTo>
                <a:lnTo>
                  <a:pt x="406146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11574945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406400" h="406400">
                <a:moveTo>
                  <a:pt x="406133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g object 53"/>
          <p:cNvSpPr/>
          <p:nvPr/>
        </p:nvSpPr>
        <p:spPr>
          <a:xfrm>
            <a:off x="10762666" y="10699350"/>
            <a:ext cx="609600" cy="406400"/>
          </a:xfrm>
          <a:custGeom>
            <a:avLst/>
            <a:gdLst/>
            <a:ahLst/>
            <a:cxnLst/>
            <a:rect l="l" t="t" r="r" b="b"/>
            <a:pathLst>
              <a:path w="609600" h="406400">
                <a:moveTo>
                  <a:pt x="203073" y="203073"/>
                </a:moveTo>
                <a:lnTo>
                  <a:pt x="0" y="203073"/>
                </a:lnTo>
                <a:lnTo>
                  <a:pt x="0" y="406146"/>
                </a:lnTo>
                <a:lnTo>
                  <a:pt x="203073" y="406146"/>
                </a:lnTo>
                <a:lnTo>
                  <a:pt x="203073" y="203073"/>
                </a:lnTo>
                <a:close/>
              </a:path>
              <a:path w="609600" h="406400">
                <a:moveTo>
                  <a:pt x="406146" y="0"/>
                </a:moveTo>
                <a:lnTo>
                  <a:pt x="203073" y="0"/>
                </a:lnTo>
                <a:lnTo>
                  <a:pt x="203073" y="203073"/>
                </a:lnTo>
                <a:lnTo>
                  <a:pt x="406146" y="203073"/>
                </a:lnTo>
                <a:lnTo>
                  <a:pt x="406146" y="0"/>
                </a:lnTo>
                <a:close/>
              </a:path>
              <a:path w="609600" h="406400">
                <a:moveTo>
                  <a:pt x="609206" y="203073"/>
                </a:moveTo>
                <a:lnTo>
                  <a:pt x="406146" y="203073"/>
                </a:lnTo>
                <a:lnTo>
                  <a:pt x="406146" y="406146"/>
                </a:lnTo>
                <a:lnTo>
                  <a:pt x="609206" y="406146"/>
                </a:lnTo>
                <a:lnTo>
                  <a:pt x="609206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g object 54"/>
          <p:cNvSpPr/>
          <p:nvPr/>
        </p:nvSpPr>
        <p:spPr>
          <a:xfrm>
            <a:off x="10762666" y="10699350"/>
            <a:ext cx="812800" cy="406400"/>
          </a:xfrm>
          <a:custGeom>
            <a:avLst/>
            <a:gdLst/>
            <a:ahLst/>
            <a:cxnLst/>
            <a:rect l="l" t="t" r="r" b="b"/>
            <a:pathLst>
              <a:path w="8128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812800" h="406400">
                <a:moveTo>
                  <a:pt x="406146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46" y="406146"/>
                </a:lnTo>
                <a:lnTo>
                  <a:pt x="406146" y="203073"/>
                </a:lnTo>
                <a:close/>
              </a:path>
              <a:path w="812800" h="406400">
                <a:moveTo>
                  <a:pt x="609206" y="0"/>
                </a:moveTo>
                <a:lnTo>
                  <a:pt x="406146" y="0"/>
                </a:lnTo>
                <a:lnTo>
                  <a:pt x="406146" y="203073"/>
                </a:lnTo>
                <a:lnTo>
                  <a:pt x="609206" y="203073"/>
                </a:lnTo>
                <a:lnTo>
                  <a:pt x="609206" y="0"/>
                </a:lnTo>
                <a:close/>
              </a:path>
              <a:path w="812800" h="406400">
                <a:moveTo>
                  <a:pt x="812279" y="203073"/>
                </a:moveTo>
                <a:lnTo>
                  <a:pt x="609206" y="203073"/>
                </a:lnTo>
                <a:lnTo>
                  <a:pt x="609206" y="406146"/>
                </a:lnTo>
                <a:lnTo>
                  <a:pt x="812279" y="406146"/>
                </a:lnTo>
                <a:lnTo>
                  <a:pt x="812279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g object 55"/>
          <p:cNvSpPr/>
          <p:nvPr/>
        </p:nvSpPr>
        <p:spPr>
          <a:xfrm>
            <a:off x="10559594" y="1069935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g object 56"/>
          <p:cNvSpPr/>
          <p:nvPr/>
        </p:nvSpPr>
        <p:spPr>
          <a:xfrm>
            <a:off x="10153459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406400" h="406400">
                <a:moveTo>
                  <a:pt x="406133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g object 57"/>
          <p:cNvSpPr/>
          <p:nvPr/>
        </p:nvSpPr>
        <p:spPr>
          <a:xfrm>
            <a:off x="10356532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60" y="0"/>
                </a:moveTo>
                <a:lnTo>
                  <a:pt x="0" y="0"/>
                </a:lnTo>
                <a:lnTo>
                  <a:pt x="0" y="203073"/>
                </a:lnTo>
                <a:lnTo>
                  <a:pt x="203060" y="203073"/>
                </a:lnTo>
                <a:lnTo>
                  <a:pt x="203060" y="0"/>
                </a:lnTo>
                <a:close/>
              </a:path>
              <a:path w="406400" h="406400">
                <a:moveTo>
                  <a:pt x="406133" y="203073"/>
                </a:moveTo>
                <a:lnTo>
                  <a:pt x="203060" y="203073"/>
                </a:lnTo>
                <a:lnTo>
                  <a:pt x="203060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g object 58"/>
          <p:cNvSpPr/>
          <p:nvPr/>
        </p:nvSpPr>
        <p:spPr>
          <a:xfrm>
            <a:off x="9544253" y="10699350"/>
            <a:ext cx="609600" cy="406400"/>
          </a:xfrm>
          <a:custGeom>
            <a:avLst/>
            <a:gdLst/>
            <a:ahLst/>
            <a:cxnLst/>
            <a:rect l="l" t="t" r="r" b="b"/>
            <a:pathLst>
              <a:path w="609600" h="406400">
                <a:moveTo>
                  <a:pt x="203073" y="203073"/>
                </a:moveTo>
                <a:lnTo>
                  <a:pt x="0" y="203073"/>
                </a:lnTo>
                <a:lnTo>
                  <a:pt x="0" y="406146"/>
                </a:lnTo>
                <a:lnTo>
                  <a:pt x="203073" y="406146"/>
                </a:lnTo>
                <a:lnTo>
                  <a:pt x="203073" y="203073"/>
                </a:lnTo>
                <a:close/>
              </a:path>
              <a:path w="609600" h="406400">
                <a:moveTo>
                  <a:pt x="406133" y="0"/>
                </a:moveTo>
                <a:lnTo>
                  <a:pt x="203073" y="0"/>
                </a:lnTo>
                <a:lnTo>
                  <a:pt x="203073" y="203073"/>
                </a:lnTo>
                <a:lnTo>
                  <a:pt x="406133" y="203073"/>
                </a:lnTo>
                <a:lnTo>
                  <a:pt x="406133" y="0"/>
                </a:lnTo>
                <a:close/>
              </a:path>
              <a:path w="609600" h="406400">
                <a:moveTo>
                  <a:pt x="609206" y="203073"/>
                </a:moveTo>
                <a:lnTo>
                  <a:pt x="406133" y="203073"/>
                </a:lnTo>
                <a:lnTo>
                  <a:pt x="406133" y="406146"/>
                </a:lnTo>
                <a:lnTo>
                  <a:pt x="609206" y="406146"/>
                </a:lnTo>
                <a:lnTo>
                  <a:pt x="609206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g object 59"/>
          <p:cNvSpPr/>
          <p:nvPr/>
        </p:nvSpPr>
        <p:spPr>
          <a:xfrm>
            <a:off x="9544253" y="10699350"/>
            <a:ext cx="812800" cy="406400"/>
          </a:xfrm>
          <a:custGeom>
            <a:avLst/>
            <a:gdLst/>
            <a:ahLst/>
            <a:cxnLst/>
            <a:rect l="l" t="t" r="r" b="b"/>
            <a:pathLst>
              <a:path w="8128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812800" h="406400">
                <a:moveTo>
                  <a:pt x="406133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  <a:path w="812800" h="406400">
                <a:moveTo>
                  <a:pt x="609206" y="0"/>
                </a:moveTo>
                <a:lnTo>
                  <a:pt x="406133" y="0"/>
                </a:lnTo>
                <a:lnTo>
                  <a:pt x="406133" y="203073"/>
                </a:lnTo>
                <a:lnTo>
                  <a:pt x="609206" y="203073"/>
                </a:lnTo>
                <a:lnTo>
                  <a:pt x="609206" y="0"/>
                </a:lnTo>
                <a:close/>
              </a:path>
              <a:path w="812800" h="406400">
                <a:moveTo>
                  <a:pt x="812279" y="203073"/>
                </a:moveTo>
                <a:lnTo>
                  <a:pt x="609206" y="203073"/>
                </a:lnTo>
                <a:lnTo>
                  <a:pt x="609206" y="406146"/>
                </a:lnTo>
                <a:lnTo>
                  <a:pt x="812279" y="406146"/>
                </a:lnTo>
                <a:lnTo>
                  <a:pt x="812279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g object 60"/>
          <p:cNvSpPr/>
          <p:nvPr/>
        </p:nvSpPr>
        <p:spPr>
          <a:xfrm>
            <a:off x="9341181" y="1069935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g object 61"/>
          <p:cNvSpPr/>
          <p:nvPr/>
        </p:nvSpPr>
        <p:spPr>
          <a:xfrm>
            <a:off x="8935047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406400" h="406400">
                <a:moveTo>
                  <a:pt x="406133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g object 62"/>
          <p:cNvSpPr/>
          <p:nvPr/>
        </p:nvSpPr>
        <p:spPr>
          <a:xfrm>
            <a:off x="9138120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60" y="0"/>
                </a:moveTo>
                <a:lnTo>
                  <a:pt x="0" y="0"/>
                </a:lnTo>
                <a:lnTo>
                  <a:pt x="0" y="203073"/>
                </a:lnTo>
                <a:lnTo>
                  <a:pt x="203060" y="203073"/>
                </a:lnTo>
                <a:lnTo>
                  <a:pt x="203060" y="0"/>
                </a:lnTo>
                <a:close/>
              </a:path>
              <a:path w="406400" h="406400">
                <a:moveTo>
                  <a:pt x="406133" y="203073"/>
                </a:moveTo>
                <a:lnTo>
                  <a:pt x="203060" y="203073"/>
                </a:lnTo>
                <a:lnTo>
                  <a:pt x="203060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g object 63"/>
          <p:cNvSpPr/>
          <p:nvPr/>
        </p:nvSpPr>
        <p:spPr>
          <a:xfrm>
            <a:off x="8731975" y="10902411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g object 64"/>
          <p:cNvSpPr/>
          <p:nvPr/>
        </p:nvSpPr>
        <p:spPr>
          <a:xfrm>
            <a:off x="8731974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406400" h="406400">
                <a:moveTo>
                  <a:pt x="406146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46" y="406146"/>
                </a:lnTo>
                <a:lnTo>
                  <a:pt x="406146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g object 65"/>
          <p:cNvSpPr/>
          <p:nvPr/>
        </p:nvSpPr>
        <p:spPr>
          <a:xfrm>
            <a:off x="8528902" y="1069935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g object 66"/>
          <p:cNvSpPr/>
          <p:nvPr/>
        </p:nvSpPr>
        <p:spPr>
          <a:xfrm>
            <a:off x="7919694" y="10699350"/>
            <a:ext cx="609600" cy="406400"/>
          </a:xfrm>
          <a:custGeom>
            <a:avLst/>
            <a:gdLst/>
            <a:ahLst/>
            <a:cxnLst/>
            <a:rect l="l" t="t" r="r" b="b"/>
            <a:pathLst>
              <a:path w="609600" h="406400">
                <a:moveTo>
                  <a:pt x="203073" y="203073"/>
                </a:moveTo>
                <a:lnTo>
                  <a:pt x="0" y="203073"/>
                </a:lnTo>
                <a:lnTo>
                  <a:pt x="0" y="406146"/>
                </a:lnTo>
                <a:lnTo>
                  <a:pt x="203073" y="406146"/>
                </a:lnTo>
                <a:lnTo>
                  <a:pt x="203073" y="203073"/>
                </a:lnTo>
                <a:close/>
              </a:path>
              <a:path w="609600" h="406400">
                <a:moveTo>
                  <a:pt x="406146" y="0"/>
                </a:moveTo>
                <a:lnTo>
                  <a:pt x="203073" y="0"/>
                </a:lnTo>
                <a:lnTo>
                  <a:pt x="203073" y="203073"/>
                </a:lnTo>
                <a:lnTo>
                  <a:pt x="406146" y="203073"/>
                </a:lnTo>
                <a:lnTo>
                  <a:pt x="406146" y="0"/>
                </a:lnTo>
                <a:close/>
              </a:path>
              <a:path w="609600" h="406400">
                <a:moveTo>
                  <a:pt x="609206" y="203073"/>
                </a:moveTo>
                <a:lnTo>
                  <a:pt x="406146" y="203073"/>
                </a:lnTo>
                <a:lnTo>
                  <a:pt x="406146" y="406146"/>
                </a:lnTo>
                <a:lnTo>
                  <a:pt x="609206" y="406146"/>
                </a:lnTo>
                <a:lnTo>
                  <a:pt x="609206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bg object 67"/>
          <p:cNvSpPr/>
          <p:nvPr/>
        </p:nvSpPr>
        <p:spPr>
          <a:xfrm>
            <a:off x="7919694" y="10699350"/>
            <a:ext cx="812800" cy="406400"/>
          </a:xfrm>
          <a:custGeom>
            <a:avLst/>
            <a:gdLst/>
            <a:ahLst/>
            <a:cxnLst/>
            <a:rect l="l" t="t" r="r" b="b"/>
            <a:pathLst>
              <a:path w="8128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812800" h="406400">
                <a:moveTo>
                  <a:pt x="406146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46" y="406146"/>
                </a:lnTo>
                <a:lnTo>
                  <a:pt x="406146" y="203073"/>
                </a:lnTo>
                <a:close/>
              </a:path>
              <a:path w="812800" h="406400">
                <a:moveTo>
                  <a:pt x="609206" y="0"/>
                </a:moveTo>
                <a:lnTo>
                  <a:pt x="406146" y="0"/>
                </a:lnTo>
                <a:lnTo>
                  <a:pt x="406146" y="203073"/>
                </a:lnTo>
                <a:lnTo>
                  <a:pt x="609206" y="203073"/>
                </a:lnTo>
                <a:lnTo>
                  <a:pt x="609206" y="0"/>
                </a:lnTo>
                <a:close/>
              </a:path>
              <a:path w="812800" h="406400">
                <a:moveTo>
                  <a:pt x="812279" y="203073"/>
                </a:moveTo>
                <a:lnTo>
                  <a:pt x="609206" y="203073"/>
                </a:lnTo>
                <a:lnTo>
                  <a:pt x="609206" y="406146"/>
                </a:lnTo>
                <a:lnTo>
                  <a:pt x="812279" y="406146"/>
                </a:lnTo>
                <a:lnTo>
                  <a:pt x="812279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bg object 68"/>
          <p:cNvSpPr/>
          <p:nvPr/>
        </p:nvSpPr>
        <p:spPr>
          <a:xfrm>
            <a:off x="7513561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73" y="203073"/>
                </a:moveTo>
                <a:lnTo>
                  <a:pt x="0" y="203073"/>
                </a:lnTo>
                <a:lnTo>
                  <a:pt x="0" y="406146"/>
                </a:lnTo>
                <a:lnTo>
                  <a:pt x="203073" y="406146"/>
                </a:lnTo>
                <a:lnTo>
                  <a:pt x="203073" y="203073"/>
                </a:lnTo>
                <a:close/>
              </a:path>
              <a:path w="406400" h="406400">
                <a:moveTo>
                  <a:pt x="406133" y="0"/>
                </a:moveTo>
                <a:lnTo>
                  <a:pt x="203073" y="0"/>
                </a:lnTo>
                <a:lnTo>
                  <a:pt x="203073" y="203073"/>
                </a:lnTo>
                <a:lnTo>
                  <a:pt x="406133" y="203073"/>
                </a:lnTo>
                <a:lnTo>
                  <a:pt x="406133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bg object 69"/>
          <p:cNvSpPr/>
          <p:nvPr/>
        </p:nvSpPr>
        <p:spPr>
          <a:xfrm>
            <a:off x="7513561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406400" h="406400">
                <a:moveTo>
                  <a:pt x="406133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g object 70"/>
          <p:cNvSpPr/>
          <p:nvPr/>
        </p:nvSpPr>
        <p:spPr>
          <a:xfrm>
            <a:off x="7310489" y="1069935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g object 71"/>
          <p:cNvSpPr/>
          <p:nvPr/>
        </p:nvSpPr>
        <p:spPr>
          <a:xfrm>
            <a:off x="19494641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bg object 72"/>
          <p:cNvSpPr/>
          <p:nvPr/>
        </p:nvSpPr>
        <p:spPr>
          <a:xfrm>
            <a:off x="19291580" y="11105496"/>
            <a:ext cx="609600" cy="203200"/>
          </a:xfrm>
          <a:custGeom>
            <a:avLst/>
            <a:gdLst/>
            <a:ahLst/>
            <a:cxnLst/>
            <a:rect l="l" t="t" r="r" b="b"/>
            <a:pathLst>
              <a:path w="609600" h="203200">
                <a:moveTo>
                  <a:pt x="203060" y="0"/>
                </a:moveTo>
                <a:lnTo>
                  <a:pt x="0" y="0"/>
                </a:lnTo>
                <a:lnTo>
                  <a:pt x="0" y="203060"/>
                </a:lnTo>
                <a:lnTo>
                  <a:pt x="203060" y="203060"/>
                </a:lnTo>
                <a:lnTo>
                  <a:pt x="203060" y="0"/>
                </a:lnTo>
                <a:close/>
              </a:path>
              <a:path w="609600" h="203200">
                <a:moveTo>
                  <a:pt x="609193" y="0"/>
                </a:moveTo>
                <a:lnTo>
                  <a:pt x="406133" y="0"/>
                </a:lnTo>
                <a:lnTo>
                  <a:pt x="406133" y="203060"/>
                </a:lnTo>
                <a:lnTo>
                  <a:pt x="609193" y="203060"/>
                </a:lnTo>
                <a:lnTo>
                  <a:pt x="609193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g object 73"/>
          <p:cNvSpPr/>
          <p:nvPr/>
        </p:nvSpPr>
        <p:spPr>
          <a:xfrm>
            <a:off x="19088507" y="11105496"/>
            <a:ext cx="1015365" cy="203200"/>
          </a:xfrm>
          <a:custGeom>
            <a:avLst/>
            <a:gdLst/>
            <a:ahLst/>
            <a:cxnLst/>
            <a:rect l="l" t="t" r="r" b="b"/>
            <a:pathLst>
              <a:path w="1015365" h="203200">
                <a:moveTo>
                  <a:pt x="203073" y="0"/>
                </a:moveTo>
                <a:lnTo>
                  <a:pt x="0" y="0"/>
                </a:lnTo>
                <a:lnTo>
                  <a:pt x="0" y="203060"/>
                </a:lnTo>
                <a:lnTo>
                  <a:pt x="203073" y="203060"/>
                </a:lnTo>
                <a:lnTo>
                  <a:pt x="203073" y="0"/>
                </a:lnTo>
                <a:close/>
              </a:path>
              <a:path w="1015365" h="203200">
                <a:moveTo>
                  <a:pt x="1015339" y="0"/>
                </a:moveTo>
                <a:lnTo>
                  <a:pt x="812266" y="0"/>
                </a:lnTo>
                <a:lnTo>
                  <a:pt x="812266" y="203060"/>
                </a:lnTo>
                <a:lnTo>
                  <a:pt x="1015339" y="203060"/>
                </a:lnTo>
                <a:lnTo>
                  <a:pt x="1015339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bg object 74"/>
          <p:cNvSpPr/>
          <p:nvPr/>
        </p:nvSpPr>
        <p:spPr>
          <a:xfrm>
            <a:off x="18682363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g object 75"/>
          <p:cNvSpPr/>
          <p:nvPr/>
        </p:nvSpPr>
        <p:spPr>
          <a:xfrm>
            <a:off x="18885446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bg object 76"/>
          <p:cNvSpPr/>
          <p:nvPr/>
        </p:nvSpPr>
        <p:spPr>
          <a:xfrm>
            <a:off x="18276229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g object 77"/>
          <p:cNvSpPr/>
          <p:nvPr/>
        </p:nvSpPr>
        <p:spPr>
          <a:xfrm>
            <a:off x="18073168" y="11105496"/>
            <a:ext cx="609600" cy="203200"/>
          </a:xfrm>
          <a:custGeom>
            <a:avLst/>
            <a:gdLst/>
            <a:ahLst/>
            <a:cxnLst/>
            <a:rect l="l" t="t" r="r" b="b"/>
            <a:pathLst>
              <a:path w="609600" h="203200">
                <a:moveTo>
                  <a:pt x="203060" y="0"/>
                </a:moveTo>
                <a:lnTo>
                  <a:pt x="0" y="0"/>
                </a:lnTo>
                <a:lnTo>
                  <a:pt x="0" y="203060"/>
                </a:lnTo>
                <a:lnTo>
                  <a:pt x="203060" y="203060"/>
                </a:lnTo>
                <a:lnTo>
                  <a:pt x="203060" y="0"/>
                </a:lnTo>
                <a:close/>
              </a:path>
              <a:path w="609600" h="203200">
                <a:moveTo>
                  <a:pt x="609193" y="0"/>
                </a:moveTo>
                <a:lnTo>
                  <a:pt x="406133" y="0"/>
                </a:lnTo>
                <a:lnTo>
                  <a:pt x="406133" y="203060"/>
                </a:lnTo>
                <a:lnTo>
                  <a:pt x="609193" y="203060"/>
                </a:lnTo>
                <a:lnTo>
                  <a:pt x="609193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g object 78"/>
          <p:cNvSpPr/>
          <p:nvPr/>
        </p:nvSpPr>
        <p:spPr>
          <a:xfrm>
            <a:off x="17870095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g object 79"/>
          <p:cNvSpPr/>
          <p:nvPr/>
        </p:nvSpPr>
        <p:spPr>
          <a:xfrm>
            <a:off x="17463949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g object 80"/>
          <p:cNvSpPr/>
          <p:nvPr/>
        </p:nvSpPr>
        <p:spPr>
          <a:xfrm>
            <a:off x="17667021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bg object 81"/>
          <p:cNvSpPr/>
          <p:nvPr/>
        </p:nvSpPr>
        <p:spPr>
          <a:xfrm>
            <a:off x="17057815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bg object 82"/>
          <p:cNvSpPr/>
          <p:nvPr/>
        </p:nvSpPr>
        <p:spPr>
          <a:xfrm>
            <a:off x="16854742" y="11105496"/>
            <a:ext cx="609600" cy="203200"/>
          </a:xfrm>
          <a:custGeom>
            <a:avLst/>
            <a:gdLst/>
            <a:ahLst/>
            <a:cxnLst/>
            <a:rect l="l" t="t" r="r" b="b"/>
            <a:pathLst>
              <a:path w="609600" h="203200">
                <a:moveTo>
                  <a:pt x="203073" y="0"/>
                </a:moveTo>
                <a:lnTo>
                  <a:pt x="0" y="0"/>
                </a:lnTo>
                <a:lnTo>
                  <a:pt x="0" y="203060"/>
                </a:lnTo>
                <a:lnTo>
                  <a:pt x="203073" y="203060"/>
                </a:lnTo>
                <a:lnTo>
                  <a:pt x="203073" y="0"/>
                </a:lnTo>
                <a:close/>
              </a:path>
              <a:path w="609600" h="203200">
                <a:moveTo>
                  <a:pt x="609206" y="0"/>
                </a:moveTo>
                <a:lnTo>
                  <a:pt x="406133" y="0"/>
                </a:lnTo>
                <a:lnTo>
                  <a:pt x="406133" y="203060"/>
                </a:lnTo>
                <a:lnTo>
                  <a:pt x="609206" y="203060"/>
                </a:lnTo>
                <a:lnTo>
                  <a:pt x="609206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bg object 83"/>
          <p:cNvSpPr/>
          <p:nvPr/>
        </p:nvSpPr>
        <p:spPr>
          <a:xfrm>
            <a:off x="16651681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bg object 84"/>
          <p:cNvSpPr/>
          <p:nvPr/>
        </p:nvSpPr>
        <p:spPr>
          <a:xfrm>
            <a:off x="16245547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bg object 85"/>
          <p:cNvSpPr/>
          <p:nvPr/>
        </p:nvSpPr>
        <p:spPr>
          <a:xfrm>
            <a:off x="16448609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bg object 86"/>
          <p:cNvSpPr/>
          <p:nvPr/>
        </p:nvSpPr>
        <p:spPr>
          <a:xfrm>
            <a:off x="15839392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bg object 87"/>
          <p:cNvSpPr/>
          <p:nvPr/>
        </p:nvSpPr>
        <p:spPr>
          <a:xfrm>
            <a:off x="15636329" y="11105496"/>
            <a:ext cx="609600" cy="203200"/>
          </a:xfrm>
          <a:custGeom>
            <a:avLst/>
            <a:gdLst/>
            <a:ahLst/>
            <a:cxnLst/>
            <a:rect l="l" t="t" r="r" b="b"/>
            <a:pathLst>
              <a:path w="609600" h="203200">
                <a:moveTo>
                  <a:pt x="203060" y="0"/>
                </a:moveTo>
                <a:lnTo>
                  <a:pt x="0" y="0"/>
                </a:lnTo>
                <a:lnTo>
                  <a:pt x="0" y="203060"/>
                </a:lnTo>
                <a:lnTo>
                  <a:pt x="203060" y="203060"/>
                </a:lnTo>
                <a:lnTo>
                  <a:pt x="203060" y="0"/>
                </a:lnTo>
                <a:close/>
              </a:path>
              <a:path w="609600" h="203200">
                <a:moveTo>
                  <a:pt x="609206" y="0"/>
                </a:moveTo>
                <a:lnTo>
                  <a:pt x="406133" y="0"/>
                </a:lnTo>
                <a:lnTo>
                  <a:pt x="406133" y="203060"/>
                </a:lnTo>
                <a:lnTo>
                  <a:pt x="609206" y="203060"/>
                </a:lnTo>
                <a:lnTo>
                  <a:pt x="609206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bg object 88"/>
          <p:cNvSpPr/>
          <p:nvPr/>
        </p:nvSpPr>
        <p:spPr>
          <a:xfrm>
            <a:off x="15433257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bg object 89"/>
          <p:cNvSpPr/>
          <p:nvPr/>
        </p:nvSpPr>
        <p:spPr>
          <a:xfrm>
            <a:off x="15027123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bg object 90"/>
          <p:cNvSpPr/>
          <p:nvPr/>
        </p:nvSpPr>
        <p:spPr>
          <a:xfrm>
            <a:off x="15230195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bg object 91"/>
          <p:cNvSpPr/>
          <p:nvPr/>
        </p:nvSpPr>
        <p:spPr>
          <a:xfrm>
            <a:off x="14620978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bg object 92"/>
          <p:cNvSpPr/>
          <p:nvPr/>
        </p:nvSpPr>
        <p:spPr>
          <a:xfrm>
            <a:off x="14417903" y="11105496"/>
            <a:ext cx="609600" cy="203200"/>
          </a:xfrm>
          <a:custGeom>
            <a:avLst/>
            <a:gdLst/>
            <a:ahLst/>
            <a:cxnLst/>
            <a:rect l="l" t="t" r="r" b="b"/>
            <a:pathLst>
              <a:path w="609600" h="203200">
                <a:moveTo>
                  <a:pt x="203073" y="0"/>
                </a:moveTo>
                <a:lnTo>
                  <a:pt x="0" y="0"/>
                </a:lnTo>
                <a:lnTo>
                  <a:pt x="0" y="203060"/>
                </a:lnTo>
                <a:lnTo>
                  <a:pt x="203073" y="203060"/>
                </a:lnTo>
                <a:lnTo>
                  <a:pt x="203073" y="0"/>
                </a:lnTo>
                <a:close/>
              </a:path>
              <a:path w="609600" h="203200">
                <a:moveTo>
                  <a:pt x="609206" y="0"/>
                </a:moveTo>
                <a:lnTo>
                  <a:pt x="406146" y="0"/>
                </a:lnTo>
                <a:lnTo>
                  <a:pt x="406146" y="203060"/>
                </a:lnTo>
                <a:lnTo>
                  <a:pt x="609206" y="203060"/>
                </a:lnTo>
                <a:lnTo>
                  <a:pt x="609206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bg object 93"/>
          <p:cNvSpPr/>
          <p:nvPr/>
        </p:nvSpPr>
        <p:spPr>
          <a:xfrm>
            <a:off x="14214843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bg object 94"/>
          <p:cNvSpPr/>
          <p:nvPr/>
        </p:nvSpPr>
        <p:spPr>
          <a:xfrm>
            <a:off x="13808710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bg object 95"/>
          <p:cNvSpPr/>
          <p:nvPr/>
        </p:nvSpPr>
        <p:spPr>
          <a:xfrm>
            <a:off x="14011772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bg object 96"/>
          <p:cNvSpPr/>
          <p:nvPr/>
        </p:nvSpPr>
        <p:spPr>
          <a:xfrm>
            <a:off x="13402565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bg object 97"/>
          <p:cNvSpPr/>
          <p:nvPr/>
        </p:nvSpPr>
        <p:spPr>
          <a:xfrm>
            <a:off x="13199491" y="11105496"/>
            <a:ext cx="609600" cy="203200"/>
          </a:xfrm>
          <a:custGeom>
            <a:avLst/>
            <a:gdLst/>
            <a:ahLst/>
            <a:cxnLst/>
            <a:rect l="l" t="t" r="r" b="b"/>
            <a:pathLst>
              <a:path w="609600" h="203200">
                <a:moveTo>
                  <a:pt x="203073" y="0"/>
                </a:moveTo>
                <a:lnTo>
                  <a:pt x="0" y="0"/>
                </a:lnTo>
                <a:lnTo>
                  <a:pt x="0" y="203060"/>
                </a:lnTo>
                <a:lnTo>
                  <a:pt x="203073" y="203060"/>
                </a:lnTo>
                <a:lnTo>
                  <a:pt x="203073" y="0"/>
                </a:lnTo>
                <a:close/>
              </a:path>
              <a:path w="609600" h="203200">
                <a:moveTo>
                  <a:pt x="609219" y="0"/>
                </a:moveTo>
                <a:lnTo>
                  <a:pt x="406146" y="0"/>
                </a:lnTo>
                <a:lnTo>
                  <a:pt x="406146" y="203060"/>
                </a:lnTo>
                <a:lnTo>
                  <a:pt x="609219" y="203060"/>
                </a:lnTo>
                <a:lnTo>
                  <a:pt x="609219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bg object 98"/>
          <p:cNvSpPr/>
          <p:nvPr/>
        </p:nvSpPr>
        <p:spPr>
          <a:xfrm>
            <a:off x="12996431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bg object 99"/>
          <p:cNvSpPr/>
          <p:nvPr/>
        </p:nvSpPr>
        <p:spPr>
          <a:xfrm>
            <a:off x="12590286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bg object 100"/>
          <p:cNvSpPr/>
          <p:nvPr/>
        </p:nvSpPr>
        <p:spPr>
          <a:xfrm>
            <a:off x="12793358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bg object 101"/>
          <p:cNvSpPr/>
          <p:nvPr/>
        </p:nvSpPr>
        <p:spPr>
          <a:xfrm>
            <a:off x="12184152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bg object 102"/>
          <p:cNvSpPr/>
          <p:nvPr/>
        </p:nvSpPr>
        <p:spPr>
          <a:xfrm>
            <a:off x="11981079" y="11105496"/>
            <a:ext cx="609600" cy="203200"/>
          </a:xfrm>
          <a:custGeom>
            <a:avLst/>
            <a:gdLst/>
            <a:ahLst/>
            <a:cxnLst/>
            <a:rect l="l" t="t" r="r" b="b"/>
            <a:pathLst>
              <a:path w="609600" h="203200">
                <a:moveTo>
                  <a:pt x="203073" y="0"/>
                </a:moveTo>
                <a:lnTo>
                  <a:pt x="0" y="0"/>
                </a:lnTo>
                <a:lnTo>
                  <a:pt x="0" y="203060"/>
                </a:lnTo>
                <a:lnTo>
                  <a:pt x="203073" y="203060"/>
                </a:lnTo>
                <a:lnTo>
                  <a:pt x="203073" y="0"/>
                </a:lnTo>
                <a:close/>
              </a:path>
              <a:path w="609600" h="203200">
                <a:moveTo>
                  <a:pt x="609206" y="0"/>
                </a:moveTo>
                <a:lnTo>
                  <a:pt x="406146" y="0"/>
                </a:lnTo>
                <a:lnTo>
                  <a:pt x="406146" y="203060"/>
                </a:lnTo>
                <a:lnTo>
                  <a:pt x="609206" y="203060"/>
                </a:lnTo>
                <a:lnTo>
                  <a:pt x="609206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bg object 103"/>
          <p:cNvSpPr/>
          <p:nvPr/>
        </p:nvSpPr>
        <p:spPr>
          <a:xfrm>
            <a:off x="11778008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bg object 104"/>
          <p:cNvSpPr/>
          <p:nvPr/>
        </p:nvSpPr>
        <p:spPr>
          <a:xfrm>
            <a:off x="11371873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bg object 105"/>
          <p:cNvSpPr/>
          <p:nvPr/>
        </p:nvSpPr>
        <p:spPr>
          <a:xfrm>
            <a:off x="11574945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bg object 106"/>
          <p:cNvSpPr/>
          <p:nvPr/>
        </p:nvSpPr>
        <p:spPr>
          <a:xfrm>
            <a:off x="10965739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bg object 107"/>
          <p:cNvSpPr/>
          <p:nvPr/>
        </p:nvSpPr>
        <p:spPr>
          <a:xfrm>
            <a:off x="10762666" y="11105496"/>
            <a:ext cx="609600" cy="203200"/>
          </a:xfrm>
          <a:custGeom>
            <a:avLst/>
            <a:gdLst/>
            <a:ahLst/>
            <a:cxnLst/>
            <a:rect l="l" t="t" r="r" b="b"/>
            <a:pathLst>
              <a:path w="609600" h="203200">
                <a:moveTo>
                  <a:pt x="203073" y="0"/>
                </a:moveTo>
                <a:lnTo>
                  <a:pt x="0" y="0"/>
                </a:lnTo>
                <a:lnTo>
                  <a:pt x="0" y="203060"/>
                </a:lnTo>
                <a:lnTo>
                  <a:pt x="203073" y="203060"/>
                </a:lnTo>
                <a:lnTo>
                  <a:pt x="203073" y="0"/>
                </a:lnTo>
                <a:close/>
              </a:path>
              <a:path w="609600" h="203200">
                <a:moveTo>
                  <a:pt x="609206" y="0"/>
                </a:moveTo>
                <a:lnTo>
                  <a:pt x="406146" y="0"/>
                </a:lnTo>
                <a:lnTo>
                  <a:pt x="406146" y="203060"/>
                </a:lnTo>
                <a:lnTo>
                  <a:pt x="609206" y="203060"/>
                </a:lnTo>
                <a:lnTo>
                  <a:pt x="609206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bg object 108"/>
          <p:cNvSpPr/>
          <p:nvPr/>
        </p:nvSpPr>
        <p:spPr>
          <a:xfrm>
            <a:off x="10559605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bg object 109"/>
          <p:cNvSpPr/>
          <p:nvPr/>
        </p:nvSpPr>
        <p:spPr>
          <a:xfrm>
            <a:off x="10153460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bg object 110"/>
          <p:cNvSpPr/>
          <p:nvPr/>
        </p:nvSpPr>
        <p:spPr>
          <a:xfrm>
            <a:off x="10356521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bg object 111"/>
          <p:cNvSpPr/>
          <p:nvPr/>
        </p:nvSpPr>
        <p:spPr>
          <a:xfrm>
            <a:off x="9747326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bg object 112"/>
          <p:cNvSpPr/>
          <p:nvPr/>
        </p:nvSpPr>
        <p:spPr>
          <a:xfrm>
            <a:off x="9544253" y="11105496"/>
            <a:ext cx="609600" cy="203200"/>
          </a:xfrm>
          <a:custGeom>
            <a:avLst/>
            <a:gdLst/>
            <a:ahLst/>
            <a:cxnLst/>
            <a:rect l="l" t="t" r="r" b="b"/>
            <a:pathLst>
              <a:path w="609600" h="203200">
                <a:moveTo>
                  <a:pt x="203073" y="0"/>
                </a:moveTo>
                <a:lnTo>
                  <a:pt x="0" y="0"/>
                </a:lnTo>
                <a:lnTo>
                  <a:pt x="0" y="203060"/>
                </a:lnTo>
                <a:lnTo>
                  <a:pt x="203073" y="203060"/>
                </a:lnTo>
                <a:lnTo>
                  <a:pt x="203073" y="0"/>
                </a:lnTo>
                <a:close/>
              </a:path>
              <a:path w="609600" h="203200">
                <a:moveTo>
                  <a:pt x="609206" y="0"/>
                </a:moveTo>
                <a:lnTo>
                  <a:pt x="406133" y="0"/>
                </a:lnTo>
                <a:lnTo>
                  <a:pt x="406133" y="203060"/>
                </a:lnTo>
                <a:lnTo>
                  <a:pt x="609206" y="203060"/>
                </a:lnTo>
                <a:lnTo>
                  <a:pt x="609206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bg object 113"/>
          <p:cNvSpPr/>
          <p:nvPr/>
        </p:nvSpPr>
        <p:spPr>
          <a:xfrm>
            <a:off x="9341191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bg object 114"/>
          <p:cNvSpPr/>
          <p:nvPr/>
        </p:nvSpPr>
        <p:spPr>
          <a:xfrm>
            <a:off x="8935036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bg object 115"/>
          <p:cNvSpPr/>
          <p:nvPr/>
        </p:nvSpPr>
        <p:spPr>
          <a:xfrm>
            <a:off x="8731974" y="11105496"/>
            <a:ext cx="609600" cy="203200"/>
          </a:xfrm>
          <a:custGeom>
            <a:avLst/>
            <a:gdLst/>
            <a:ahLst/>
            <a:cxnLst/>
            <a:rect l="l" t="t" r="r" b="b"/>
            <a:pathLst>
              <a:path w="609600" h="203200">
                <a:moveTo>
                  <a:pt x="203060" y="0"/>
                </a:moveTo>
                <a:lnTo>
                  <a:pt x="0" y="0"/>
                </a:lnTo>
                <a:lnTo>
                  <a:pt x="0" y="203060"/>
                </a:lnTo>
                <a:lnTo>
                  <a:pt x="203060" y="203060"/>
                </a:lnTo>
                <a:lnTo>
                  <a:pt x="203060" y="0"/>
                </a:lnTo>
                <a:close/>
              </a:path>
              <a:path w="609600" h="203200">
                <a:moveTo>
                  <a:pt x="609206" y="0"/>
                </a:moveTo>
                <a:lnTo>
                  <a:pt x="406133" y="0"/>
                </a:lnTo>
                <a:lnTo>
                  <a:pt x="406133" y="203060"/>
                </a:lnTo>
                <a:lnTo>
                  <a:pt x="609206" y="203060"/>
                </a:lnTo>
                <a:lnTo>
                  <a:pt x="609206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bg object 116"/>
          <p:cNvSpPr/>
          <p:nvPr/>
        </p:nvSpPr>
        <p:spPr>
          <a:xfrm>
            <a:off x="8528902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bg object 117"/>
          <p:cNvSpPr/>
          <p:nvPr/>
        </p:nvSpPr>
        <p:spPr>
          <a:xfrm>
            <a:off x="8122768" y="11105483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bg object 118"/>
          <p:cNvSpPr/>
          <p:nvPr/>
        </p:nvSpPr>
        <p:spPr>
          <a:xfrm>
            <a:off x="7919694" y="11105495"/>
            <a:ext cx="609600" cy="203200"/>
          </a:xfrm>
          <a:custGeom>
            <a:avLst/>
            <a:gdLst/>
            <a:ahLst/>
            <a:cxnLst/>
            <a:rect l="l" t="t" r="r" b="b"/>
            <a:pathLst>
              <a:path w="609600" h="203200">
                <a:moveTo>
                  <a:pt x="203073" y="0"/>
                </a:moveTo>
                <a:lnTo>
                  <a:pt x="0" y="0"/>
                </a:lnTo>
                <a:lnTo>
                  <a:pt x="0" y="203060"/>
                </a:lnTo>
                <a:lnTo>
                  <a:pt x="203073" y="203060"/>
                </a:lnTo>
                <a:lnTo>
                  <a:pt x="203073" y="0"/>
                </a:lnTo>
                <a:close/>
              </a:path>
              <a:path w="609600" h="203200">
                <a:moveTo>
                  <a:pt x="609206" y="0"/>
                </a:moveTo>
                <a:lnTo>
                  <a:pt x="406146" y="0"/>
                </a:lnTo>
                <a:lnTo>
                  <a:pt x="406146" y="203060"/>
                </a:lnTo>
                <a:lnTo>
                  <a:pt x="609206" y="203060"/>
                </a:lnTo>
                <a:lnTo>
                  <a:pt x="609206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bg object 119"/>
          <p:cNvSpPr/>
          <p:nvPr/>
        </p:nvSpPr>
        <p:spPr>
          <a:xfrm>
            <a:off x="7716634" y="11105483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bg object 120"/>
          <p:cNvSpPr/>
          <p:nvPr/>
        </p:nvSpPr>
        <p:spPr>
          <a:xfrm>
            <a:off x="7513561" y="11105483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bg object 121"/>
          <p:cNvSpPr/>
          <p:nvPr/>
        </p:nvSpPr>
        <p:spPr>
          <a:xfrm>
            <a:off x="7310489" y="11105483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bg object 122"/>
          <p:cNvSpPr/>
          <p:nvPr/>
        </p:nvSpPr>
        <p:spPr>
          <a:xfrm>
            <a:off x="7310489" y="10902411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bg object 123"/>
          <p:cNvSpPr/>
          <p:nvPr/>
        </p:nvSpPr>
        <p:spPr>
          <a:xfrm>
            <a:off x="6701282" y="10699350"/>
            <a:ext cx="609600" cy="406400"/>
          </a:xfrm>
          <a:custGeom>
            <a:avLst/>
            <a:gdLst/>
            <a:ahLst/>
            <a:cxnLst/>
            <a:rect l="l" t="t" r="r" b="b"/>
            <a:pathLst>
              <a:path w="609600" h="406400">
                <a:moveTo>
                  <a:pt x="203073" y="203073"/>
                </a:moveTo>
                <a:lnTo>
                  <a:pt x="0" y="203073"/>
                </a:lnTo>
                <a:lnTo>
                  <a:pt x="0" y="406146"/>
                </a:lnTo>
                <a:lnTo>
                  <a:pt x="203073" y="406146"/>
                </a:lnTo>
                <a:lnTo>
                  <a:pt x="203073" y="203073"/>
                </a:lnTo>
                <a:close/>
              </a:path>
              <a:path w="609600" h="406400">
                <a:moveTo>
                  <a:pt x="406133" y="0"/>
                </a:moveTo>
                <a:lnTo>
                  <a:pt x="203073" y="0"/>
                </a:lnTo>
                <a:lnTo>
                  <a:pt x="203073" y="203073"/>
                </a:lnTo>
                <a:lnTo>
                  <a:pt x="406133" y="203073"/>
                </a:lnTo>
                <a:lnTo>
                  <a:pt x="406133" y="0"/>
                </a:lnTo>
                <a:close/>
              </a:path>
              <a:path w="609600" h="406400">
                <a:moveTo>
                  <a:pt x="609206" y="203073"/>
                </a:moveTo>
                <a:lnTo>
                  <a:pt x="406133" y="203073"/>
                </a:lnTo>
                <a:lnTo>
                  <a:pt x="406133" y="406146"/>
                </a:lnTo>
                <a:lnTo>
                  <a:pt x="609206" y="406146"/>
                </a:lnTo>
                <a:lnTo>
                  <a:pt x="609206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bg object 124"/>
          <p:cNvSpPr/>
          <p:nvPr/>
        </p:nvSpPr>
        <p:spPr>
          <a:xfrm>
            <a:off x="6701282" y="10699350"/>
            <a:ext cx="609600" cy="406400"/>
          </a:xfrm>
          <a:custGeom>
            <a:avLst/>
            <a:gdLst/>
            <a:ahLst/>
            <a:cxnLst/>
            <a:rect l="l" t="t" r="r" b="b"/>
            <a:pathLst>
              <a:path w="6096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609600" h="406400">
                <a:moveTo>
                  <a:pt x="406133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  <a:path w="609600" h="406400">
                <a:moveTo>
                  <a:pt x="609206" y="0"/>
                </a:moveTo>
                <a:lnTo>
                  <a:pt x="406133" y="0"/>
                </a:lnTo>
                <a:lnTo>
                  <a:pt x="406133" y="203073"/>
                </a:lnTo>
                <a:lnTo>
                  <a:pt x="609206" y="203073"/>
                </a:lnTo>
                <a:lnTo>
                  <a:pt x="609206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bg object 125"/>
          <p:cNvSpPr/>
          <p:nvPr/>
        </p:nvSpPr>
        <p:spPr>
          <a:xfrm>
            <a:off x="6498210" y="1069935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bg object 126"/>
          <p:cNvSpPr/>
          <p:nvPr/>
        </p:nvSpPr>
        <p:spPr>
          <a:xfrm>
            <a:off x="6092075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406400" h="406400">
                <a:moveTo>
                  <a:pt x="406133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bg object 127"/>
          <p:cNvSpPr/>
          <p:nvPr/>
        </p:nvSpPr>
        <p:spPr>
          <a:xfrm>
            <a:off x="6295148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60" y="0"/>
                </a:moveTo>
                <a:lnTo>
                  <a:pt x="0" y="0"/>
                </a:lnTo>
                <a:lnTo>
                  <a:pt x="0" y="203073"/>
                </a:lnTo>
                <a:lnTo>
                  <a:pt x="203060" y="203073"/>
                </a:lnTo>
                <a:lnTo>
                  <a:pt x="203060" y="0"/>
                </a:lnTo>
                <a:close/>
              </a:path>
              <a:path w="406400" h="406400">
                <a:moveTo>
                  <a:pt x="406133" y="203073"/>
                </a:moveTo>
                <a:lnTo>
                  <a:pt x="203060" y="203073"/>
                </a:lnTo>
                <a:lnTo>
                  <a:pt x="203060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bg object 128"/>
          <p:cNvSpPr/>
          <p:nvPr/>
        </p:nvSpPr>
        <p:spPr>
          <a:xfrm>
            <a:off x="5482869" y="10699350"/>
            <a:ext cx="609600" cy="406400"/>
          </a:xfrm>
          <a:custGeom>
            <a:avLst/>
            <a:gdLst/>
            <a:ahLst/>
            <a:cxnLst/>
            <a:rect l="l" t="t" r="r" b="b"/>
            <a:pathLst>
              <a:path w="609600" h="406400">
                <a:moveTo>
                  <a:pt x="203060" y="203073"/>
                </a:moveTo>
                <a:lnTo>
                  <a:pt x="0" y="203073"/>
                </a:lnTo>
                <a:lnTo>
                  <a:pt x="0" y="406146"/>
                </a:lnTo>
                <a:lnTo>
                  <a:pt x="203060" y="406146"/>
                </a:lnTo>
                <a:lnTo>
                  <a:pt x="203060" y="203073"/>
                </a:lnTo>
                <a:close/>
              </a:path>
              <a:path w="609600" h="406400">
                <a:moveTo>
                  <a:pt x="406133" y="0"/>
                </a:moveTo>
                <a:lnTo>
                  <a:pt x="203060" y="0"/>
                </a:lnTo>
                <a:lnTo>
                  <a:pt x="203060" y="203073"/>
                </a:lnTo>
                <a:lnTo>
                  <a:pt x="406133" y="203073"/>
                </a:lnTo>
                <a:lnTo>
                  <a:pt x="406133" y="0"/>
                </a:lnTo>
                <a:close/>
              </a:path>
              <a:path w="609600" h="406400">
                <a:moveTo>
                  <a:pt x="609206" y="203073"/>
                </a:moveTo>
                <a:lnTo>
                  <a:pt x="406133" y="203073"/>
                </a:lnTo>
                <a:lnTo>
                  <a:pt x="406133" y="406146"/>
                </a:lnTo>
                <a:lnTo>
                  <a:pt x="609206" y="406146"/>
                </a:lnTo>
                <a:lnTo>
                  <a:pt x="609206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bg object 129"/>
          <p:cNvSpPr/>
          <p:nvPr/>
        </p:nvSpPr>
        <p:spPr>
          <a:xfrm>
            <a:off x="5482869" y="10699350"/>
            <a:ext cx="812800" cy="406400"/>
          </a:xfrm>
          <a:custGeom>
            <a:avLst/>
            <a:gdLst/>
            <a:ahLst/>
            <a:cxnLst/>
            <a:rect l="l" t="t" r="r" b="b"/>
            <a:pathLst>
              <a:path w="812800" h="406400">
                <a:moveTo>
                  <a:pt x="203060" y="0"/>
                </a:moveTo>
                <a:lnTo>
                  <a:pt x="0" y="0"/>
                </a:lnTo>
                <a:lnTo>
                  <a:pt x="0" y="203073"/>
                </a:lnTo>
                <a:lnTo>
                  <a:pt x="203060" y="203073"/>
                </a:lnTo>
                <a:lnTo>
                  <a:pt x="203060" y="0"/>
                </a:lnTo>
                <a:close/>
              </a:path>
              <a:path w="812800" h="406400">
                <a:moveTo>
                  <a:pt x="406133" y="203073"/>
                </a:moveTo>
                <a:lnTo>
                  <a:pt x="203060" y="203073"/>
                </a:lnTo>
                <a:lnTo>
                  <a:pt x="203060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  <a:path w="812800" h="406400">
                <a:moveTo>
                  <a:pt x="609206" y="0"/>
                </a:moveTo>
                <a:lnTo>
                  <a:pt x="406133" y="0"/>
                </a:lnTo>
                <a:lnTo>
                  <a:pt x="406133" y="203073"/>
                </a:lnTo>
                <a:lnTo>
                  <a:pt x="609206" y="203073"/>
                </a:lnTo>
                <a:lnTo>
                  <a:pt x="609206" y="0"/>
                </a:lnTo>
                <a:close/>
              </a:path>
              <a:path w="812800" h="406400">
                <a:moveTo>
                  <a:pt x="812279" y="203073"/>
                </a:moveTo>
                <a:lnTo>
                  <a:pt x="609206" y="203073"/>
                </a:lnTo>
                <a:lnTo>
                  <a:pt x="609206" y="406146"/>
                </a:lnTo>
                <a:lnTo>
                  <a:pt x="812279" y="406146"/>
                </a:lnTo>
                <a:lnTo>
                  <a:pt x="812279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bg object 130"/>
          <p:cNvSpPr/>
          <p:nvPr/>
        </p:nvSpPr>
        <p:spPr>
          <a:xfrm>
            <a:off x="5279797" y="1069935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bg object 131"/>
          <p:cNvSpPr/>
          <p:nvPr/>
        </p:nvSpPr>
        <p:spPr>
          <a:xfrm>
            <a:off x="4873663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60" y="0"/>
                </a:moveTo>
                <a:lnTo>
                  <a:pt x="0" y="0"/>
                </a:lnTo>
                <a:lnTo>
                  <a:pt x="0" y="203073"/>
                </a:lnTo>
                <a:lnTo>
                  <a:pt x="203060" y="203073"/>
                </a:lnTo>
                <a:lnTo>
                  <a:pt x="203060" y="0"/>
                </a:lnTo>
                <a:close/>
              </a:path>
              <a:path w="406400" h="406400">
                <a:moveTo>
                  <a:pt x="406133" y="203073"/>
                </a:moveTo>
                <a:lnTo>
                  <a:pt x="203060" y="203073"/>
                </a:lnTo>
                <a:lnTo>
                  <a:pt x="203060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bg object 132"/>
          <p:cNvSpPr/>
          <p:nvPr/>
        </p:nvSpPr>
        <p:spPr>
          <a:xfrm>
            <a:off x="5076723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406400" h="406400">
                <a:moveTo>
                  <a:pt x="406146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46" y="406146"/>
                </a:lnTo>
                <a:lnTo>
                  <a:pt x="406146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bg object 133"/>
          <p:cNvSpPr/>
          <p:nvPr/>
        </p:nvSpPr>
        <p:spPr>
          <a:xfrm>
            <a:off x="4264444" y="10699350"/>
            <a:ext cx="609600" cy="406400"/>
          </a:xfrm>
          <a:custGeom>
            <a:avLst/>
            <a:gdLst/>
            <a:ahLst/>
            <a:cxnLst/>
            <a:rect l="l" t="t" r="r" b="b"/>
            <a:pathLst>
              <a:path w="609600" h="406400">
                <a:moveTo>
                  <a:pt x="203073" y="203073"/>
                </a:moveTo>
                <a:lnTo>
                  <a:pt x="0" y="203073"/>
                </a:lnTo>
                <a:lnTo>
                  <a:pt x="0" y="406146"/>
                </a:lnTo>
                <a:lnTo>
                  <a:pt x="203073" y="406146"/>
                </a:lnTo>
                <a:lnTo>
                  <a:pt x="203073" y="203073"/>
                </a:lnTo>
                <a:close/>
              </a:path>
              <a:path w="609600" h="406400">
                <a:moveTo>
                  <a:pt x="406146" y="0"/>
                </a:moveTo>
                <a:lnTo>
                  <a:pt x="203073" y="0"/>
                </a:lnTo>
                <a:lnTo>
                  <a:pt x="203073" y="203073"/>
                </a:lnTo>
                <a:lnTo>
                  <a:pt x="406146" y="203073"/>
                </a:lnTo>
                <a:lnTo>
                  <a:pt x="406146" y="0"/>
                </a:lnTo>
                <a:close/>
              </a:path>
              <a:path w="609600" h="406400">
                <a:moveTo>
                  <a:pt x="609219" y="203073"/>
                </a:moveTo>
                <a:lnTo>
                  <a:pt x="406146" y="203073"/>
                </a:lnTo>
                <a:lnTo>
                  <a:pt x="406146" y="406146"/>
                </a:lnTo>
                <a:lnTo>
                  <a:pt x="609219" y="406146"/>
                </a:lnTo>
                <a:lnTo>
                  <a:pt x="609219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bg object 134"/>
          <p:cNvSpPr/>
          <p:nvPr/>
        </p:nvSpPr>
        <p:spPr>
          <a:xfrm>
            <a:off x="4264444" y="10699350"/>
            <a:ext cx="812800" cy="406400"/>
          </a:xfrm>
          <a:custGeom>
            <a:avLst/>
            <a:gdLst/>
            <a:ahLst/>
            <a:cxnLst/>
            <a:rect l="l" t="t" r="r" b="b"/>
            <a:pathLst>
              <a:path w="8128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812800" h="406400">
                <a:moveTo>
                  <a:pt x="406146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46" y="406146"/>
                </a:lnTo>
                <a:lnTo>
                  <a:pt x="406146" y="203073"/>
                </a:lnTo>
                <a:close/>
              </a:path>
              <a:path w="812800" h="406400">
                <a:moveTo>
                  <a:pt x="609219" y="0"/>
                </a:moveTo>
                <a:lnTo>
                  <a:pt x="406146" y="0"/>
                </a:lnTo>
                <a:lnTo>
                  <a:pt x="406146" y="203073"/>
                </a:lnTo>
                <a:lnTo>
                  <a:pt x="609219" y="203073"/>
                </a:lnTo>
                <a:lnTo>
                  <a:pt x="609219" y="0"/>
                </a:lnTo>
                <a:close/>
              </a:path>
              <a:path w="812800" h="406400">
                <a:moveTo>
                  <a:pt x="812279" y="203073"/>
                </a:moveTo>
                <a:lnTo>
                  <a:pt x="609219" y="203073"/>
                </a:lnTo>
                <a:lnTo>
                  <a:pt x="609219" y="406146"/>
                </a:lnTo>
                <a:lnTo>
                  <a:pt x="812279" y="406146"/>
                </a:lnTo>
                <a:lnTo>
                  <a:pt x="812279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bg object 135"/>
          <p:cNvSpPr/>
          <p:nvPr/>
        </p:nvSpPr>
        <p:spPr>
          <a:xfrm>
            <a:off x="4061384" y="1069935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bg object 136"/>
          <p:cNvSpPr/>
          <p:nvPr/>
        </p:nvSpPr>
        <p:spPr>
          <a:xfrm>
            <a:off x="3655238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406400" h="406400">
                <a:moveTo>
                  <a:pt x="406146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46" y="406146"/>
                </a:lnTo>
                <a:lnTo>
                  <a:pt x="406146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bg object 137"/>
          <p:cNvSpPr/>
          <p:nvPr/>
        </p:nvSpPr>
        <p:spPr>
          <a:xfrm>
            <a:off x="3858311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406400" h="406400">
                <a:moveTo>
                  <a:pt x="406133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bg object 138"/>
          <p:cNvSpPr/>
          <p:nvPr/>
        </p:nvSpPr>
        <p:spPr>
          <a:xfrm>
            <a:off x="3046031" y="10699350"/>
            <a:ext cx="609600" cy="406400"/>
          </a:xfrm>
          <a:custGeom>
            <a:avLst/>
            <a:gdLst/>
            <a:ahLst/>
            <a:cxnLst/>
            <a:rect l="l" t="t" r="r" b="b"/>
            <a:pathLst>
              <a:path w="609600" h="406400">
                <a:moveTo>
                  <a:pt x="203073" y="203073"/>
                </a:moveTo>
                <a:lnTo>
                  <a:pt x="0" y="203073"/>
                </a:lnTo>
                <a:lnTo>
                  <a:pt x="0" y="406146"/>
                </a:lnTo>
                <a:lnTo>
                  <a:pt x="203073" y="406146"/>
                </a:lnTo>
                <a:lnTo>
                  <a:pt x="203073" y="203073"/>
                </a:lnTo>
                <a:close/>
              </a:path>
              <a:path w="609600" h="406400">
                <a:moveTo>
                  <a:pt x="406146" y="0"/>
                </a:moveTo>
                <a:lnTo>
                  <a:pt x="203073" y="0"/>
                </a:lnTo>
                <a:lnTo>
                  <a:pt x="203073" y="203073"/>
                </a:lnTo>
                <a:lnTo>
                  <a:pt x="406146" y="203073"/>
                </a:lnTo>
                <a:lnTo>
                  <a:pt x="406146" y="0"/>
                </a:lnTo>
                <a:close/>
              </a:path>
              <a:path w="609600" h="406400">
                <a:moveTo>
                  <a:pt x="609206" y="203073"/>
                </a:moveTo>
                <a:lnTo>
                  <a:pt x="406146" y="203073"/>
                </a:lnTo>
                <a:lnTo>
                  <a:pt x="406146" y="406146"/>
                </a:lnTo>
                <a:lnTo>
                  <a:pt x="609206" y="406146"/>
                </a:lnTo>
                <a:lnTo>
                  <a:pt x="609206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bg object 139"/>
          <p:cNvSpPr/>
          <p:nvPr/>
        </p:nvSpPr>
        <p:spPr>
          <a:xfrm>
            <a:off x="3046031" y="10699350"/>
            <a:ext cx="812800" cy="406400"/>
          </a:xfrm>
          <a:custGeom>
            <a:avLst/>
            <a:gdLst/>
            <a:ahLst/>
            <a:cxnLst/>
            <a:rect l="l" t="t" r="r" b="b"/>
            <a:pathLst>
              <a:path w="8128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812800" h="406400">
                <a:moveTo>
                  <a:pt x="406146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46" y="406146"/>
                </a:lnTo>
                <a:lnTo>
                  <a:pt x="406146" y="203073"/>
                </a:lnTo>
                <a:close/>
              </a:path>
              <a:path w="812800" h="406400">
                <a:moveTo>
                  <a:pt x="609206" y="0"/>
                </a:moveTo>
                <a:lnTo>
                  <a:pt x="406146" y="0"/>
                </a:lnTo>
                <a:lnTo>
                  <a:pt x="406146" y="203073"/>
                </a:lnTo>
                <a:lnTo>
                  <a:pt x="609206" y="203073"/>
                </a:lnTo>
                <a:lnTo>
                  <a:pt x="609206" y="0"/>
                </a:lnTo>
                <a:close/>
              </a:path>
              <a:path w="812800" h="406400">
                <a:moveTo>
                  <a:pt x="812279" y="203073"/>
                </a:moveTo>
                <a:lnTo>
                  <a:pt x="609206" y="203073"/>
                </a:lnTo>
                <a:lnTo>
                  <a:pt x="609206" y="406146"/>
                </a:lnTo>
                <a:lnTo>
                  <a:pt x="812279" y="406146"/>
                </a:lnTo>
                <a:lnTo>
                  <a:pt x="812279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bg object 140"/>
          <p:cNvSpPr/>
          <p:nvPr/>
        </p:nvSpPr>
        <p:spPr>
          <a:xfrm>
            <a:off x="2842971" y="1069935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bg object 141"/>
          <p:cNvSpPr/>
          <p:nvPr/>
        </p:nvSpPr>
        <p:spPr>
          <a:xfrm>
            <a:off x="2436825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406400" h="406400">
                <a:moveTo>
                  <a:pt x="406133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bg object 142"/>
          <p:cNvSpPr/>
          <p:nvPr/>
        </p:nvSpPr>
        <p:spPr>
          <a:xfrm>
            <a:off x="2639898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60" y="0"/>
                </a:moveTo>
                <a:lnTo>
                  <a:pt x="0" y="0"/>
                </a:lnTo>
                <a:lnTo>
                  <a:pt x="0" y="203073"/>
                </a:lnTo>
                <a:lnTo>
                  <a:pt x="203060" y="203073"/>
                </a:lnTo>
                <a:lnTo>
                  <a:pt x="203060" y="0"/>
                </a:lnTo>
                <a:close/>
              </a:path>
              <a:path w="406400" h="406400">
                <a:moveTo>
                  <a:pt x="406133" y="203073"/>
                </a:moveTo>
                <a:lnTo>
                  <a:pt x="203060" y="203073"/>
                </a:lnTo>
                <a:lnTo>
                  <a:pt x="203060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bg object 143"/>
          <p:cNvSpPr/>
          <p:nvPr/>
        </p:nvSpPr>
        <p:spPr>
          <a:xfrm>
            <a:off x="1827619" y="10699350"/>
            <a:ext cx="609600" cy="406400"/>
          </a:xfrm>
          <a:custGeom>
            <a:avLst/>
            <a:gdLst/>
            <a:ahLst/>
            <a:cxnLst/>
            <a:rect l="l" t="t" r="r" b="b"/>
            <a:pathLst>
              <a:path w="609600" h="406400">
                <a:moveTo>
                  <a:pt x="203073" y="203073"/>
                </a:moveTo>
                <a:lnTo>
                  <a:pt x="0" y="203073"/>
                </a:lnTo>
                <a:lnTo>
                  <a:pt x="0" y="406146"/>
                </a:lnTo>
                <a:lnTo>
                  <a:pt x="203073" y="406146"/>
                </a:lnTo>
                <a:lnTo>
                  <a:pt x="203073" y="203073"/>
                </a:lnTo>
                <a:close/>
              </a:path>
              <a:path w="609600" h="406400">
                <a:moveTo>
                  <a:pt x="406133" y="0"/>
                </a:moveTo>
                <a:lnTo>
                  <a:pt x="203073" y="0"/>
                </a:lnTo>
                <a:lnTo>
                  <a:pt x="203073" y="203073"/>
                </a:lnTo>
                <a:lnTo>
                  <a:pt x="406133" y="203073"/>
                </a:lnTo>
                <a:lnTo>
                  <a:pt x="406133" y="0"/>
                </a:lnTo>
                <a:close/>
              </a:path>
              <a:path w="609600" h="406400">
                <a:moveTo>
                  <a:pt x="609206" y="203073"/>
                </a:moveTo>
                <a:lnTo>
                  <a:pt x="406133" y="203073"/>
                </a:lnTo>
                <a:lnTo>
                  <a:pt x="406133" y="406146"/>
                </a:lnTo>
                <a:lnTo>
                  <a:pt x="609206" y="406146"/>
                </a:lnTo>
                <a:lnTo>
                  <a:pt x="609206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bg object 144"/>
          <p:cNvSpPr/>
          <p:nvPr/>
        </p:nvSpPr>
        <p:spPr>
          <a:xfrm>
            <a:off x="1827619" y="10699350"/>
            <a:ext cx="812800" cy="406400"/>
          </a:xfrm>
          <a:custGeom>
            <a:avLst/>
            <a:gdLst/>
            <a:ahLst/>
            <a:cxnLst/>
            <a:rect l="l" t="t" r="r" b="b"/>
            <a:pathLst>
              <a:path w="8128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812800" h="406400">
                <a:moveTo>
                  <a:pt x="406133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  <a:path w="812800" h="406400">
                <a:moveTo>
                  <a:pt x="609206" y="0"/>
                </a:moveTo>
                <a:lnTo>
                  <a:pt x="406133" y="0"/>
                </a:lnTo>
                <a:lnTo>
                  <a:pt x="406133" y="203073"/>
                </a:lnTo>
                <a:lnTo>
                  <a:pt x="609206" y="203073"/>
                </a:lnTo>
                <a:lnTo>
                  <a:pt x="609206" y="0"/>
                </a:lnTo>
                <a:close/>
              </a:path>
              <a:path w="812800" h="406400">
                <a:moveTo>
                  <a:pt x="812279" y="203073"/>
                </a:moveTo>
                <a:lnTo>
                  <a:pt x="609206" y="203073"/>
                </a:lnTo>
                <a:lnTo>
                  <a:pt x="609206" y="406146"/>
                </a:lnTo>
                <a:lnTo>
                  <a:pt x="812279" y="406146"/>
                </a:lnTo>
                <a:lnTo>
                  <a:pt x="812279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bg object 145"/>
          <p:cNvSpPr/>
          <p:nvPr/>
        </p:nvSpPr>
        <p:spPr>
          <a:xfrm>
            <a:off x="1624557" y="1069935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bg object 146"/>
          <p:cNvSpPr/>
          <p:nvPr/>
        </p:nvSpPr>
        <p:spPr>
          <a:xfrm>
            <a:off x="1218412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60" y="0"/>
                </a:moveTo>
                <a:lnTo>
                  <a:pt x="0" y="0"/>
                </a:lnTo>
                <a:lnTo>
                  <a:pt x="0" y="203073"/>
                </a:lnTo>
                <a:lnTo>
                  <a:pt x="203060" y="203073"/>
                </a:lnTo>
                <a:lnTo>
                  <a:pt x="203060" y="0"/>
                </a:lnTo>
                <a:close/>
              </a:path>
              <a:path w="406400" h="406400">
                <a:moveTo>
                  <a:pt x="406133" y="203073"/>
                </a:moveTo>
                <a:lnTo>
                  <a:pt x="203060" y="203073"/>
                </a:lnTo>
                <a:lnTo>
                  <a:pt x="203060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bg object 147"/>
          <p:cNvSpPr/>
          <p:nvPr/>
        </p:nvSpPr>
        <p:spPr>
          <a:xfrm>
            <a:off x="1421472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73" y="0"/>
                </a:moveTo>
                <a:lnTo>
                  <a:pt x="0" y="0"/>
                </a:lnTo>
                <a:lnTo>
                  <a:pt x="0" y="203073"/>
                </a:lnTo>
                <a:lnTo>
                  <a:pt x="203073" y="203073"/>
                </a:lnTo>
                <a:lnTo>
                  <a:pt x="203073" y="0"/>
                </a:lnTo>
                <a:close/>
              </a:path>
              <a:path w="406400" h="406400">
                <a:moveTo>
                  <a:pt x="406146" y="203073"/>
                </a:moveTo>
                <a:lnTo>
                  <a:pt x="203073" y="203073"/>
                </a:lnTo>
                <a:lnTo>
                  <a:pt x="203073" y="406146"/>
                </a:lnTo>
                <a:lnTo>
                  <a:pt x="406146" y="406146"/>
                </a:lnTo>
                <a:lnTo>
                  <a:pt x="406146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bg object 148"/>
          <p:cNvSpPr/>
          <p:nvPr/>
        </p:nvSpPr>
        <p:spPr>
          <a:xfrm>
            <a:off x="609206" y="10699350"/>
            <a:ext cx="609600" cy="406400"/>
          </a:xfrm>
          <a:custGeom>
            <a:avLst/>
            <a:gdLst/>
            <a:ahLst/>
            <a:cxnLst/>
            <a:rect l="l" t="t" r="r" b="b"/>
            <a:pathLst>
              <a:path w="609600" h="406400">
                <a:moveTo>
                  <a:pt x="203060" y="203073"/>
                </a:moveTo>
                <a:lnTo>
                  <a:pt x="0" y="203073"/>
                </a:lnTo>
                <a:lnTo>
                  <a:pt x="0" y="406146"/>
                </a:lnTo>
                <a:lnTo>
                  <a:pt x="203060" y="406146"/>
                </a:lnTo>
                <a:lnTo>
                  <a:pt x="203060" y="203073"/>
                </a:lnTo>
                <a:close/>
              </a:path>
              <a:path w="609600" h="406400">
                <a:moveTo>
                  <a:pt x="406133" y="0"/>
                </a:moveTo>
                <a:lnTo>
                  <a:pt x="203060" y="0"/>
                </a:lnTo>
                <a:lnTo>
                  <a:pt x="203060" y="203073"/>
                </a:lnTo>
                <a:lnTo>
                  <a:pt x="406133" y="203073"/>
                </a:lnTo>
                <a:lnTo>
                  <a:pt x="406133" y="0"/>
                </a:lnTo>
                <a:close/>
              </a:path>
              <a:path w="609600" h="406400">
                <a:moveTo>
                  <a:pt x="609206" y="203073"/>
                </a:moveTo>
                <a:lnTo>
                  <a:pt x="406133" y="203073"/>
                </a:lnTo>
                <a:lnTo>
                  <a:pt x="406133" y="406146"/>
                </a:lnTo>
                <a:lnTo>
                  <a:pt x="609206" y="406146"/>
                </a:lnTo>
                <a:lnTo>
                  <a:pt x="609206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bg object 149"/>
          <p:cNvSpPr/>
          <p:nvPr/>
        </p:nvSpPr>
        <p:spPr>
          <a:xfrm>
            <a:off x="609206" y="10699350"/>
            <a:ext cx="812800" cy="406400"/>
          </a:xfrm>
          <a:custGeom>
            <a:avLst/>
            <a:gdLst/>
            <a:ahLst/>
            <a:cxnLst/>
            <a:rect l="l" t="t" r="r" b="b"/>
            <a:pathLst>
              <a:path w="812800" h="406400">
                <a:moveTo>
                  <a:pt x="203060" y="0"/>
                </a:moveTo>
                <a:lnTo>
                  <a:pt x="0" y="0"/>
                </a:lnTo>
                <a:lnTo>
                  <a:pt x="0" y="203073"/>
                </a:lnTo>
                <a:lnTo>
                  <a:pt x="203060" y="203073"/>
                </a:lnTo>
                <a:lnTo>
                  <a:pt x="203060" y="0"/>
                </a:lnTo>
                <a:close/>
              </a:path>
              <a:path w="812800" h="406400">
                <a:moveTo>
                  <a:pt x="406133" y="203073"/>
                </a:moveTo>
                <a:lnTo>
                  <a:pt x="203060" y="203073"/>
                </a:lnTo>
                <a:lnTo>
                  <a:pt x="203060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  <a:path w="812800" h="406400">
                <a:moveTo>
                  <a:pt x="609206" y="0"/>
                </a:moveTo>
                <a:lnTo>
                  <a:pt x="406133" y="0"/>
                </a:lnTo>
                <a:lnTo>
                  <a:pt x="406133" y="203073"/>
                </a:lnTo>
                <a:lnTo>
                  <a:pt x="609206" y="203073"/>
                </a:lnTo>
                <a:lnTo>
                  <a:pt x="609206" y="0"/>
                </a:lnTo>
                <a:close/>
              </a:path>
              <a:path w="812800" h="406400">
                <a:moveTo>
                  <a:pt x="812266" y="203073"/>
                </a:moveTo>
                <a:lnTo>
                  <a:pt x="609206" y="203073"/>
                </a:lnTo>
                <a:lnTo>
                  <a:pt x="609206" y="406146"/>
                </a:lnTo>
                <a:lnTo>
                  <a:pt x="812266" y="406146"/>
                </a:lnTo>
                <a:lnTo>
                  <a:pt x="812266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bg object 150"/>
          <p:cNvSpPr/>
          <p:nvPr/>
        </p:nvSpPr>
        <p:spPr>
          <a:xfrm>
            <a:off x="406134" y="1069935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bg object 151"/>
          <p:cNvSpPr/>
          <p:nvPr/>
        </p:nvSpPr>
        <p:spPr>
          <a:xfrm>
            <a:off x="0" y="1069935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060" y="0"/>
                </a:moveTo>
                <a:lnTo>
                  <a:pt x="0" y="0"/>
                </a:lnTo>
                <a:lnTo>
                  <a:pt x="0" y="203073"/>
                </a:lnTo>
                <a:lnTo>
                  <a:pt x="203060" y="203073"/>
                </a:lnTo>
                <a:lnTo>
                  <a:pt x="203060" y="0"/>
                </a:lnTo>
                <a:close/>
              </a:path>
              <a:path w="406400" h="406400">
                <a:moveTo>
                  <a:pt x="406133" y="203073"/>
                </a:moveTo>
                <a:lnTo>
                  <a:pt x="203060" y="203073"/>
                </a:lnTo>
                <a:lnTo>
                  <a:pt x="203060" y="406146"/>
                </a:lnTo>
                <a:lnTo>
                  <a:pt x="406133" y="406146"/>
                </a:lnTo>
                <a:lnTo>
                  <a:pt x="406133" y="203073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bg object 152"/>
          <p:cNvSpPr/>
          <p:nvPr/>
        </p:nvSpPr>
        <p:spPr>
          <a:xfrm>
            <a:off x="0" y="10699350"/>
            <a:ext cx="609600" cy="406400"/>
          </a:xfrm>
          <a:custGeom>
            <a:avLst/>
            <a:gdLst/>
            <a:ahLst/>
            <a:cxnLst/>
            <a:rect l="l" t="t" r="r" b="b"/>
            <a:pathLst>
              <a:path w="609600" h="406400">
                <a:moveTo>
                  <a:pt x="203060" y="203073"/>
                </a:moveTo>
                <a:lnTo>
                  <a:pt x="0" y="203073"/>
                </a:lnTo>
                <a:lnTo>
                  <a:pt x="0" y="406146"/>
                </a:lnTo>
                <a:lnTo>
                  <a:pt x="203060" y="406146"/>
                </a:lnTo>
                <a:lnTo>
                  <a:pt x="203060" y="203073"/>
                </a:lnTo>
                <a:close/>
              </a:path>
              <a:path w="609600" h="406400">
                <a:moveTo>
                  <a:pt x="406133" y="0"/>
                </a:moveTo>
                <a:lnTo>
                  <a:pt x="203060" y="0"/>
                </a:lnTo>
                <a:lnTo>
                  <a:pt x="203060" y="203073"/>
                </a:lnTo>
                <a:lnTo>
                  <a:pt x="406133" y="203073"/>
                </a:lnTo>
                <a:lnTo>
                  <a:pt x="406133" y="0"/>
                </a:lnTo>
                <a:close/>
              </a:path>
              <a:path w="609600" h="406400">
                <a:moveTo>
                  <a:pt x="609206" y="203073"/>
                </a:moveTo>
                <a:lnTo>
                  <a:pt x="406133" y="203073"/>
                </a:lnTo>
                <a:lnTo>
                  <a:pt x="406133" y="406146"/>
                </a:lnTo>
                <a:lnTo>
                  <a:pt x="609206" y="406146"/>
                </a:lnTo>
                <a:lnTo>
                  <a:pt x="609206" y="203073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bg object 153"/>
          <p:cNvSpPr/>
          <p:nvPr/>
        </p:nvSpPr>
        <p:spPr>
          <a:xfrm>
            <a:off x="6904355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bg object 154"/>
          <p:cNvSpPr/>
          <p:nvPr/>
        </p:nvSpPr>
        <p:spPr>
          <a:xfrm>
            <a:off x="6701282" y="11105496"/>
            <a:ext cx="609600" cy="203200"/>
          </a:xfrm>
          <a:custGeom>
            <a:avLst/>
            <a:gdLst/>
            <a:ahLst/>
            <a:cxnLst/>
            <a:rect l="l" t="t" r="r" b="b"/>
            <a:pathLst>
              <a:path w="609600" h="203200">
                <a:moveTo>
                  <a:pt x="203073" y="0"/>
                </a:moveTo>
                <a:lnTo>
                  <a:pt x="0" y="0"/>
                </a:lnTo>
                <a:lnTo>
                  <a:pt x="0" y="203060"/>
                </a:lnTo>
                <a:lnTo>
                  <a:pt x="203073" y="203060"/>
                </a:lnTo>
                <a:lnTo>
                  <a:pt x="203073" y="0"/>
                </a:lnTo>
                <a:close/>
              </a:path>
              <a:path w="609600" h="203200">
                <a:moveTo>
                  <a:pt x="609206" y="0"/>
                </a:moveTo>
                <a:lnTo>
                  <a:pt x="406133" y="0"/>
                </a:lnTo>
                <a:lnTo>
                  <a:pt x="406133" y="203060"/>
                </a:lnTo>
                <a:lnTo>
                  <a:pt x="609206" y="203060"/>
                </a:lnTo>
                <a:lnTo>
                  <a:pt x="609206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bg object 155"/>
          <p:cNvSpPr/>
          <p:nvPr/>
        </p:nvSpPr>
        <p:spPr>
          <a:xfrm>
            <a:off x="6498220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bg object 156"/>
          <p:cNvSpPr/>
          <p:nvPr/>
        </p:nvSpPr>
        <p:spPr>
          <a:xfrm>
            <a:off x="6092076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bg object 157"/>
          <p:cNvSpPr/>
          <p:nvPr/>
        </p:nvSpPr>
        <p:spPr>
          <a:xfrm>
            <a:off x="6295148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bg object 158"/>
          <p:cNvSpPr/>
          <p:nvPr/>
        </p:nvSpPr>
        <p:spPr>
          <a:xfrm>
            <a:off x="5685942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bg object 159"/>
          <p:cNvSpPr/>
          <p:nvPr/>
        </p:nvSpPr>
        <p:spPr>
          <a:xfrm>
            <a:off x="5482869" y="11105496"/>
            <a:ext cx="609600" cy="203200"/>
          </a:xfrm>
          <a:custGeom>
            <a:avLst/>
            <a:gdLst/>
            <a:ahLst/>
            <a:cxnLst/>
            <a:rect l="l" t="t" r="r" b="b"/>
            <a:pathLst>
              <a:path w="609600" h="203200">
                <a:moveTo>
                  <a:pt x="203060" y="0"/>
                </a:moveTo>
                <a:lnTo>
                  <a:pt x="0" y="0"/>
                </a:lnTo>
                <a:lnTo>
                  <a:pt x="0" y="203060"/>
                </a:lnTo>
                <a:lnTo>
                  <a:pt x="203060" y="203060"/>
                </a:lnTo>
                <a:lnTo>
                  <a:pt x="203060" y="0"/>
                </a:lnTo>
                <a:close/>
              </a:path>
              <a:path w="609600" h="203200">
                <a:moveTo>
                  <a:pt x="609206" y="0"/>
                </a:moveTo>
                <a:lnTo>
                  <a:pt x="406133" y="0"/>
                </a:lnTo>
                <a:lnTo>
                  <a:pt x="406133" y="203060"/>
                </a:lnTo>
                <a:lnTo>
                  <a:pt x="609206" y="203060"/>
                </a:lnTo>
                <a:lnTo>
                  <a:pt x="609206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bg object 160"/>
          <p:cNvSpPr/>
          <p:nvPr/>
        </p:nvSpPr>
        <p:spPr>
          <a:xfrm>
            <a:off x="5279797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bg object 161"/>
          <p:cNvSpPr/>
          <p:nvPr/>
        </p:nvSpPr>
        <p:spPr>
          <a:xfrm>
            <a:off x="4873662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bg object 162"/>
          <p:cNvSpPr/>
          <p:nvPr/>
        </p:nvSpPr>
        <p:spPr>
          <a:xfrm>
            <a:off x="5076735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bg object 163"/>
          <p:cNvSpPr/>
          <p:nvPr/>
        </p:nvSpPr>
        <p:spPr>
          <a:xfrm>
            <a:off x="4467518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bg object 164"/>
          <p:cNvSpPr/>
          <p:nvPr/>
        </p:nvSpPr>
        <p:spPr>
          <a:xfrm>
            <a:off x="4264444" y="11105496"/>
            <a:ext cx="609600" cy="203200"/>
          </a:xfrm>
          <a:custGeom>
            <a:avLst/>
            <a:gdLst/>
            <a:ahLst/>
            <a:cxnLst/>
            <a:rect l="l" t="t" r="r" b="b"/>
            <a:pathLst>
              <a:path w="609600" h="203200">
                <a:moveTo>
                  <a:pt x="203073" y="0"/>
                </a:moveTo>
                <a:lnTo>
                  <a:pt x="0" y="0"/>
                </a:lnTo>
                <a:lnTo>
                  <a:pt x="0" y="203060"/>
                </a:lnTo>
                <a:lnTo>
                  <a:pt x="203073" y="203060"/>
                </a:lnTo>
                <a:lnTo>
                  <a:pt x="203073" y="0"/>
                </a:lnTo>
                <a:close/>
              </a:path>
              <a:path w="609600" h="203200">
                <a:moveTo>
                  <a:pt x="609206" y="0"/>
                </a:moveTo>
                <a:lnTo>
                  <a:pt x="406146" y="0"/>
                </a:lnTo>
                <a:lnTo>
                  <a:pt x="406146" y="203060"/>
                </a:lnTo>
                <a:lnTo>
                  <a:pt x="609206" y="203060"/>
                </a:lnTo>
                <a:lnTo>
                  <a:pt x="609206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bg object 165"/>
          <p:cNvSpPr/>
          <p:nvPr/>
        </p:nvSpPr>
        <p:spPr>
          <a:xfrm>
            <a:off x="4061384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bg object 166"/>
          <p:cNvSpPr/>
          <p:nvPr/>
        </p:nvSpPr>
        <p:spPr>
          <a:xfrm>
            <a:off x="3655250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bg object 167"/>
          <p:cNvSpPr/>
          <p:nvPr/>
        </p:nvSpPr>
        <p:spPr>
          <a:xfrm>
            <a:off x="3858322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bg object 168"/>
          <p:cNvSpPr/>
          <p:nvPr/>
        </p:nvSpPr>
        <p:spPr>
          <a:xfrm>
            <a:off x="3249105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bg object 169"/>
          <p:cNvSpPr/>
          <p:nvPr/>
        </p:nvSpPr>
        <p:spPr>
          <a:xfrm>
            <a:off x="3046031" y="11105496"/>
            <a:ext cx="609600" cy="203200"/>
          </a:xfrm>
          <a:custGeom>
            <a:avLst/>
            <a:gdLst/>
            <a:ahLst/>
            <a:cxnLst/>
            <a:rect l="l" t="t" r="r" b="b"/>
            <a:pathLst>
              <a:path w="609600" h="203200">
                <a:moveTo>
                  <a:pt x="203073" y="0"/>
                </a:moveTo>
                <a:lnTo>
                  <a:pt x="0" y="0"/>
                </a:lnTo>
                <a:lnTo>
                  <a:pt x="0" y="203060"/>
                </a:lnTo>
                <a:lnTo>
                  <a:pt x="203073" y="203060"/>
                </a:lnTo>
                <a:lnTo>
                  <a:pt x="203073" y="0"/>
                </a:lnTo>
                <a:close/>
              </a:path>
              <a:path w="609600" h="203200">
                <a:moveTo>
                  <a:pt x="609206" y="0"/>
                </a:moveTo>
                <a:lnTo>
                  <a:pt x="406146" y="0"/>
                </a:lnTo>
                <a:lnTo>
                  <a:pt x="406146" y="203060"/>
                </a:lnTo>
                <a:lnTo>
                  <a:pt x="609206" y="203060"/>
                </a:lnTo>
                <a:lnTo>
                  <a:pt x="609206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bg object 170"/>
          <p:cNvSpPr/>
          <p:nvPr/>
        </p:nvSpPr>
        <p:spPr>
          <a:xfrm>
            <a:off x="2842971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bg object 171"/>
          <p:cNvSpPr/>
          <p:nvPr/>
        </p:nvSpPr>
        <p:spPr>
          <a:xfrm>
            <a:off x="2436836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bg object 172"/>
          <p:cNvSpPr/>
          <p:nvPr/>
        </p:nvSpPr>
        <p:spPr>
          <a:xfrm>
            <a:off x="2639898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bg object 173"/>
          <p:cNvSpPr/>
          <p:nvPr/>
        </p:nvSpPr>
        <p:spPr>
          <a:xfrm>
            <a:off x="2030692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bg object 174"/>
          <p:cNvSpPr/>
          <p:nvPr/>
        </p:nvSpPr>
        <p:spPr>
          <a:xfrm>
            <a:off x="1827618" y="11105496"/>
            <a:ext cx="609600" cy="203200"/>
          </a:xfrm>
          <a:custGeom>
            <a:avLst/>
            <a:gdLst/>
            <a:ahLst/>
            <a:cxnLst/>
            <a:rect l="l" t="t" r="r" b="b"/>
            <a:pathLst>
              <a:path w="609600" h="203200">
                <a:moveTo>
                  <a:pt x="203073" y="0"/>
                </a:moveTo>
                <a:lnTo>
                  <a:pt x="0" y="0"/>
                </a:lnTo>
                <a:lnTo>
                  <a:pt x="0" y="203060"/>
                </a:lnTo>
                <a:lnTo>
                  <a:pt x="203073" y="203060"/>
                </a:lnTo>
                <a:lnTo>
                  <a:pt x="203073" y="0"/>
                </a:lnTo>
                <a:close/>
              </a:path>
              <a:path w="609600" h="203200">
                <a:moveTo>
                  <a:pt x="609206" y="0"/>
                </a:moveTo>
                <a:lnTo>
                  <a:pt x="406133" y="0"/>
                </a:lnTo>
                <a:lnTo>
                  <a:pt x="406133" y="203060"/>
                </a:lnTo>
                <a:lnTo>
                  <a:pt x="609206" y="203060"/>
                </a:lnTo>
                <a:lnTo>
                  <a:pt x="609206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bg object 175"/>
          <p:cNvSpPr/>
          <p:nvPr/>
        </p:nvSpPr>
        <p:spPr>
          <a:xfrm>
            <a:off x="1624547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bg object 176"/>
          <p:cNvSpPr/>
          <p:nvPr/>
        </p:nvSpPr>
        <p:spPr>
          <a:xfrm>
            <a:off x="1218413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bg object 177"/>
          <p:cNvSpPr/>
          <p:nvPr/>
        </p:nvSpPr>
        <p:spPr>
          <a:xfrm>
            <a:off x="1421485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bg object 178"/>
          <p:cNvSpPr/>
          <p:nvPr/>
        </p:nvSpPr>
        <p:spPr>
          <a:xfrm>
            <a:off x="812278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bg object 179"/>
          <p:cNvSpPr/>
          <p:nvPr/>
        </p:nvSpPr>
        <p:spPr>
          <a:xfrm>
            <a:off x="609206" y="11105496"/>
            <a:ext cx="609600" cy="203200"/>
          </a:xfrm>
          <a:custGeom>
            <a:avLst/>
            <a:gdLst/>
            <a:ahLst/>
            <a:cxnLst/>
            <a:rect l="l" t="t" r="r" b="b"/>
            <a:pathLst>
              <a:path w="609600" h="203200">
                <a:moveTo>
                  <a:pt x="203060" y="0"/>
                </a:moveTo>
                <a:lnTo>
                  <a:pt x="0" y="0"/>
                </a:lnTo>
                <a:lnTo>
                  <a:pt x="0" y="203060"/>
                </a:lnTo>
                <a:lnTo>
                  <a:pt x="203060" y="203060"/>
                </a:lnTo>
                <a:lnTo>
                  <a:pt x="203060" y="0"/>
                </a:lnTo>
                <a:close/>
              </a:path>
              <a:path w="609600" h="203200">
                <a:moveTo>
                  <a:pt x="609206" y="0"/>
                </a:moveTo>
                <a:lnTo>
                  <a:pt x="406133" y="0"/>
                </a:lnTo>
                <a:lnTo>
                  <a:pt x="406133" y="203060"/>
                </a:lnTo>
                <a:lnTo>
                  <a:pt x="609206" y="203060"/>
                </a:lnTo>
                <a:lnTo>
                  <a:pt x="609206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bg object 180"/>
          <p:cNvSpPr/>
          <p:nvPr/>
        </p:nvSpPr>
        <p:spPr>
          <a:xfrm>
            <a:off x="406134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bg object 181"/>
          <p:cNvSpPr/>
          <p:nvPr/>
        </p:nvSpPr>
        <p:spPr>
          <a:xfrm>
            <a:off x="0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bg object 182"/>
          <p:cNvSpPr/>
          <p:nvPr/>
        </p:nvSpPr>
        <p:spPr>
          <a:xfrm>
            <a:off x="203072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61" y="0"/>
                </a:moveTo>
                <a:lnTo>
                  <a:pt x="0" y="0"/>
                </a:lnTo>
                <a:lnTo>
                  <a:pt x="0" y="203072"/>
                </a:lnTo>
                <a:lnTo>
                  <a:pt x="203061" y="203072"/>
                </a:lnTo>
                <a:lnTo>
                  <a:pt x="203061" y="0"/>
                </a:lnTo>
                <a:close/>
              </a:path>
            </a:pathLst>
          </a:custGeom>
          <a:solidFill>
            <a:srgbClr val="3B5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D11C8E-7B58-D933-316F-845703AA8FD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9423400" y="63500"/>
            <a:ext cx="12858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 / SWYDDOGOL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herbertprotocol.com/" TargetMode="External"/><Relationship Id="rId5" Type="http://schemas.openxmlformats.org/officeDocument/2006/relationships/hyperlink" Target="http://www.medicalert.org.uk/" TargetMode="Externa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badge&#10;&#10;Description automatically generated">
            <a:extLst>
              <a:ext uri="{FF2B5EF4-FFF2-40B4-BE49-F238E27FC236}">
                <a16:creationId xmlns:a16="http://schemas.microsoft.com/office/drawing/2014/main" id="{906CDC45-F32F-7934-ABA8-05570E64B6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9" b="18229"/>
          <a:stretch/>
        </p:blipFill>
        <p:spPr>
          <a:xfrm>
            <a:off x="0" y="930275"/>
            <a:ext cx="8147050" cy="103790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A1A57FC-55AE-BA7C-1284-A66AA2287D81}"/>
              </a:ext>
            </a:extLst>
          </p:cNvPr>
          <p:cNvSpPr txBox="1"/>
          <p:nvPr/>
        </p:nvSpPr>
        <p:spPr>
          <a:xfrm>
            <a:off x="8173357" y="2606675"/>
            <a:ext cx="10972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Herbert Protocol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037227-E9B5-5593-4B4C-5B60E6095363}"/>
              </a:ext>
            </a:extLst>
          </p:cNvPr>
          <p:cNvSpPr txBox="1"/>
          <p:nvPr/>
        </p:nvSpPr>
        <p:spPr>
          <a:xfrm>
            <a:off x="8147050" y="4576913"/>
            <a:ext cx="10972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Jess Thomas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AAA2EE8-C12F-415D-C932-42765DA42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21D2AD6F-EA42-FF12-DF89-B40FA457AA2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83813" y="478995"/>
            <a:ext cx="1453641" cy="1765300"/>
          </a:xfrm>
          <a:prstGeom prst="rect">
            <a:avLst/>
          </a:prstGeom>
        </p:spPr>
      </p:pic>
      <p:grpSp>
        <p:nvGrpSpPr>
          <p:cNvPr id="3" name="object 3">
            <a:extLst>
              <a:ext uri="{FF2B5EF4-FFF2-40B4-BE49-F238E27FC236}">
                <a16:creationId xmlns:a16="http://schemas.microsoft.com/office/drawing/2014/main" id="{C088A161-FED0-F306-186D-52F307FF88DA}"/>
              </a:ext>
            </a:extLst>
          </p:cNvPr>
          <p:cNvGrpSpPr/>
          <p:nvPr/>
        </p:nvGrpSpPr>
        <p:grpSpPr>
          <a:xfrm>
            <a:off x="17451874" y="866371"/>
            <a:ext cx="2652395" cy="1302385"/>
            <a:chOff x="17451874" y="866371"/>
            <a:chExt cx="2652395" cy="130238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2A5F6F4F-2E7F-5AC4-CF13-553ADEF81AB0}"/>
                </a:ext>
              </a:extLst>
            </p:cNvPr>
            <p:cNvSpPr/>
            <p:nvPr/>
          </p:nvSpPr>
          <p:spPr>
            <a:xfrm>
              <a:off x="17652551" y="1314420"/>
              <a:ext cx="2451735" cy="406400"/>
            </a:xfrm>
            <a:custGeom>
              <a:avLst/>
              <a:gdLst/>
              <a:ahLst/>
              <a:cxnLst/>
              <a:rect l="l" t="t" r="r" b="b"/>
              <a:pathLst>
                <a:path w="2451734" h="406400">
                  <a:moveTo>
                    <a:pt x="2451297" y="0"/>
                  </a:moveTo>
                  <a:lnTo>
                    <a:pt x="0" y="0"/>
                  </a:lnTo>
                  <a:lnTo>
                    <a:pt x="0" y="406123"/>
                  </a:lnTo>
                  <a:lnTo>
                    <a:pt x="2451297" y="406123"/>
                  </a:lnTo>
                  <a:lnTo>
                    <a:pt x="2451297" y="0"/>
                  </a:lnTo>
                  <a:close/>
                </a:path>
              </a:pathLst>
            </a:custGeom>
            <a:solidFill>
              <a:srgbClr val="FFE4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A684A837-FDB3-4EAA-764C-06803DDB2596}"/>
                </a:ext>
              </a:extLst>
            </p:cNvPr>
            <p:cNvSpPr/>
            <p:nvPr/>
          </p:nvSpPr>
          <p:spPr>
            <a:xfrm>
              <a:off x="19033148" y="1386147"/>
              <a:ext cx="21590" cy="100965"/>
            </a:xfrm>
            <a:custGeom>
              <a:avLst/>
              <a:gdLst/>
              <a:ahLst/>
              <a:cxnLst/>
              <a:rect l="l" t="t" r="r" b="b"/>
              <a:pathLst>
                <a:path w="21590" h="100965">
                  <a:moveTo>
                    <a:pt x="21043" y="26682"/>
                  </a:moveTo>
                  <a:lnTo>
                    <a:pt x="546" y="26682"/>
                  </a:lnTo>
                  <a:lnTo>
                    <a:pt x="546" y="100418"/>
                  </a:lnTo>
                  <a:lnTo>
                    <a:pt x="21043" y="100418"/>
                  </a:lnTo>
                  <a:lnTo>
                    <a:pt x="21043" y="26682"/>
                  </a:lnTo>
                  <a:close/>
                </a:path>
                <a:path w="21590" h="100965">
                  <a:moveTo>
                    <a:pt x="21577" y="0"/>
                  </a:moveTo>
                  <a:lnTo>
                    <a:pt x="0" y="0"/>
                  </a:lnTo>
                  <a:lnTo>
                    <a:pt x="0" y="18567"/>
                  </a:lnTo>
                  <a:lnTo>
                    <a:pt x="21577" y="18567"/>
                  </a:lnTo>
                  <a:lnTo>
                    <a:pt x="2157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7AD8A7A2-9B2E-6DFB-0A33-FCCAD6E3400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892841" y="1386135"/>
              <a:ext cx="1448972" cy="275685"/>
            </a:xfrm>
            <a:prstGeom prst="rect">
              <a:avLst/>
            </a:prstGeom>
          </p:spPr>
        </p:pic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448BE295-C7B6-E372-1691-B2B156D3B7C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451874" y="1314421"/>
              <a:ext cx="406123" cy="406123"/>
            </a:xfrm>
            <a:prstGeom prst="rect">
              <a:avLst/>
            </a:prstGeom>
          </p:spPr>
        </p:pic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4C84BF18-1C69-8F95-8328-BDF022CF9C6B}"/>
                </a:ext>
              </a:extLst>
            </p:cNvPr>
            <p:cNvSpPr/>
            <p:nvPr/>
          </p:nvSpPr>
          <p:spPr>
            <a:xfrm>
              <a:off x="17654928" y="866371"/>
              <a:ext cx="2449195" cy="406400"/>
            </a:xfrm>
            <a:custGeom>
              <a:avLst/>
              <a:gdLst/>
              <a:ahLst/>
              <a:cxnLst/>
              <a:rect l="l" t="t" r="r" b="b"/>
              <a:pathLst>
                <a:path w="2449194" h="406400">
                  <a:moveTo>
                    <a:pt x="2448920" y="0"/>
                  </a:moveTo>
                  <a:lnTo>
                    <a:pt x="0" y="0"/>
                  </a:lnTo>
                  <a:lnTo>
                    <a:pt x="0" y="406123"/>
                  </a:lnTo>
                  <a:lnTo>
                    <a:pt x="2448920" y="406123"/>
                  </a:lnTo>
                  <a:lnTo>
                    <a:pt x="2448920" y="0"/>
                  </a:lnTo>
                  <a:close/>
                </a:path>
              </a:pathLst>
            </a:custGeom>
            <a:solidFill>
              <a:srgbClr val="A2DE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>
              <a:extLst>
                <a:ext uri="{FF2B5EF4-FFF2-40B4-BE49-F238E27FC236}">
                  <a16:creationId xmlns:a16="http://schemas.microsoft.com/office/drawing/2014/main" id="{E926532F-111D-991E-4E4D-201A6AF0BC0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890678" y="938085"/>
              <a:ext cx="568813" cy="275541"/>
            </a:xfrm>
            <a:prstGeom prst="rect">
              <a:avLst/>
            </a:prstGeom>
          </p:spPr>
        </p:pic>
        <p:pic>
          <p:nvPicPr>
            <p:cNvPr id="10" name="object 10">
              <a:extLst>
                <a:ext uri="{FF2B5EF4-FFF2-40B4-BE49-F238E27FC236}">
                  <a16:creationId xmlns:a16="http://schemas.microsoft.com/office/drawing/2014/main" id="{4F6D1ACB-F90D-E7DD-2E6F-2BEBCDCBBC3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451874" y="866371"/>
              <a:ext cx="406123" cy="406123"/>
            </a:xfrm>
            <a:prstGeom prst="rect">
              <a:avLst/>
            </a:prstGeom>
          </p:spPr>
        </p:pic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A9BC1DB5-C4AD-EDA3-7835-B780D67F97B6}"/>
                </a:ext>
              </a:extLst>
            </p:cNvPr>
            <p:cNvSpPr/>
            <p:nvPr/>
          </p:nvSpPr>
          <p:spPr>
            <a:xfrm>
              <a:off x="17652551" y="1762469"/>
              <a:ext cx="2451735" cy="406400"/>
            </a:xfrm>
            <a:custGeom>
              <a:avLst/>
              <a:gdLst/>
              <a:ahLst/>
              <a:cxnLst/>
              <a:rect l="l" t="t" r="r" b="b"/>
              <a:pathLst>
                <a:path w="2451734" h="406400">
                  <a:moveTo>
                    <a:pt x="2451297" y="0"/>
                  </a:moveTo>
                  <a:lnTo>
                    <a:pt x="0" y="0"/>
                  </a:lnTo>
                  <a:lnTo>
                    <a:pt x="0" y="406123"/>
                  </a:lnTo>
                  <a:lnTo>
                    <a:pt x="2451297" y="406123"/>
                  </a:lnTo>
                  <a:lnTo>
                    <a:pt x="2451297" y="0"/>
                  </a:lnTo>
                  <a:close/>
                </a:path>
              </a:pathLst>
            </a:custGeom>
            <a:solidFill>
              <a:srgbClr val="BFB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id="{487B0A1B-7ECF-0F35-E4ED-8A6DCB01F16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88664" y="1834188"/>
              <a:ext cx="1607214" cy="254908"/>
            </a:xfrm>
            <a:prstGeom prst="rect">
              <a:avLst/>
            </a:prstGeom>
          </p:spPr>
        </p:pic>
        <p:pic>
          <p:nvPicPr>
            <p:cNvPr id="13" name="object 13">
              <a:extLst>
                <a:ext uri="{FF2B5EF4-FFF2-40B4-BE49-F238E27FC236}">
                  <a16:creationId xmlns:a16="http://schemas.microsoft.com/office/drawing/2014/main" id="{323E5E03-64DE-85CF-92F2-6E52C75A4D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451874" y="1762471"/>
              <a:ext cx="406123" cy="406123"/>
            </a:xfrm>
            <a:prstGeom prst="rect">
              <a:avLst/>
            </a:prstGeom>
          </p:spPr>
        </p:pic>
      </p:grp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B5EF8088-2C66-C2E2-161A-6A3D352393C1}"/>
              </a:ext>
            </a:extLst>
          </p:cNvPr>
          <p:cNvGrpSpPr/>
          <p:nvPr/>
        </p:nvGrpSpPr>
        <p:grpSpPr>
          <a:xfrm>
            <a:off x="0" y="10699339"/>
            <a:ext cx="1015365" cy="406400"/>
            <a:chOff x="0" y="10699339"/>
            <a:chExt cx="1015365" cy="406400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14B7C81D-207D-7D9E-337D-0C2851FCC691}"/>
                </a:ext>
              </a:extLst>
            </p:cNvPr>
            <p:cNvSpPr/>
            <p:nvPr/>
          </p:nvSpPr>
          <p:spPr>
            <a:xfrm>
              <a:off x="203060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39BF6580-913B-38BF-C6D4-7B73414CAFFF}"/>
                </a:ext>
              </a:extLst>
            </p:cNvPr>
            <p:cNvSpPr/>
            <p:nvPr/>
          </p:nvSpPr>
          <p:spPr>
            <a:xfrm>
              <a:off x="203060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406400">
                  <a:moveTo>
                    <a:pt x="406146" y="203073"/>
                  </a:moveTo>
                  <a:lnTo>
                    <a:pt x="203073" y="203073"/>
                  </a:lnTo>
                  <a:lnTo>
                    <a:pt x="203073" y="406146"/>
                  </a:lnTo>
                  <a:lnTo>
                    <a:pt x="406146" y="406146"/>
                  </a:lnTo>
                  <a:lnTo>
                    <a:pt x="406146" y="203073"/>
                  </a:lnTo>
                  <a:close/>
                </a:path>
                <a:path w="609600" h="406400">
                  <a:moveTo>
                    <a:pt x="609206" y="0"/>
                  </a:moveTo>
                  <a:lnTo>
                    <a:pt x="406146" y="0"/>
                  </a:lnTo>
                  <a:lnTo>
                    <a:pt x="406146" y="203073"/>
                  </a:lnTo>
                  <a:lnTo>
                    <a:pt x="609206" y="203073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89800A7F-AF6E-739E-4959-2CC98619351C}"/>
                </a:ext>
              </a:extLst>
            </p:cNvPr>
            <p:cNvSpPr/>
            <p:nvPr/>
          </p:nvSpPr>
          <p:spPr>
            <a:xfrm>
              <a:off x="0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FF03548C-A473-1302-0CD3-D4376825CFC9}"/>
                </a:ext>
              </a:extLst>
            </p:cNvPr>
            <p:cNvSpPr/>
            <p:nvPr/>
          </p:nvSpPr>
          <p:spPr>
            <a:xfrm>
              <a:off x="0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FDDAA96A-DF36-3B0B-432E-E4C6A8E666FC}"/>
                </a:ext>
              </a:extLst>
            </p:cNvPr>
            <p:cNvSpPr/>
            <p:nvPr/>
          </p:nvSpPr>
          <p:spPr>
            <a:xfrm>
              <a:off x="81227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>
            <a:extLst>
              <a:ext uri="{FF2B5EF4-FFF2-40B4-BE49-F238E27FC236}">
                <a16:creationId xmlns:a16="http://schemas.microsoft.com/office/drawing/2014/main" id="{9FB8148C-8351-882C-1E31-C650107BF504}"/>
              </a:ext>
            </a:extLst>
          </p:cNvPr>
          <p:cNvGrpSpPr/>
          <p:nvPr/>
        </p:nvGrpSpPr>
        <p:grpSpPr>
          <a:xfrm>
            <a:off x="812278" y="10699339"/>
            <a:ext cx="609600" cy="406400"/>
            <a:chOff x="812278" y="10699339"/>
            <a:chExt cx="609600" cy="406400"/>
          </a:xfrm>
        </p:grpSpPr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5A8E290C-6543-851C-F4F5-D58DA36BC8DE}"/>
                </a:ext>
              </a:extLst>
            </p:cNvPr>
            <p:cNvSpPr/>
            <p:nvPr/>
          </p:nvSpPr>
          <p:spPr>
            <a:xfrm>
              <a:off x="1015339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>
              <a:extLst>
                <a:ext uri="{FF2B5EF4-FFF2-40B4-BE49-F238E27FC236}">
                  <a16:creationId xmlns:a16="http://schemas.microsoft.com/office/drawing/2014/main" id="{1FBF54EE-D18D-FDE7-FB9E-A5939994DBDA}"/>
                </a:ext>
              </a:extLst>
            </p:cNvPr>
            <p:cNvSpPr/>
            <p:nvPr/>
          </p:nvSpPr>
          <p:spPr>
            <a:xfrm>
              <a:off x="812266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>
            <a:extLst>
              <a:ext uri="{FF2B5EF4-FFF2-40B4-BE49-F238E27FC236}">
                <a16:creationId xmlns:a16="http://schemas.microsoft.com/office/drawing/2014/main" id="{6823ED99-EEDB-0641-8064-0E6B91090C0F}"/>
              </a:ext>
            </a:extLst>
          </p:cNvPr>
          <p:cNvGrpSpPr/>
          <p:nvPr/>
        </p:nvGrpSpPr>
        <p:grpSpPr>
          <a:xfrm>
            <a:off x="1218413" y="10699339"/>
            <a:ext cx="1218565" cy="406400"/>
            <a:chOff x="1218413" y="10699339"/>
            <a:chExt cx="1218565" cy="406400"/>
          </a:xfrm>
        </p:grpSpPr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9F0CEFC5-5ECB-AD72-7F38-603E8C05626A}"/>
                </a:ext>
              </a:extLst>
            </p:cNvPr>
            <p:cNvSpPr/>
            <p:nvPr/>
          </p:nvSpPr>
          <p:spPr>
            <a:xfrm>
              <a:off x="1421472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0B02F5F8-F927-D1BB-B05C-4D0A13AEB6BF}"/>
                </a:ext>
              </a:extLst>
            </p:cNvPr>
            <p:cNvSpPr/>
            <p:nvPr/>
          </p:nvSpPr>
          <p:spPr>
            <a:xfrm>
              <a:off x="1218412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372BE95E-BA3C-EE75-C8E2-6A02EAC6ED34}"/>
                </a:ext>
              </a:extLst>
            </p:cNvPr>
            <p:cNvSpPr/>
            <p:nvPr/>
          </p:nvSpPr>
          <p:spPr>
            <a:xfrm>
              <a:off x="203069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60" y="203073"/>
                  </a:lnTo>
                  <a:lnTo>
                    <a:pt x="203060" y="0"/>
                  </a:lnTo>
                  <a:close/>
                </a:path>
                <a:path w="406400" h="406400">
                  <a:moveTo>
                    <a:pt x="406133" y="203073"/>
                  </a:moveTo>
                  <a:lnTo>
                    <a:pt x="203060" y="203073"/>
                  </a:lnTo>
                  <a:lnTo>
                    <a:pt x="203060" y="406146"/>
                  </a:lnTo>
                  <a:lnTo>
                    <a:pt x="406133" y="406146"/>
                  </a:lnTo>
                  <a:lnTo>
                    <a:pt x="406133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>
              <a:extLst>
                <a:ext uri="{FF2B5EF4-FFF2-40B4-BE49-F238E27FC236}">
                  <a16:creationId xmlns:a16="http://schemas.microsoft.com/office/drawing/2014/main" id="{492AC462-4BEC-2E19-FD3E-8E85799FF3C8}"/>
                </a:ext>
              </a:extLst>
            </p:cNvPr>
            <p:cNvSpPr/>
            <p:nvPr/>
          </p:nvSpPr>
          <p:spPr>
            <a:xfrm>
              <a:off x="203069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>
            <a:extLst>
              <a:ext uri="{FF2B5EF4-FFF2-40B4-BE49-F238E27FC236}">
                <a16:creationId xmlns:a16="http://schemas.microsoft.com/office/drawing/2014/main" id="{A9BB1EAD-A055-91E9-1055-594804A13DB3}"/>
              </a:ext>
            </a:extLst>
          </p:cNvPr>
          <p:cNvGrpSpPr/>
          <p:nvPr/>
        </p:nvGrpSpPr>
        <p:grpSpPr>
          <a:xfrm>
            <a:off x="0" y="11105484"/>
            <a:ext cx="1015365" cy="203200"/>
            <a:chOff x="0" y="11105484"/>
            <a:chExt cx="1015365" cy="203200"/>
          </a:xfrm>
        </p:grpSpPr>
        <p:sp>
          <p:nvSpPr>
            <p:cNvPr id="29" name="object 29">
              <a:extLst>
                <a:ext uri="{FF2B5EF4-FFF2-40B4-BE49-F238E27FC236}">
                  <a16:creationId xmlns:a16="http://schemas.microsoft.com/office/drawing/2014/main" id="{BFE5572E-D528-AF0F-2116-7AD3962B916D}"/>
                </a:ext>
              </a:extLst>
            </p:cNvPr>
            <p:cNvSpPr/>
            <p:nvPr/>
          </p:nvSpPr>
          <p:spPr>
            <a:xfrm>
              <a:off x="40613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>
              <a:extLst>
                <a:ext uri="{FF2B5EF4-FFF2-40B4-BE49-F238E27FC236}">
                  <a16:creationId xmlns:a16="http://schemas.microsoft.com/office/drawing/2014/main" id="{4B443FFE-B49C-877E-26BD-70102755F329}"/>
                </a:ext>
              </a:extLst>
            </p:cNvPr>
            <p:cNvSpPr/>
            <p:nvPr/>
          </p:nvSpPr>
          <p:spPr>
            <a:xfrm>
              <a:off x="203060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0B59E9A2-A3BD-B8B0-A210-9086D20906CB}"/>
                </a:ext>
              </a:extLst>
            </p:cNvPr>
            <p:cNvSpPr/>
            <p:nvPr/>
          </p:nvSpPr>
          <p:spPr>
            <a:xfrm>
              <a:off x="0" y="11105496"/>
              <a:ext cx="1015365" cy="203200"/>
            </a:xfrm>
            <a:custGeom>
              <a:avLst/>
              <a:gdLst/>
              <a:ahLst/>
              <a:cxnLst/>
              <a:rect l="l" t="t" r="r" b="b"/>
              <a:pathLst>
                <a:path w="1015365" h="203200">
                  <a:moveTo>
                    <a:pt x="203060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60" y="203060"/>
                  </a:lnTo>
                  <a:lnTo>
                    <a:pt x="203060" y="0"/>
                  </a:lnTo>
                  <a:close/>
                </a:path>
                <a:path w="1015365" h="203200">
                  <a:moveTo>
                    <a:pt x="1015339" y="0"/>
                  </a:moveTo>
                  <a:lnTo>
                    <a:pt x="812266" y="0"/>
                  </a:lnTo>
                  <a:lnTo>
                    <a:pt x="812266" y="203060"/>
                  </a:lnTo>
                  <a:lnTo>
                    <a:pt x="1015339" y="203060"/>
                  </a:lnTo>
                  <a:lnTo>
                    <a:pt x="1015339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>
            <a:extLst>
              <a:ext uri="{FF2B5EF4-FFF2-40B4-BE49-F238E27FC236}">
                <a16:creationId xmlns:a16="http://schemas.microsoft.com/office/drawing/2014/main" id="{858558F3-74AD-B8A7-78A6-D7C4292230B2}"/>
              </a:ext>
            </a:extLst>
          </p:cNvPr>
          <p:cNvGrpSpPr/>
          <p:nvPr/>
        </p:nvGrpSpPr>
        <p:grpSpPr>
          <a:xfrm>
            <a:off x="1015340" y="11105484"/>
            <a:ext cx="406400" cy="203200"/>
            <a:chOff x="1015340" y="11105484"/>
            <a:chExt cx="406400" cy="203200"/>
          </a:xfrm>
        </p:grpSpPr>
        <p:sp>
          <p:nvSpPr>
            <p:cNvPr id="33" name="object 33">
              <a:extLst>
                <a:ext uri="{FF2B5EF4-FFF2-40B4-BE49-F238E27FC236}">
                  <a16:creationId xmlns:a16="http://schemas.microsoft.com/office/drawing/2014/main" id="{20A6FE30-2E61-1D3C-CC95-836FB9837995}"/>
                </a:ext>
              </a:extLst>
            </p:cNvPr>
            <p:cNvSpPr/>
            <p:nvPr/>
          </p:nvSpPr>
          <p:spPr>
            <a:xfrm>
              <a:off x="121841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id="{4DA11991-6B30-EBE2-2C52-D3D32C20602F}"/>
                </a:ext>
              </a:extLst>
            </p:cNvPr>
            <p:cNvSpPr/>
            <p:nvPr/>
          </p:nvSpPr>
          <p:spPr>
            <a:xfrm>
              <a:off x="101534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>
            <a:extLst>
              <a:ext uri="{FF2B5EF4-FFF2-40B4-BE49-F238E27FC236}">
                <a16:creationId xmlns:a16="http://schemas.microsoft.com/office/drawing/2014/main" id="{332F7D9C-29E4-4BD0-C5AD-E4BF074FF8B6}"/>
              </a:ext>
            </a:extLst>
          </p:cNvPr>
          <p:cNvGrpSpPr/>
          <p:nvPr/>
        </p:nvGrpSpPr>
        <p:grpSpPr>
          <a:xfrm>
            <a:off x="1421485" y="11105484"/>
            <a:ext cx="1015365" cy="203200"/>
            <a:chOff x="1421485" y="11105484"/>
            <a:chExt cx="1015365" cy="203200"/>
          </a:xfrm>
        </p:grpSpPr>
        <p:sp>
          <p:nvSpPr>
            <p:cNvPr id="36" name="object 36">
              <a:extLst>
                <a:ext uri="{FF2B5EF4-FFF2-40B4-BE49-F238E27FC236}">
                  <a16:creationId xmlns:a16="http://schemas.microsoft.com/office/drawing/2014/main" id="{C22829E3-02C7-719A-1653-22E06C089FA4}"/>
                </a:ext>
              </a:extLst>
            </p:cNvPr>
            <p:cNvSpPr/>
            <p:nvPr/>
          </p:nvSpPr>
          <p:spPr>
            <a:xfrm>
              <a:off x="162454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91F36ABC-462C-554A-FE4B-01E11BF3C6D8}"/>
                </a:ext>
              </a:extLst>
            </p:cNvPr>
            <p:cNvSpPr/>
            <p:nvPr/>
          </p:nvSpPr>
          <p:spPr>
            <a:xfrm>
              <a:off x="1421472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19" y="203060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>
              <a:extLst>
                <a:ext uri="{FF2B5EF4-FFF2-40B4-BE49-F238E27FC236}">
                  <a16:creationId xmlns:a16="http://schemas.microsoft.com/office/drawing/2014/main" id="{DDCA16D7-0998-F9A4-77D6-C16283BBF564}"/>
                </a:ext>
              </a:extLst>
            </p:cNvPr>
            <p:cNvSpPr/>
            <p:nvPr/>
          </p:nvSpPr>
          <p:spPr>
            <a:xfrm>
              <a:off x="2030692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>
              <a:extLst>
                <a:ext uri="{FF2B5EF4-FFF2-40B4-BE49-F238E27FC236}">
                  <a16:creationId xmlns:a16="http://schemas.microsoft.com/office/drawing/2014/main" id="{401D473C-1FB7-A1F6-69FC-364DA8722F52}"/>
                </a:ext>
              </a:extLst>
            </p:cNvPr>
            <p:cNvSpPr/>
            <p:nvPr/>
          </p:nvSpPr>
          <p:spPr>
            <a:xfrm>
              <a:off x="223375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>
            <a:extLst>
              <a:ext uri="{FF2B5EF4-FFF2-40B4-BE49-F238E27FC236}">
                <a16:creationId xmlns:a16="http://schemas.microsoft.com/office/drawing/2014/main" id="{1F9C20AC-8BF4-8898-BE0E-7E46EE2BE332}"/>
              </a:ext>
            </a:extLst>
          </p:cNvPr>
          <p:cNvGrpSpPr/>
          <p:nvPr/>
        </p:nvGrpSpPr>
        <p:grpSpPr>
          <a:xfrm>
            <a:off x="19291569" y="11105479"/>
            <a:ext cx="406400" cy="203200"/>
            <a:chOff x="19291569" y="11105479"/>
            <a:chExt cx="406400" cy="203200"/>
          </a:xfrm>
        </p:grpSpPr>
        <p:sp>
          <p:nvSpPr>
            <p:cNvPr id="41" name="object 41">
              <a:extLst>
                <a:ext uri="{FF2B5EF4-FFF2-40B4-BE49-F238E27FC236}">
                  <a16:creationId xmlns:a16="http://schemas.microsoft.com/office/drawing/2014/main" id="{9502E9F6-1490-0CB5-BDCB-C6F1A0A897AF}"/>
                </a:ext>
              </a:extLst>
            </p:cNvPr>
            <p:cNvSpPr/>
            <p:nvPr/>
          </p:nvSpPr>
          <p:spPr>
            <a:xfrm>
              <a:off x="19291569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>
              <a:extLst>
                <a:ext uri="{FF2B5EF4-FFF2-40B4-BE49-F238E27FC236}">
                  <a16:creationId xmlns:a16="http://schemas.microsoft.com/office/drawing/2014/main" id="{13C2C14C-B961-D3FF-37F8-7B1543D2AE58}"/>
                </a:ext>
              </a:extLst>
            </p:cNvPr>
            <p:cNvSpPr/>
            <p:nvPr/>
          </p:nvSpPr>
          <p:spPr>
            <a:xfrm>
              <a:off x="1949464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>
            <a:extLst>
              <a:ext uri="{FF2B5EF4-FFF2-40B4-BE49-F238E27FC236}">
                <a16:creationId xmlns:a16="http://schemas.microsoft.com/office/drawing/2014/main" id="{5567387D-870E-D6D5-ECCF-2AD9C1A733C7}"/>
              </a:ext>
            </a:extLst>
          </p:cNvPr>
          <p:cNvGrpSpPr/>
          <p:nvPr/>
        </p:nvGrpSpPr>
        <p:grpSpPr>
          <a:xfrm>
            <a:off x="19697713" y="11105479"/>
            <a:ext cx="406400" cy="203200"/>
            <a:chOff x="19697713" y="11105479"/>
            <a:chExt cx="406400" cy="203200"/>
          </a:xfrm>
        </p:grpSpPr>
        <p:sp>
          <p:nvSpPr>
            <p:cNvPr id="44" name="object 44">
              <a:extLst>
                <a:ext uri="{FF2B5EF4-FFF2-40B4-BE49-F238E27FC236}">
                  <a16:creationId xmlns:a16="http://schemas.microsoft.com/office/drawing/2014/main" id="{417297EB-22C7-A178-B63A-0DCF1CFEF563}"/>
                </a:ext>
              </a:extLst>
            </p:cNvPr>
            <p:cNvSpPr/>
            <p:nvPr/>
          </p:nvSpPr>
          <p:spPr>
            <a:xfrm>
              <a:off x="19900779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>
              <a:extLst>
                <a:ext uri="{FF2B5EF4-FFF2-40B4-BE49-F238E27FC236}">
                  <a16:creationId xmlns:a16="http://schemas.microsoft.com/office/drawing/2014/main" id="{AEFE006D-DEB0-4751-FCF5-62455A7CBC3B}"/>
                </a:ext>
              </a:extLst>
            </p:cNvPr>
            <p:cNvSpPr/>
            <p:nvPr/>
          </p:nvSpPr>
          <p:spPr>
            <a:xfrm>
              <a:off x="19697713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>
            <a:extLst>
              <a:ext uri="{FF2B5EF4-FFF2-40B4-BE49-F238E27FC236}">
                <a16:creationId xmlns:a16="http://schemas.microsoft.com/office/drawing/2014/main" id="{A4FF2807-5293-17C1-AD66-0FB672E68FEE}"/>
              </a:ext>
            </a:extLst>
          </p:cNvPr>
          <p:cNvSpPr/>
          <p:nvPr/>
        </p:nvSpPr>
        <p:spPr>
          <a:xfrm>
            <a:off x="2436826" y="1069933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7" name="object 47">
            <a:extLst>
              <a:ext uri="{FF2B5EF4-FFF2-40B4-BE49-F238E27FC236}">
                <a16:creationId xmlns:a16="http://schemas.microsoft.com/office/drawing/2014/main" id="{682DF75D-707A-A9EB-2F5A-19A45D734E59}"/>
              </a:ext>
            </a:extLst>
          </p:cNvPr>
          <p:cNvGrpSpPr/>
          <p:nvPr/>
        </p:nvGrpSpPr>
        <p:grpSpPr>
          <a:xfrm>
            <a:off x="2436826" y="10699339"/>
            <a:ext cx="1015365" cy="406400"/>
            <a:chOff x="2436826" y="10699339"/>
            <a:chExt cx="1015365" cy="406400"/>
          </a:xfrm>
        </p:grpSpPr>
        <p:sp>
          <p:nvSpPr>
            <p:cNvPr id="48" name="object 48">
              <a:extLst>
                <a:ext uri="{FF2B5EF4-FFF2-40B4-BE49-F238E27FC236}">
                  <a16:creationId xmlns:a16="http://schemas.microsoft.com/office/drawing/2014/main" id="{D450677B-6CF9-7FA2-42D4-6679490FC403}"/>
                </a:ext>
              </a:extLst>
            </p:cNvPr>
            <p:cNvSpPr/>
            <p:nvPr/>
          </p:nvSpPr>
          <p:spPr>
            <a:xfrm>
              <a:off x="2639898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>
              <a:extLst>
                <a:ext uri="{FF2B5EF4-FFF2-40B4-BE49-F238E27FC236}">
                  <a16:creationId xmlns:a16="http://schemas.microsoft.com/office/drawing/2014/main" id="{A8B44DBE-8089-E745-3706-EE521820962D}"/>
                </a:ext>
              </a:extLst>
            </p:cNvPr>
            <p:cNvSpPr/>
            <p:nvPr/>
          </p:nvSpPr>
          <p:spPr>
            <a:xfrm>
              <a:off x="2436825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4292425A-8975-7CB1-5D7D-7BB8CB661B64}"/>
                </a:ext>
              </a:extLst>
            </p:cNvPr>
            <p:cNvSpPr/>
            <p:nvPr/>
          </p:nvSpPr>
          <p:spPr>
            <a:xfrm>
              <a:off x="3249105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51">
            <a:extLst>
              <a:ext uri="{FF2B5EF4-FFF2-40B4-BE49-F238E27FC236}">
                <a16:creationId xmlns:a16="http://schemas.microsoft.com/office/drawing/2014/main" id="{FACA0968-3FC2-EF29-0A79-0B4A1F348C95}"/>
              </a:ext>
            </a:extLst>
          </p:cNvPr>
          <p:cNvGrpSpPr/>
          <p:nvPr/>
        </p:nvGrpSpPr>
        <p:grpSpPr>
          <a:xfrm>
            <a:off x="3249105" y="10699339"/>
            <a:ext cx="609600" cy="406400"/>
            <a:chOff x="3249105" y="10699339"/>
            <a:chExt cx="609600" cy="406400"/>
          </a:xfrm>
        </p:grpSpPr>
        <p:sp>
          <p:nvSpPr>
            <p:cNvPr id="52" name="object 52">
              <a:extLst>
                <a:ext uri="{FF2B5EF4-FFF2-40B4-BE49-F238E27FC236}">
                  <a16:creationId xmlns:a16="http://schemas.microsoft.com/office/drawing/2014/main" id="{7785E256-4B70-AAC5-4BA0-8585D484313E}"/>
                </a:ext>
              </a:extLst>
            </p:cNvPr>
            <p:cNvSpPr/>
            <p:nvPr/>
          </p:nvSpPr>
          <p:spPr>
            <a:xfrm>
              <a:off x="345217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>
              <a:extLst>
                <a:ext uri="{FF2B5EF4-FFF2-40B4-BE49-F238E27FC236}">
                  <a16:creationId xmlns:a16="http://schemas.microsoft.com/office/drawing/2014/main" id="{C7661B07-1D0B-9CF5-C969-64F4658618CD}"/>
                </a:ext>
              </a:extLst>
            </p:cNvPr>
            <p:cNvSpPr/>
            <p:nvPr/>
          </p:nvSpPr>
          <p:spPr>
            <a:xfrm>
              <a:off x="3249104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54">
            <a:extLst>
              <a:ext uri="{FF2B5EF4-FFF2-40B4-BE49-F238E27FC236}">
                <a16:creationId xmlns:a16="http://schemas.microsoft.com/office/drawing/2014/main" id="{0B689FC6-8816-984C-4E7A-5F0162D66231}"/>
              </a:ext>
            </a:extLst>
          </p:cNvPr>
          <p:cNvGrpSpPr/>
          <p:nvPr/>
        </p:nvGrpSpPr>
        <p:grpSpPr>
          <a:xfrm>
            <a:off x="3655239" y="10699339"/>
            <a:ext cx="1015365" cy="406400"/>
            <a:chOff x="3655239" y="10699339"/>
            <a:chExt cx="1015365" cy="406400"/>
          </a:xfrm>
        </p:grpSpPr>
        <p:sp>
          <p:nvSpPr>
            <p:cNvPr id="55" name="object 55">
              <a:extLst>
                <a:ext uri="{FF2B5EF4-FFF2-40B4-BE49-F238E27FC236}">
                  <a16:creationId xmlns:a16="http://schemas.microsoft.com/office/drawing/2014/main" id="{BA6AAAF1-047B-9490-C2E6-46CBC23C0AD9}"/>
                </a:ext>
              </a:extLst>
            </p:cNvPr>
            <p:cNvSpPr/>
            <p:nvPr/>
          </p:nvSpPr>
          <p:spPr>
            <a:xfrm>
              <a:off x="3858311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>
              <a:extLst>
                <a:ext uri="{FF2B5EF4-FFF2-40B4-BE49-F238E27FC236}">
                  <a16:creationId xmlns:a16="http://schemas.microsoft.com/office/drawing/2014/main" id="{EA6C6BAC-34D2-1E6B-8B1B-FA3481748338}"/>
                </a:ext>
              </a:extLst>
            </p:cNvPr>
            <p:cNvSpPr/>
            <p:nvPr/>
          </p:nvSpPr>
          <p:spPr>
            <a:xfrm>
              <a:off x="3655238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>
              <a:extLst>
                <a:ext uri="{FF2B5EF4-FFF2-40B4-BE49-F238E27FC236}">
                  <a16:creationId xmlns:a16="http://schemas.microsoft.com/office/drawing/2014/main" id="{C947F60C-77FB-4309-BE91-48D95EF3E949}"/>
                </a:ext>
              </a:extLst>
            </p:cNvPr>
            <p:cNvSpPr/>
            <p:nvPr/>
          </p:nvSpPr>
          <p:spPr>
            <a:xfrm>
              <a:off x="446751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>
            <a:extLst>
              <a:ext uri="{FF2B5EF4-FFF2-40B4-BE49-F238E27FC236}">
                <a16:creationId xmlns:a16="http://schemas.microsoft.com/office/drawing/2014/main" id="{EA932444-9498-A1FC-38F5-52670B4945BC}"/>
              </a:ext>
            </a:extLst>
          </p:cNvPr>
          <p:cNvGrpSpPr/>
          <p:nvPr/>
        </p:nvGrpSpPr>
        <p:grpSpPr>
          <a:xfrm>
            <a:off x="4467518" y="10699339"/>
            <a:ext cx="609600" cy="406400"/>
            <a:chOff x="4467518" y="10699339"/>
            <a:chExt cx="609600" cy="406400"/>
          </a:xfrm>
        </p:grpSpPr>
        <p:sp>
          <p:nvSpPr>
            <p:cNvPr id="59" name="object 59">
              <a:extLst>
                <a:ext uri="{FF2B5EF4-FFF2-40B4-BE49-F238E27FC236}">
                  <a16:creationId xmlns:a16="http://schemas.microsoft.com/office/drawing/2014/main" id="{8672481B-31F7-343C-EBD6-E7F4823FAE80}"/>
                </a:ext>
              </a:extLst>
            </p:cNvPr>
            <p:cNvSpPr/>
            <p:nvPr/>
          </p:nvSpPr>
          <p:spPr>
            <a:xfrm>
              <a:off x="467059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>
              <a:extLst>
                <a:ext uri="{FF2B5EF4-FFF2-40B4-BE49-F238E27FC236}">
                  <a16:creationId xmlns:a16="http://schemas.microsoft.com/office/drawing/2014/main" id="{0958E918-EA2E-887A-5914-84A084AF3AF2}"/>
                </a:ext>
              </a:extLst>
            </p:cNvPr>
            <p:cNvSpPr/>
            <p:nvPr/>
          </p:nvSpPr>
          <p:spPr>
            <a:xfrm>
              <a:off x="446751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1" name="object 61">
            <a:extLst>
              <a:ext uri="{FF2B5EF4-FFF2-40B4-BE49-F238E27FC236}">
                <a16:creationId xmlns:a16="http://schemas.microsoft.com/office/drawing/2014/main" id="{A98ED3C8-9B7D-B48F-D84E-2401073524E9}"/>
              </a:ext>
            </a:extLst>
          </p:cNvPr>
          <p:cNvGrpSpPr/>
          <p:nvPr/>
        </p:nvGrpSpPr>
        <p:grpSpPr>
          <a:xfrm>
            <a:off x="4873662" y="10699339"/>
            <a:ext cx="1015365" cy="406400"/>
            <a:chOff x="4873662" y="10699339"/>
            <a:chExt cx="1015365" cy="406400"/>
          </a:xfrm>
        </p:grpSpPr>
        <p:sp>
          <p:nvSpPr>
            <p:cNvPr id="62" name="object 62">
              <a:extLst>
                <a:ext uri="{FF2B5EF4-FFF2-40B4-BE49-F238E27FC236}">
                  <a16:creationId xmlns:a16="http://schemas.microsoft.com/office/drawing/2014/main" id="{797D2BC7-58B6-CB04-9F30-ACEAEF2AD32A}"/>
                </a:ext>
              </a:extLst>
            </p:cNvPr>
            <p:cNvSpPr/>
            <p:nvPr/>
          </p:nvSpPr>
          <p:spPr>
            <a:xfrm>
              <a:off x="5076723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>
              <a:extLst>
                <a:ext uri="{FF2B5EF4-FFF2-40B4-BE49-F238E27FC236}">
                  <a16:creationId xmlns:a16="http://schemas.microsoft.com/office/drawing/2014/main" id="{C609BC31-FAAE-C1A8-ACF8-70CBF7A21486}"/>
                </a:ext>
              </a:extLst>
            </p:cNvPr>
            <p:cNvSpPr/>
            <p:nvPr/>
          </p:nvSpPr>
          <p:spPr>
            <a:xfrm>
              <a:off x="4873663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66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66" y="203073"/>
                  </a:lnTo>
                  <a:lnTo>
                    <a:pt x="81226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>
              <a:extLst>
                <a:ext uri="{FF2B5EF4-FFF2-40B4-BE49-F238E27FC236}">
                  <a16:creationId xmlns:a16="http://schemas.microsoft.com/office/drawing/2014/main" id="{85887113-801F-32E8-8C08-B00C8553578E}"/>
                </a:ext>
              </a:extLst>
            </p:cNvPr>
            <p:cNvSpPr/>
            <p:nvPr/>
          </p:nvSpPr>
          <p:spPr>
            <a:xfrm>
              <a:off x="5685931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5" name="object 65">
            <a:extLst>
              <a:ext uri="{FF2B5EF4-FFF2-40B4-BE49-F238E27FC236}">
                <a16:creationId xmlns:a16="http://schemas.microsoft.com/office/drawing/2014/main" id="{FDF5C394-9C0C-445D-264D-BB7AB84A7508}"/>
              </a:ext>
            </a:extLst>
          </p:cNvPr>
          <p:cNvGrpSpPr/>
          <p:nvPr/>
        </p:nvGrpSpPr>
        <p:grpSpPr>
          <a:xfrm>
            <a:off x="5685931" y="10699339"/>
            <a:ext cx="609600" cy="406400"/>
            <a:chOff x="5685931" y="10699339"/>
            <a:chExt cx="609600" cy="406400"/>
          </a:xfrm>
        </p:grpSpPr>
        <p:sp>
          <p:nvSpPr>
            <p:cNvPr id="66" name="object 66">
              <a:extLst>
                <a:ext uri="{FF2B5EF4-FFF2-40B4-BE49-F238E27FC236}">
                  <a16:creationId xmlns:a16="http://schemas.microsoft.com/office/drawing/2014/main" id="{E9B02D41-38C5-3084-A4E3-4236696DF860}"/>
                </a:ext>
              </a:extLst>
            </p:cNvPr>
            <p:cNvSpPr/>
            <p:nvPr/>
          </p:nvSpPr>
          <p:spPr>
            <a:xfrm>
              <a:off x="5889003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>
              <a:extLst>
                <a:ext uri="{FF2B5EF4-FFF2-40B4-BE49-F238E27FC236}">
                  <a16:creationId xmlns:a16="http://schemas.microsoft.com/office/drawing/2014/main" id="{7E577D0C-7C00-4930-FF7D-BD551F4D146E}"/>
                </a:ext>
              </a:extLst>
            </p:cNvPr>
            <p:cNvSpPr/>
            <p:nvPr/>
          </p:nvSpPr>
          <p:spPr>
            <a:xfrm>
              <a:off x="568593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8" name="object 68">
            <a:extLst>
              <a:ext uri="{FF2B5EF4-FFF2-40B4-BE49-F238E27FC236}">
                <a16:creationId xmlns:a16="http://schemas.microsoft.com/office/drawing/2014/main" id="{7005F4DB-F0D1-2F08-7C3E-FC438B529DB6}"/>
              </a:ext>
            </a:extLst>
          </p:cNvPr>
          <p:cNvGrpSpPr/>
          <p:nvPr/>
        </p:nvGrpSpPr>
        <p:grpSpPr>
          <a:xfrm>
            <a:off x="6092076" y="10699339"/>
            <a:ext cx="1015365" cy="406400"/>
            <a:chOff x="6092076" y="10699339"/>
            <a:chExt cx="1015365" cy="406400"/>
          </a:xfrm>
        </p:grpSpPr>
        <p:sp>
          <p:nvSpPr>
            <p:cNvPr id="69" name="object 69">
              <a:extLst>
                <a:ext uri="{FF2B5EF4-FFF2-40B4-BE49-F238E27FC236}">
                  <a16:creationId xmlns:a16="http://schemas.microsoft.com/office/drawing/2014/main" id="{EA0C1593-F4FB-A817-46E1-9589EAE27834}"/>
                </a:ext>
              </a:extLst>
            </p:cNvPr>
            <p:cNvSpPr/>
            <p:nvPr/>
          </p:nvSpPr>
          <p:spPr>
            <a:xfrm>
              <a:off x="6295136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>
              <a:extLst>
                <a:ext uri="{FF2B5EF4-FFF2-40B4-BE49-F238E27FC236}">
                  <a16:creationId xmlns:a16="http://schemas.microsoft.com/office/drawing/2014/main" id="{C568C1D5-BA79-5007-27E5-4B9A61CEE410}"/>
                </a:ext>
              </a:extLst>
            </p:cNvPr>
            <p:cNvSpPr/>
            <p:nvPr/>
          </p:nvSpPr>
          <p:spPr>
            <a:xfrm>
              <a:off x="6092075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>
              <a:extLst>
                <a:ext uri="{FF2B5EF4-FFF2-40B4-BE49-F238E27FC236}">
                  <a16:creationId xmlns:a16="http://schemas.microsoft.com/office/drawing/2014/main" id="{9B9338F7-CBA7-5E06-988D-6449986E22D0}"/>
                </a:ext>
              </a:extLst>
            </p:cNvPr>
            <p:cNvSpPr/>
            <p:nvPr/>
          </p:nvSpPr>
          <p:spPr>
            <a:xfrm>
              <a:off x="6904355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2" name="object 72">
            <a:extLst>
              <a:ext uri="{FF2B5EF4-FFF2-40B4-BE49-F238E27FC236}">
                <a16:creationId xmlns:a16="http://schemas.microsoft.com/office/drawing/2014/main" id="{273C0AE9-E97C-B446-349E-6044D979B09B}"/>
              </a:ext>
            </a:extLst>
          </p:cNvPr>
          <p:cNvGrpSpPr/>
          <p:nvPr/>
        </p:nvGrpSpPr>
        <p:grpSpPr>
          <a:xfrm>
            <a:off x="6904355" y="10699339"/>
            <a:ext cx="609600" cy="406400"/>
            <a:chOff x="6904355" y="10699339"/>
            <a:chExt cx="609600" cy="406400"/>
          </a:xfrm>
        </p:grpSpPr>
        <p:sp>
          <p:nvSpPr>
            <p:cNvPr id="73" name="object 73">
              <a:extLst>
                <a:ext uri="{FF2B5EF4-FFF2-40B4-BE49-F238E27FC236}">
                  <a16:creationId xmlns:a16="http://schemas.microsoft.com/office/drawing/2014/main" id="{01030A46-E8E9-1C1A-87A1-8C8B2474CF7A}"/>
                </a:ext>
              </a:extLst>
            </p:cNvPr>
            <p:cNvSpPr/>
            <p:nvPr/>
          </p:nvSpPr>
          <p:spPr>
            <a:xfrm>
              <a:off x="710741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>
              <a:extLst>
                <a:ext uri="{FF2B5EF4-FFF2-40B4-BE49-F238E27FC236}">
                  <a16:creationId xmlns:a16="http://schemas.microsoft.com/office/drawing/2014/main" id="{8E5A36AE-5965-9FE3-A078-DD2BE6495FDC}"/>
                </a:ext>
              </a:extLst>
            </p:cNvPr>
            <p:cNvSpPr/>
            <p:nvPr/>
          </p:nvSpPr>
          <p:spPr>
            <a:xfrm>
              <a:off x="690435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5" name="object 75">
            <a:extLst>
              <a:ext uri="{FF2B5EF4-FFF2-40B4-BE49-F238E27FC236}">
                <a16:creationId xmlns:a16="http://schemas.microsoft.com/office/drawing/2014/main" id="{026A9685-849E-1B2A-8E40-9430E58AD20E}"/>
              </a:ext>
            </a:extLst>
          </p:cNvPr>
          <p:cNvGrpSpPr/>
          <p:nvPr/>
        </p:nvGrpSpPr>
        <p:grpSpPr>
          <a:xfrm>
            <a:off x="7310489" y="10699339"/>
            <a:ext cx="1015365" cy="406400"/>
            <a:chOff x="7310489" y="10699339"/>
            <a:chExt cx="1015365" cy="406400"/>
          </a:xfrm>
        </p:grpSpPr>
        <p:sp>
          <p:nvSpPr>
            <p:cNvPr id="76" name="object 76">
              <a:extLst>
                <a:ext uri="{FF2B5EF4-FFF2-40B4-BE49-F238E27FC236}">
                  <a16:creationId xmlns:a16="http://schemas.microsoft.com/office/drawing/2014/main" id="{C7E056DA-E800-7BAA-A433-5BCE9B58FD06}"/>
                </a:ext>
              </a:extLst>
            </p:cNvPr>
            <p:cNvSpPr/>
            <p:nvPr/>
          </p:nvSpPr>
          <p:spPr>
            <a:xfrm>
              <a:off x="7513561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>
              <a:extLst>
                <a:ext uri="{FF2B5EF4-FFF2-40B4-BE49-F238E27FC236}">
                  <a16:creationId xmlns:a16="http://schemas.microsoft.com/office/drawing/2014/main" id="{4B4F9E04-E910-93A5-95C8-556CBEF0F591}"/>
                </a:ext>
              </a:extLst>
            </p:cNvPr>
            <p:cNvSpPr/>
            <p:nvPr/>
          </p:nvSpPr>
          <p:spPr>
            <a:xfrm>
              <a:off x="7310488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>
              <a:extLst>
                <a:ext uri="{FF2B5EF4-FFF2-40B4-BE49-F238E27FC236}">
                  <a16:creationId xmlns:a16="http://schemas.microsoft.com/office/drawing/2014/main" id="{FBB292F4-E906-2AC5-B81D-29AA09110F8D}"/>
                </a:ext>
              </a:extLst>
            </p:cNvPr>
            <p:cNvSpPr/>
            <p:nvPr/>
          </p:nvSpPr>
          <p:spPr>
            <a:xfrm>
              <a:off x="812276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9" name="object 79">
            <a:extLst>
              <a:ext uri="{FF2B5EF4-FFF2-40B4-BE49-F238E27FC236}">
                <a16:creationId xmlns:a16="http://schemas.microsoft.com/office/drawing/2014/main" id="{2DC5A524-8972-D6C8-33A1-9EF32C9760B7}"/>
              </a:ext>
            </a:extLst>
          </p:cNvPr>
          <p:cNvGrpSpPr/>
          <p:nvPr/>
        </p:nvGrpSpPr>
        <p:grpSpPr>
          <a:xfrm>
            <a:off x="8122768" y="10699339"/>
            <a:ext cx="609600" cy="406400"/>
            <a:chOff x="8122768" y="10699339"/>
            <a:chExt cx="609600" cy="406400"/>
          </a:xfrm>
        </p:grpSpPr>
        <p:sp>
          <p:nvSpPr>
            <p:cNvPr id="80" name="object 80">
              <a:extLst>
                <a:ext uri="{FF2B5EF4-FFF2-40B4-BE49-F238E27FC236}">
                  <a16:creationId xmlns:a16="http://schemas.microsoft.com/office/drawing/2014/main" id="{1C5560A4-BC48-7E8E-63A9-A7012F130128}"/>
                </a:ext>
              </a:extLst>
            </p:cNvPr>
            <p:cNvSpPr/>
            <p:nvPr/>
          </p:nvSpPr>
          <p:spPr>
            <a:xfrm>
              <a:off x="832582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>
              <a:extLst>
                <a:ext uri="{FF2B5EF4-FFF2-40B4-BE49-F238E27FC236}">
                  <a16:creationId xmlns:a16="http://schemas.microsoft.com/office/drawing/2014/main" id="{E60299C8-E121-D16D-1E3E-62E92828BC79}"/>
                </a:ext>
              </a:extLst>
            </p:cNvPr>
            <p:cNvSpPr/>
            <p:nvPr/>
          </p:nvSpPr>
          <p:spPr>
            <a:xfrm>
              <a:off x="812276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2" name="object 82">
            <a:extLst>
              <a:ext uri="{FF2B5EF4-FFF2-40B4-BE49-F238E27FC236}">
                <a16:creationId xmlns:a16="http://schemas.microsoft.com/office/drawing/2014/main" id="{52340AA2-1104-B46C-A83B-4CD731456E21}"/>
              </a:ext>
            </a:extLst>
          </p:cNvPr>
          <p:cNvGrpSpPr/>
          <p:nvPr/>
        </p:nvGrpSpPr>
        <p:grpSpPr>
          <a:xfrm>
            <a:off x="8528902" y="10699339"/>
            <a:ext cx="1015365" cy="406400"/>
            <a:chOff x="8528902" y="10699339"/>
            <a:chExt cx="1015365" cy="406400"/>
          </a:xfrm>
        </p:grpSpPr>
        <p:sp>
          <p:nvSpPr>
            <p:cNvPr id="83" name="object 83">
              <a:extLst>
                <a:ext uri="{FF2B5EF4-FFF2-40B4-BE49-F238E27FC236}">
                  <a16:creationId xmlns:a16="http://schemas.microsoft.com/office/drawing/2014/main" id="{63509365-26F4-669D-C651-327F3779479E}"/>
                </a:ext>
              </a:extLst>
            </p:cNvPr>
            <p:cNvSpPr/>
            <p:nvPr/>
          </p:nvSpPr>
          <p:spPr>
            <a:xfrm>
              <a:off x="8731974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>
              <a:extLst>
                <a:ext uri="{FF2B5EF4-FFF2-40B4-BE49-F238E27FC236}">
                  <a16:creationId xmlns:a16="http://schemas.microsoft.com/office/drawing/2014/main" id="{5E9485A9-2D03-A912-954E-6BED48609F1E}"/>
                </a:ext>
              </a:extLst>
            </p:cNvPr>
            <p:cNvSpPr/>
            <p:nvPr/>
          </p:nvSpPr>
          <p:spPr>
            <a:xfrm>
              <a:off x="8528901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>
              <a:extLst>
                <a:ext uri="{FF2B5EF4-FFF2-40B4-BE49-F238E27FC236}">
                  <a16:creationId xmlns:a16="http://schemas.microsoft.com/office/drawing/2014/main" id="{34804BA2-3831-C78E-E320-3F89952839C3}"/>
                </a:ext>
              </a:extLst>
            </p:cNvPr>
            <p:cNvSpPr/>
            <p:nvPr/>
          </p:nvSpPr>
          <p:spPr>
            <a:xfrm>
              <a:off x="9341181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6" name="object 86">
            <a:extLst>
              <a:ext uri="{FF2B5EF4-FFF2-40B4-BE49-F238E27FC236}">
                <a16:creationId xmlns:a16="http://schemas.microsoft.com/office/drawing/2014/main" id="{B7593520-C9A4-4103-B617-FCC7A9A2534A}"/>
              </a:ext>
            </a:extLst>
          </p:cNvPr>
          <p:cNvGrpSpPr/>
          <p:nvPr/>
        </p:nvGrpSpPr>
        <p:grpSpPr>
          <a:xfrm>
            <a:off x="9341181" y="10699339"/>
            <a:ext cx="609600" cy="406400"/>
            <a:chOff x="9341181" y="10699339"/>
            <a:chExt cx="609600" cy="406400"/>
          </a:xfrm>
        </p:grpSpPr>
        <p:sp>
          <p:nvSpPr>
            <p:cNvPr id="87" name="object 87">
              <a:extLst>
                <a:ext uri="{FF2B5EF4-FFF2-40B4-BE49-F238E27FC236}">
                  <a16:creationId xmlns:a16="http://schemas.microsoft.com/office/drawing/2014/main" id="{AB718F32-8A9E-FB9A-F606-B416EB2775BC}"/>
                </a:ext>
              </a:extLst>
            </p:cNvPr>
            <p:cNvSpPr/>
            <p:nvPr/>
          </p:nvSpPr>
          <p:spPr>
            <a:xfrm>
              <a:off x="9544253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>
              <a:extLst>
                <a:ext uri="{FF2B5EF4-FFF2-40B4-BE49-F238E27FC236}">
                  <a16:creationId xmlns:a16="http://schemas.microsoft.com/office/drawing/2014/main" id="{6B2899CF-41A0-717F-9F86-31A35BDD32F5}"/>
                </a:ext>
              </a:extLst>
            </p:cNvPr>
            <p:cNvSpPr/>
            <p:nvPr/>
          </p:nvSpPr>
          <p:spPr>
            <a:xfrm>
              <a:off x="934118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9" name="object 89">
            <a:extLst>
              <a:ext uri="{FF2B5EF4-FFF2-40B4-BE49-F238E27FC236}">
                <a16:creationId xmlns:a16="http://schemas.microsoft.com/office/drawing/2014/main" id="{495DD008-4E93-C7C7-ED24-DEB8DF42DFA7}"/>
              </a:ext>
            </a:extLst>
          </p:cNvPr>
          <p:cNvGrpSpPr/>
          <p:nvPr/>
        </p:nvGrpSpPr>
        <p:grpSpPr>
          <a:xfrm>
            <a:off x="9747315" y="10699339"/>
            <a:ext cx="1015365" cy="406400"/>
            <a:chOff x="9747315" y="10699339"/>
            <a:chExt cx="1015365" cy="406400"/>
          </a:xfrm>
        </p:grpSpPr>
        <p:sp>
          <p:nvSpPr>
            <p:cNvPr id="90" name="object 90">
              <a:extLst>
                <a:ext uri="{FF2B5EF4-FFF2-40B4-BE49-F238E27FC236}">
                  <a16:creationId xmlns:a16="http://schemas.microsoft.com/office/drawing/2014/main" id="{046E79E1-DA67-229D-7865-359B985BEA3F}"/>
                </a:ext>
              </a:extLst>
            </p:cNvPr>
            <p:cNvSpPr/>
            <p:nvPr/>
          </p:nvSpPr>
          <p:spPr>
            <a:xfrm>
              <a:off x="9950387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>
              <a:extLst>
                <a:ext uri="{FF2B5EF4-FFF2-40B4-BE49-F238E27FC236}">
                  <a16:creationId xmlns:a16="http://schemas.microsoft.com/office/drawing/2014/main" id="{531FB7DC-DD39-6679-E852-DDE64F069476}"/>
                </a:ext>
              </a:extLst>
            </p:cNvPr>
            <p:cNvSpPr/>
            <p:nvPr/>
          </p:nvSpPr>
          <p:spPr>
            <a:xfrm>
              <a:off x="9747314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>
              <a:extLst>
                <a:ext uri="{FF2B5EF4-FFF2-40B4-BE49-F238E27FC236}">
                  <a16:creationId xmlns:a16="http://schemas.microsoft.com/office/drawing/2014/main" id="{6DC3F758-AC3A-FBB8-E61F-5C0221D10370}"/>
                </a:ext>
              </a:extLst>
            </p:cNvPr>
            <p:cNvSpPr/>
            <p:nvPr/>
          </p:nvSpPr>
          <p:spPr>
            <a:xfrm>
              <a:off x="10559594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3" name="object 93">
            <a:extLst>
              <a:ext uri="{FF2B5EF4-FFF2-40B4-BE49-F238E27FC236}">
                <a16:creationId xmlns:a16="http://schemas.microsoft.com/office/drawing/2014/main" id="{34409634-74E0-EA43-457E-CFF256B3275F}"/>
              </a:ext>
            </a:extLst>
          </p:cNvPr>
          <p:cNvGrpSpPr/>
          <p:nvPr/>
        </p:nvGrpSpPr>
        <p:grpSpPr>
          <a:xfrm>
            <a:off x="10559594" y="10699339"/>
            <a:ext cx="1015365" cy="406400"/>
            <a:chOff x="10559594" y="10699339"/>
            <a:chExt cx="1015365" cy="406400"/>
          </a:xfrm>
        </p:grpSpPr>
        <p:sp>
          <p:nvSpPr>
            <p:cNvPr id="94" name="object 94">
              <a:extLst>
                <a:ext uri="{FF2B5EF4-FFF2-40B4-BE49-F238E27FC236}">
                  <a16:creationId xmlns:a16="http://schemas.microsoft.com/office/drawing/2014/main" id="{D782513F-1D6E-E1FF-DF4D-4B80E029C9DD}"/>
                </a:ext>
              </a:extLst>
            </p:cNvPr>
            <p:cNvSpPr/>
            <p:nvPr/>
          </p:nvSpPr>
          <p:spPr>
            <a:xfrm>
              <a:off x="10762666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>
              <a:extLst>
                <a:ext uri="{FF2B5EF4-FFF2-40B4-BE49-F238E27FC236}">
                  <a16:creationId xmlns:a16="http://schemas.microsoft.com/office/drawing/2014/main" id="{A92D15BA-9848-B568-5175-E619424F9546}"/>
                </a:ext>
              </a:extLst>
            </p:cNvPr>
            <p:cNvSpPr/>
            <p:nvPr/>
          </p:nvSpPr>
          <p:spPr>
            <a:xfrm>
              <a:off x="10559593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>
              <a:extLst>
                <a:ext uri="{FF2B5EF4-FFF2-40B4-BE49-F238E27FC236}">
                  <a16:creationId xmlns:a16="http://schemas.microsoft.com/office/drawing/2014/main" id="{CE870058-5670-09C1-29B9-9BDAF25B6D0E}"/>
                </a:ext>
              </a:extLst>
            </p:cNvPr>
            <p:cNvSpPr/>
            <p:nvPr/>
          </p:nvSpPr>
          <p:spPr>
            <a:xfrm>
              <a:off x="11168801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>
              <a:extLst>
                <a:ext uri="{FF2B5EF4-FFF2-40B4-BE49-F238E27FC236}">
                  <a16:creationId xmlns:a16="http://schemas.microsoft.com/office/drawing/2014/main" id="{8DDDF5F9-F0D2-E7EB-B88A-7CDC22D8446E}"/>
                </a:ext>
              </a:extLst>
            </p:cNvPr>
            <p:cNvSpPr/>
            <p:nvPr/>
          </p:nvSpPr>
          <p:spPr>
            <a:xfrm>
              <a:off x="10965739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>
              <a:extLst>
                <a:ext uri="{FF2B5EF4-FFF2-40B4-BE49-F238E27FC236}">
                  <a16:creationId xmlns:a16="http://schemas.microsoft.com/office/drawing/2014/main" id="{249F1EF4-9C39-D774-DC7E-0637903C019B}"/>
                </a:ext>
              </a:extLst>
            </p:cNvPr>
            <p:cNvSpPr/>
            <p:nvPr/>
          </p:nvSpPr>
          <p:spPr>
            <a:xfrm>
              <a:off x="11371873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9" name="object 99">
            <a:extLst>
              <a:ext uri="{FF2B5EF4-FFF2-40B4-BE49-F238E27FC236}">
                <a16:creationId xmlns:a16="http://schemas.microsoft.com/office/drawing/2014/main" id="{48D1B810-4F01-F5AE-8C2C-DAAF8D26F1CC}"/>
              </a:ext>
            </a:extLst>
          </p:cNvPr>
          <p:cNvGrpSpPr/>
          <p:nvPr/>
        </p:nvGrpSpPr>
        <p:grpSpPr>
          <a:xfrm>
            <a:off x="11371873" y="10699339"/>
            <a:ext cx="1421765" cy="406400"/>
            <a:chOff x="11371873" y="10699339"/>
            <a:chExt cx="1421765" cy="406400"/>
          </a:xfrm>
        </p:grpSpPr>
        <p:sp>
          <p:nvSpPr>
            <p:cNvPr id="100" name="object 100">
              <a:extLst>
                <a:ext uri="{FF2B5EF4-FFF2-40B4-BE49-F238E27FC236}">
                  <a16:creationId xmlns:a16="http://schemas.microsoft.com/office/drawing/2014/main" id="{41FE52D4-1A06-E0DF-8ABC-B6987BC060F6}"/>
                </a:ext>
              </a:extLst>
            </p:cNvPr>
            <p:cNvSpPr/>
            <p:nvPr/>
          </p:nvSpPr>
          <p:spPr>
            <a:xfrm>
              <a:off x="11574945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>
              <a:extLst>
                <a:ext uri="{FF2B5EF4-FFF2-40B4-BE49-F238E27FC236}">
                  <a16:creationId xmlns:a16="http://schemas.microsoft.com/office/drawing/2014/main" id="{A19CB83E-5BAF-DBC3-7430-0F9244A6D1FE}"/>
                </a:ext>
              </a:extLst>
            </p:cNvPr>
            <p:cNvSpPr/>
            <p:nvPr/>
          </p:nvSpPr>
          <p:spPr>
            <a:xfrm>
              <a:off x="11371872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>
              <a:extLst>
                <a:ext uri="{FF2B5EF4-FFF2-40B4-BE49-F238E27FC236}">
                  <a16:creationId xmlns:a16="http://schemas.microsoft.com/office/drawing/2014/main" id="{BD0546B4-D6B7-8F1B-D151-5EFEDAD453AD}"/>
                </a:ext>
              </a:extLst>
            </p:cNvPr>
            <p:cNvSpPr/>
            <p:nvPr/>
          </p:nvSpPr>
          <p:spPr>
            <a:xfrm>
              <a:off x="1218415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203073"/>
                  </a:moveTo>
                  <a:lnTo>
                    <a:pt x="203073" y="203073"/>
                  </a:lnTo>
                  <a:lnTo>
                    <a:pt x="203073" y="0"/>
                  </a:lnTo>
                  <a:lnTo>
                    <a:pt x="0" y="0"/>
                  </a:lnTo>
                  <a:lnTo>
                    <a:pt x="0" y="203073"/>
                  </a:lnTo>
                  <a:lnTo>
                    <a:pt x="203060" y="203073"/>
                  </a:lnTo>
                  <a:lnTo>
                    <a:pt x="203060" y="406146"/>
                  </a:lnTo>
                  <a:lnTo>
                    <a:pt x="406133" y="406146"/>
                  </a:lnTo>
                  <a:lnTo>
                    <a:pt x="406133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>
              <a:extLst>
                <a:ext uri="{FF2B5EF4-FFF2-40B4-BE49-F238E27FC236}">
                  <a16:creationId xmlns:a16="http://schemas.microsoft.com/office/drawing/2014/main" id="{84403B12-7834-FC51-259F-6D8627EA272F}"/>
                </a:ext>
              </a:extLst>
            </p:cNvPr>
            <p:cNvSpPr/>
            <p:nvPr/>
          </p:nvSpPr>
          <p:spPr>
            <a:xfrm>
              <a:off x="1218415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>
              <a:extLst>
                <a:ext uri="{FF2B5EF4-FFF2-40B4-BE49-F238E27FC236}">
                  <a16:creationId xmlns:a16="http://schemas.microsoft.com/office/drawing/2014/main" id="{8D556DEF-7893-5BBE-4341-A87C536F8D3A}"/>
                </a:ext>
              </a:extLst>
            </p:cNvPr>
            <p:cNvSpPr/>
            <p:nvPr/>
          </p:nvSpPr>
          <p:spPr>
            <a:xfrm>
              <a:off x="12590286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" name="object 105">
            <a:extLst>
              <a:ext uri="{FF2B5EF4-FFF2-40B4-BE49-F238E27FC236}">
                <a16:creationId xmlns:a16="http://schemas.microsoft.com/office/drawing/2014/main" id="{BE377F26-4B23-D0C4-70FE-A370362E2E0D}"/>
              </a:ext>
            </a:extLst>
          </p:cNvPr>
          <p:cNvSpPr/>
          <p:nvPr/>
        </p:nvSpPr>
        <p:spPr>
          <a:xfrm>
            <a:off x="2436826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6" name="object 106">
            <a:extLst>
              <a:ext uri="{FF2B5EF4-FFF2-40B4-BE49-F238E27FC236}">
                <a16:creationId xmlns:a16="http://schemas.microsoft.com/office/drawing/2014/main" id="{748E14AB-9292-CAFF-3BE8-630C45539763}"/>
              </a:ext>
            </a:extLst>
          </p:cNvPr>
          <p:cNvGrpSpPr/>
          <p:nvPr/>
        </p:nvGrpSpPr>
        <p:grpSpPr>
          <a:xfrm>
            <a:off x="2639898" y="11105484"/>
            <a:ext cx="812800" cy="203200"/>
            <a:chOff x="2639898" y="11105484"/>
            <a:chExt cx="812800" cy="203200"/>
          </a:xfrm>
        </p:grpSpPr>
        <p:sp>
          <p:nvSpPr>
            <p:cNvPr id="107" name="object 107">
              <a:extLst>
                <a:ext uri="{FF2B5EF4-FFF2-40B4-BE49-F238E27FC236}">
                  <a16:creationId xmlns:a16="http://schemas.microsoft.com/office/drawing/2014/main" id="{E00AC4EA-81FB-95CE-8FB1-82B5CE803508}"/>
                </a:ext>
              </a:extLst>
            </p:cNvPr>
            <p:cNvSpPr/>
            <p:nvPr/>
          </p:nvSpPr>
          <p:spPr>
            <a:xfrm>
              <a:off x="2842971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>
              <a:extLst>
                <a:ext uri="{FF2B5EF4-FFF2-40B4-BE49-F238E27FC236}">
                  <a16:creationId xmlns:a16="http://schemas.microsoft.com/office/drawing/2014/main" id="{8F7A6C49-D29F-2448-A1EC-BB97D82B6869}"/>
                </a:ext>
              </a:extLst>
            </p:cNvPr>
            <p:cNvSpPr/>
            <p:nvPr/>
          </p:nvSpPr>
          <p:spPr>
            <a:xfrm>
              <a:off x="2639898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60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60" y="203060"/>
                  </a:lnTo>
                  <a:lnTo>
                    <a:pt x="203060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>
              <a:extLst>
                <a:ext uri="{FF2B5EF4-FFF2-40B4-BE49-F238E27FC236}">
                  <a16:creationId xmlns:a16="http://schemas.microsoft.com/office/drawing/2014/main" id="{434B95F4-3613-C4BA-47D4-69B0DB38E136}"/>
                </a:ext>
              </a:extLst>
            </p:cNvPr>
            <p:cNvSpPr/>
            <p:nvPr/>
          </p:nvSpPr>
          <p:spPr>
            <a:xfrm>
              <a:off x="3249105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0" name="object 110">
            <a:extLst>
              <a:ext uri="{FF2B5EF4-FFF2-40B4-BE49-F238E27FC236}">
                <a16:creationId xmlns:a16="http://schemas.microsoft.com/office/drawing/2014/main" id="{3BA43291-72CF-3530-C6FB-E8FC8921B569}"/>
              </a:ext>
            </a:extLst>
          </p:cNvPr>
          <p:cNvGrpSpPr/>
          <p:nvPr/>
        </p:nvGrpSpPr>
        <p:grpSpPr>
          <a:xfrm>
            <a:off x="3452177" y="11105484"/>
            <a:ext cx="406400" cy="203200"/>
            <a:chOff x="3452177" y="11105484"/>
            <a:chExt cx="406400" cy="203200"/>
          </a:xfrm>
        </p:grpSpPr>
        <p:sp>
          <p:nvSpPr>
            <p:cNvPr id="111" name="object 111">
              <a:extLst>
                <a:ext uri="{FF2B5EF4-FFF2-40B4-BE49-F238E27FC236}">
                  <a16:creationId xmlns:a16="http://schemas.microsoft.com/office/drawing/2014/main" id="{EE1A3E46-95C1-5044-76EC-B689B256A4AC}"/>
                </a:ext>
              </a:extLst>
            </p:cNvPr>
            <p:cNvSpPr/>
            <p:nvPr/>
          </p:nvSpPr>
          <p:spPr>
            <a:xfrm>
              <a:off x="3655239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>
              <a:extLst>
                <a:ext uri="{FF2B5EF4-FFF2-40B4-BE49-F238E27FC236}">
                  <a16:creationId xmlns:a16="http://schemas.microsoft.com/office/drawing/2014/main" id="{40F3E1FF-DFC8-FAD8-A3CD-12D7926D6F1B}"/>
                </a:ext>
              </a:extLst>
            </p:cNvPr>
            <p:cNvSpPr/>
            <p:nvPr/>
          </p:nvSpPr>
          <p:spPr>
            <a:xfrm>
              <a:off x="345217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3" name="object 113">
            <a:extLst>
              <a:ext uri="{FF2B5EF4-FFF2-40B4-BE49-F238E27FC236}">
                <a16:creationId xmlns:a16="http://schemas.microsoft.com/office/drawing/2014/main" id="{F6DD6492-142A-C446-1CE8-8FBDB9B0EEF0}"/>
              </a:ext>
            </a:extLst>
          </p:cNvPr>
          <p:cNvGrpSpPr/>
          <p:nvPr/>
        </p:nvGrpSpPr>
        <p:grpSpPr>
          <a:xfrm>
            <a:off x="3858311" y="11105484"/>
            <a:ext cx="812800" cy="203200"/>
            <a:chOff x="3858311" y="11105484"/>
            <a:chExt cx="812800" cy="203200"/>
          </a:xfrm>
        </p:grpSpPr>
        <p:sp>
          <p:nvSpPr>
            <p:cNvPr id="114" name="object 114">
              <a:extLst>
                <a:ext uri="{FF2B5EF4-FFF2-40B4-BE49-F238E27FC236}">
                  <a16:creationId xmlns:a16="http://schemas.microsoft.com/office/drawing/2014/main" id="{C6F55154-E96C-D496-4BFC-4D04BF7B904C}"/>
                </a:ext>
              </a:extLst>
            </p:cNvPr>
            <p:cNvSpPr/>
            <p:nvPr/>
          </p:nvSpPr>
          <p:spPr>
            <a:xfrm>
              <a:off x="406138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>
              <a:extLst>
                <a:ext uri="{FF2B5EF4-FFF2-40B4-BE49-F238E27FC236}">
                  <a16:creationId xmlns:a16="http://schemas.microsoft.com/office/drawing/2014/main" id="{F7949BB1-BF77-D49F-43DE-C369F2BE9955}"/>
                </a:ext>
              </a:extLst>
            </p:cNvPr>
            <p:cNvSpPr/>
            <p:nvPr/>
          </p:nvSpPr>
          <p:spPr>
            <a:xfrm>
              <a:off x="3858310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>
              <a:extLst>
                <a:ext uri="{FF2B5EF4-FFF2-40B4-BE49-F238E27FC236}">
                  <a16:creationId xmlns:a16="http://schemas.microsoft.com/office/drawing/2014/main" id="{40CA7ED5-3DBE-C688-794F-7022E86F57DC}"/>
                </a:ext>
              </a:extLst>
            </p:cNvPr>
            <p:cNvSpPr/>
            <p:nvPr/>
          </p:nvSpPr>
          <p:spPr>
            <a:xfrm>
              <a:off x="4467518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7" name="object 117">
            <a:extLst>
              <a:ext uri="{FF2B5EF4-FFF2-40B4-BE49-F238E27FC236}">
                <a16:creationId xmlns:a16="http://schemas.microsoft.com/office/drawing/2014/main" id="{1ED2CCB1-3B7A-E94D-5C76-959115EEF858}"/>
              </a:ext>
            </a:extLst>
          </p:cNvPr>
          <p:cNvGrpSpPr/>
          <p:nvPr/>
        </p:nvGrpSpPr>
        <p:grpSpPr>
          <a:xfrm>
            <a:off x="4670590" y="11105484"/>
            <a:ext cx="406400" cy="203200"/>
            <a:chOff x="4670590" y="11105484"/>
            <a:chExt cx="406400" cy="203200"/>
          </a:xfrm>
        </p:grpSpPr>
        <p:sp>
          <p:nvSpPr>
            <p:cNvPr id="118" name="object 118">
              <a:extLst>
                <a:ext uri="{FF2B5EF4-FFF2-40B4-BE49-F238E27FC236}">
                  <a16:creationId xmlns:a16="http://schemas.microsoft.com/office/drawing/2014/main" id="{6654429D-80D3-1B87-D0DF-FD3A1237F4CB}"/>
                </a:ext>
              </a:extLst>
            </p:cNvPr>
            <p:cNvSpPr/>
            <p:nvPr/>
          </p:nvSpPr>
          <p:spPr>
            <a:xfrm>
              <a:off x="487366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>
              <a:extLst>
                <a:ext uri="{FF2B5EF4-FFF2-40B4-BE49-F238E27FC236}">
                  <a16:creationId xmlns:a16="http://schemas.microsoft.com/office/drawing/2014/main" id="{9E55E91A-B155-7896-77CE-5B117F9224FC}"/>
                </a:ext>
              </a:extLst>
            </p:cNvPr>
            <p:cNvSpPr/>
            <p:nvPr/>
          </p:nvSpPr>
          <p:spPr>
            <a:xfrm>
              <a:off x="467059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0" name="object 120">
            <a:extLst>
              <a:ext uri="{FF2B5EF4-FFF2-40B4-BE49-F238E27FC236}">
                <a16:creationId xmlns:a16="http://schemas.microsoft.com/office/drawing/2014/main" id="{2B322199-87AC-8335-06AF-3918A174C37B}"/>
              </a:ext>
            </a:extLst>
          </p:cNvPr>
          <p:cNvGrpSpPr/>
          <p:nvPr/>
        </p:nvGrpSpPr>
        <p:grpSpPr>
          <a:xfrm>
            <a:off x="5076725" y="11105484"/>
            <a:ext cx="812800" cy="203200"/>
            <a:chOff x="5076725" y="11105484"/>
            <a:chExt cx="812800" cy="203200"/>
          </a:xfrm>
        </p:grpSpPr>
        <p:sp>
          <p:nvSpPr>
            <p:cNvPr id="121" name="object 121">
              <a:extLst>
                <a:ext uri="{FF2B5EF4-FFF2-40B4-BE49-F238E27FC236}">
                  <a16:creationId xmlns:a16="http://schemas.microsoft.com/office/drawing/2014/main" id="{C03B77B9-C4E7-F269-98EC-3C6F835064E9}"/>
                </a:ext>
              </a:extLst>
            </p:cNvPr>
            <p:cNvSpPr/>
            <p:nvPr/>
          </p:nvSpPr>
          <p:spPr>
            <a:xfrm>
              <a:off x="527979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>
              <a:extLst>
                <a:ext uri="{FF2B5EF4-FFF2-40B4-BE49-F238E27FC236}">
                  <a16:creationId xmlns:a16="http://schemas.microsoft.com/office/drawing/2014/main" id="{B5111B8E-CBDC-09DA-128B-95A13DA35BF5}"/>
                </a:ext>
              </a:extLst>
            </p:cNvPr>
            <p:cNvSpPr/>
            <p:nvPr/>
          </p:nvSpPr>
          <p:spPr>
            <a:xfrm>
              <a:off x="5076723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>
              <a:extLst>
                <a:ext uri="{FF2B5EF4-FFF2-40B4-BE49-F238E27FC236}">
                  <a16:creationId xmlns:a16="http://schemas.microsoft.com/office/drawing/2014/main" id="{6439A1CF-8F28-F5BC-B2F1-9CD34D54C3C5}"/>
                </a:ext>
              </a:extLst>
            </p:cNvPr>
            <p:cNvSpPr/>
            <p:nvPr/>
          </p:nvSpPr>
          <p:spPr>
            <a:xfrm>
              <a:off x="5685931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4" name="object 124">
            <a:extLst>
              <a:ext uri="{FF2B5EF4-FFF2-40B4-BE49-F238E27FC236}">
                <a16:creationId xmlns:a16="http://schemas.microsoft.com/office/drawing/2014/main" id="{E8061519-7075-40B8-4AA1-E1F8B37307BA}"/>
              </a:ext>
            </a:extLst>
          </p:cNvPr>
          <p:cNvGrpSpPr/>
          <p:nvPr/>
        </p:nvGrpSpPr>
        <p:grpSpPr>
          <a:xfrm>
            <a:off x="5889004" y="11105484"/>
            <a:ext cx="406400" cy="203200"/>
            <a:chOff x="5889004" y="11105484"/>
            <a:chExt cx="406400" cy="203200"/>
          </a:xfrm>
        </p:grpSpPr>
        <p:sp>
          <p:nvSpPr>
            <p:cNvPr id="125" name="object 125">
              <a:extLst>
                <a:ext uri="{FF2B5EF4-FFF2-40B4-BE49-F238E27FC236}">
                  <a16:creationId xmlns:a16="http://schemas.microsoft.com/office/drawing/2014/main" id="{09FC0CA7-3B4B-EA9D-9608-3B12E4078FB7}"/>
                </a:ext>
              </a:extLst>
            </p:cNvPr>
            <p:cNvSpPr/>
            <p:nvPr/>
          </p:nvSpPr>
          <p:spPr>
            <a:xfrm>
              <a:off x="6092076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>
              <a:extLst>
                <a:ext uri="{FF2B5EF4-FFF2-40B4-BE49-F238E27FC236}">
                  <a16:creationId xmlns:a16="http://schemas.microsoft.com/office/drawing/2014/main" id="{0F232279-5555-9A40-219A-92C01FA1A865}"/>
                </a:ext>
              </a:extLst>
            </p:cNvPr>
            <p:cNvSpPr/>
            <p:nvPr/>
          </p:nvSpPr>
          <p:spPr>
            <a:xfrm>
              <a:off x="588900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7" name="object 127">
            <a:extLst>
              <a:ext uri="{FF2B5EF4-FFF2-40B4-BE49-F238E27FC236}">
                <a16:creationId xmlns:a16="http://schemas.microsoft.com/office/drawing/2014/main" id="{A4762A43-2EE2-239F-2599-4C8F9EF90ACF}"/>
              </a:ext>
            </a:extLst>
          </p:cNvPr>
          <p:cNvGrpSpPr/>
          <p:nvPr/>
        </p:nvGrpSpPr>
        <p:grpSpPr>
          <a:xfrm>
            <a:off x="6295138" y="11105484"/>
            <a:ext cx="812800" cy="203200"/>
            <a:chOff x="6295138" y="11105484"/>
            <a:chExt cx="812800" cy="203200"/>
          </a:xfrm>
        </p:grpSpPr>
        <p:sp>
          <p:nvSpPr>
            <p:cNvPr id="128" name="object 128">
              <a:extLst>
                <a:ext uri="{FF2B5EF4-FFF2-40B4-BE49-F238E27FC236}">
                  <a16:creationId xmlns:a16="http://schemas.microsoft.com/office/drawing/2014/main" id="{A3395C61-1A45-60B6-BBE2-B5D0473888C7}"/>
                </a:ext>
              </a:extLst>
            </p:cNvPr>
            <p:cNvSpPr/>
            <p:nvPr/>
          </p:nvSpPr>
          <p:spPr>
            <a:xfrm>
              <a:off x="649821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>
              <a:extLst>
                <a:ext uri="{FF2B5EF4-FFF2-40B4-BE49-F238E27FC236}">
                  <a16:creationId xmlns:a16="http://schemas.microsoft.com/office/drawing/2014/main" id="{DB04D582-2826-2A48-0B94-52B3D7F8243B}"/>
                </a:ext>
              </a:extLst>
            </p:cNvPr>
            <p:cNvSpPr/>
            <p:nvPr/>
          </p:nvSpPr>
          <p:spPr>
            <a:xfrm>
              <a:off x="6295136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19" y="203060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>
              <a:extLst>
                <a:ext uri="{FF2B5EF4-FFF2-40B4-BE49-F238E27FC236}">
                  <a16:creationId xmlns:a16="http://schemas.microsoft.com/office/drawing/2014/main" id="{E854012F-A176-3E88-B4CE-AE4EA177E1F4}"/>
                </a:ext>
              </a:extLst>
            </p:cNvPr>
            <p:cNvSpPr/>
            <p:nvPr/>
          </p:nvSpPr>
          <p:spPr>
            <a:xfrm>
              <a:off x="6904355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1" name="object 131">
            <a:extLst>
              <a:ext uri="{FF2B5EF4-FFF2-40B4-BE49-F238E27FC236}">
                <a16:creationId xmlns:a16="http://schemas.microsoft.com/office/drawing/2014/main" id="{35DF78A5-424F-59BE-8894-6522960830FC}"/>
              </a:ext>
            </a:extLst>
          </p:cNvPr>
          <p:cNvGrpSpPr/>
          <p:nvPr/>
        </p:nvGrpSpPr>
        <p:grpSpPr>
          <a:xfrm>
            <a:off x="7107417" y="11105484"/>
            <a:ext cx="406400" cy="203200"/>
            <a:chOff x="7107417" y="11105484"/>
            <a:chExt cx="406400" cy="203200"/>
          </a:xfrm>
        </p:grpSpPr>
        <p:sp>
          <p:nvSpPr>
            <p:cNvPr id="132" name="object 132">
              <a:extLst>
                <a:ext uri="{FF2B5EF4-FFF2-40B4-BE49-F238E27FC236}">
                  <a16:creationId xmlns:a16="http://schemas.microsoft.com/office/drawing/2014/main" id="{26C8A40C-739A-1F75-FF49-A09C183039B4}"/>
                </a:ext>
              </a:extLst>
            </p:cNvPr>
            <p:cNvSpPr/>
            <p:nvPr/>
          </p:nvSpPr>
          <p:spPr>
            <a:xfrm>
              <a:off x="7310489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>
              <a:extLst>
                <a:ext uri="{FF2B5EF4-FFF2-40B4-BE49-F238E27FC236}">
                  <a16:creationId xmlns:a16="http://schemas.microsoft.com/office/drawing/2014/main" id="{F4FE1070-E52C-29E4-5F05-A4B781415482}"/>
                </a:ext>
              </a:extLst>
            </p:cNvPr>
            <p:cNvSpPr/>
            <p:nvPr/>
          </p:nvSpPr>
          <p:spPr>
            <a:xfrm>
              <a:off x="710741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4" name="object 134">
            <a:extLst>
              <a:ext uri="{FF2B5EF4-FFF2-40B4-BE49-F238E27FC236}">
                <a16:creationId xmlns:a16="http://schemas.microsoft.com/office/drawing/2014/main" id="{12D21736-DC0E-ED5B-A2C8-C15F5EA82180}"/>
              </a:ext>
            </a:extLst>
          </p:cNvPr>
          <p:cNvGrpSpPr/>
          <p:nvPr/>
        </p:nvGrpSpPr>
        <p:grpSpPr>
          <a:xfrm>
            <a:off x="7513561" y="11105484"/>
            <a:ext cx="812800" cy="203200"/>
            <a:chOff x="7513561" y="11105484"/>
            <a:chExt cx="812800" cy="203200"/>
          </a:xfrm>
        </p:grpSpPr>
        <p:sp>
          <p:nvSpPr>
            <p:cNvPr id="135" name="object 135">
              <a:extLst>
                <a:ext uri="{FF2B5EF4-FFF2-40B4-BE49-F238E27FC236}">
                  <a16:creationId xmlns:a16="http://schemas.microsoft.com/office/drawing/2014/main" id="{C01C5871-CE3B-FB43-C49A-324B496BEE9F}"/>
                </a:ext>
              </a:extLst>
            </p:cNvPr>
            <p:cNvSpPr/>
            <p:nvPr/>
          </p:nvSpPr>
          <p:spPr>
            <a:xfrm>
              <a:off x="771662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>
              <a:extLst>
                <a:ext uri="{FF2B5EF4-FFF2-40B4-BE49-F238E27FC236}">
                  <a16:creationId xmlns:a16="http://schemas.microsoft.com/office/drawing/2014/main" id="{C0F38463-614E-9B25-C4B2-E860C39A6F0A}"/>
                </a:ext>
              </a:extLst>
            </p:cNvPr>
            <p:cNvSpPr/>
            <p:nvPr/>
          </p:nvSpPr>
          <p:spPr>
            <a:xfrm>
              <a:off x="7513561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>
              <a:extLst>
                <a:ext uri="{FF2B5EF4-FFF2-40B4-BE49-F238E27FC236}">
                  <a16:creationId xmlns:a16="http://schemas.microsoft.com/office/drawing/2014/main" id="{BC6DEE7E-11AE-F658-BA7C-D8A10949EA45}"/>
                </a:ext>
              </a:extLst>
            </p:cNvPr>
            <p:cNvSpPr/>
            <p:nvPr/>
          </p:nvSpPr>
          <p:spPr>
            <a:xfrm>
              <a:off x="8122768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8" name="object 138">
            <a:extLst>
              <a:ext uri="{FF2B5EF4-FFF2-40B4-BE49-F238E27FC236}">
                <a16:creationId xmlns:a16="http://schemas.microsoft.com/office/drawing/2014/main" id="{DD8393F3-3B7B-D9E1-7004-ADF010DE3BF8}"/>
              </a:ext>
            </a:extLst>
          </p:cNvPr>
          <p:cNvGrpSpPr/>
          <p:nvPr/>
        </p:nvGrpSpPr>
        <p:grpSpPr>
          <a:xfrm>
            <a:off x="8325830" y="11105484"/>
            <a:ext cx="406400" cy="203200"/>
            <a:chOff x="8325830" y="11105484"/>
            <a:chExt cx="406400" cy="203200"/>
          </a:xfrm>
        </p:grpSpPr>
        <p:sp>
          <p:nvSpPr>
            <p:cNvPr id="139" name="object 139">
              <a:extLst>
                <a:ext uri="{FF2B5EF4-FFF2-40B4-BE49-F238E27FC236}">
                  <a16:creationId xmlns:a16="http://schemas.microsoft.com/office/drawing/2014/main" id="{E73C87D2-221B-DA9B-DC12-28BCB15BF8AC}"/>
                </a:ext>
              </a:extLst>
            </p:cNvPr>
            <p:cNvSpPr/>
            <p:nvPr/>
          </p:nvSpPr>
          <p:spPr>
            <a:xfrm>
              <a:off x="8528902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>
              <a:extLst>
                <a:ext uri="{FF2B5EF4-FFF2-40B4-BE49-F238E27FC236}">
                  <a16:creationId xmlns:a16="http://schemas.microsoft.com/office/drawing/2014/main" id="{6353542B-C92D-2A4A-8F95-21FF358E845C}"/>
                </a:ext>
              </a:extLst>
            </p:cNvPr>
            <p:cNvSpPr/>
            <p:nvPr/>
          </p:nvSpPr>
          <p:spPr>
            <a:xfrm>
              <a:off x="832583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1" name="object 141">
            <a:extLst>
              <a:ext uri="{FF2B5EF4-FFF2-40B4-BE49-F238E27FC236}">
                <a16:creationId xmlns:a16="http://schemas.microsoft.com/office/drawing/2014/main" id="{45188513-747B-CEEC-CFF9-4604473EEC45}"/>
              </a:ext>
            </a:extLst>
          </p:cNvPr>
          <p:cNvGrpSpPr/>
          <p:nvPr/>
        </p:nvGrpSpPr>
        <p:grpSpPr>
          <a:xfrm>
            <a:off x="8731974" y="11105484"/>
            <a:ext cx="812800" cy="203200"/>
            <a:chOff x="8731974" y="11105484"/>
            <a:chExt cx="812800" cy="203200"/>
          </a:xfrm>
        </p:grpSpPr>
        <p:sp>
          <p:nvSpPr>
            <p:cNvPr id="142" name="object 142">
              <a:extLst>
                <a:ext uri="{FF2B5EF4-FFF2-40B4-BE49-F238E27FC236}">
                  <a16:creationId xmlns:a16="http://schemas.microsoft.com/office/drawing/2014/main" id="{F7F0B9B4-CDC2-B803-872E-ECBB2534C626}"/>
                </a:ext>
              </a:extLst>
            </p:cNvPr>
            <p:cNvSpPr/>
            <p:nvPr/>
          </p:nvSpPr>
          <p:spPr>
            <a:xfrm>
              <a:off x="893504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>
              <a:extLst>
                <a:ext uri="{FF2B5EF4-FFF2-40B4-BE49-F238E27FC236}">
                  <a16:creationId xmlns:a16="http://schemas.microsoft.com/office/drawing/2014/main" id="{926C511F-C370-FFC0-92E2-E5D7E0FED5D4}"/>
                </a:ext>
              </a:extLst>
            </p:cNvPr>
            <p:cNvSpPr/>
            <p:nvPr/>
          </p:nvSpPr>
          <p:spPr>
            <a:xfrm>
              <a:off x="8731974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>
              <a:extLst>
                <a:ext uri="{FF2B5EF4-FFF2-40B4-BE49-F238E27FC236}">
                  <a16:creationId xmlns:a16="http://schemas.microsoft.com/office/drawing/2014/main" id="{F3DD572C-B0D8-489A-21C2-2E23C2BC9246}"/>
                </a:ext>
              </a:extLst>
            </p:cNvPr>
            <p:cNvSpPr/>
            <p:nvPr/>
          </p:nvSpPr>
          <p:spPr>
            <a:xfrm>
              <a:off x="9341181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5" name="object 145">
            <a:extLst>
              <a:ext uri="{FF2B5EF4-FFF2-40B4-BE49-F238E27FC236}">
                <a16:creationId xmlns:a16="http://schemas.microsoft.com/office/drawing/2014/main" id="{F75F1552-804D-A51C-05DB-C563FDA19DFF}"/>
              </a:ext>
            </a:extLst>
          </p:cNvPr>
          <p:cNvGrpSpPr/>
          <p:nvPr/>
        </p:nvGrpSpPr>
        <p:grpSpPr>
          <a:xfrm>
            <a:off x="9544253" y="11105484"/>
            <a:ext cx="406400" cy="203200"/>
            <a:chOff x="9544253" y="11105484"/>
            <a:chExt cx="406400" cy="203200"/>
          </a:xfrm>
        </p:grpSpPr>
        <p:sp>
          <p:nvSpPr>
            <p:cNvPr id="146" name="object 146">
              <a:extLst>
                <a:ext uri="{FF2B5EF4-FFF2-40B4-BE49-F238E27FC236}">
                  <a16:creationId xmlns:a16="http://schemas.microsoft.com/office/drawing/2014/main" id="{BCECA064-1922-C894-AA5B-E96553CCB9EA}"/>
                </a:ext>
              </a:extLst>
            </p:cNvPr>
            <p:cNvSpPr/>
            <p:nvPr/>
          </p:nvSpPr>
          <p:spPr>
            <a:xfrm>
              <a:off x="9747315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>
              <a:extLst>
                <a:ext uri="{FF2B5EF4-FFF2-40B4-BE49-F238E27FC236}">
                  <a16:creationId xmlns:a16="http://schemas.microsoft.com/office/drawing/2014/main" id="{FFDC6014-AED0-1933-9BAD-867F2BD2882F}"/>
                </a:ext>
              </a:extLst>
            </p:cNvPr>
            <p:cNvSpPr/>
            <p:nvPr/>
          </p:nvSpPr>
          <p:spPr>
            <a:xfrm>
              <a:off x="954425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8" name="object 148">
            <a:extLst>
              <a:ext uri="{FF2B5EF4-FFF2-40B4-BE49-F238E27FC236}">
                <a16:creationId xmlns:a16="http://schemas.microsoft.com/office/drawing/2014/main" id="{EE634295-F769-AE07-767A-3A5892571ACC}"/>
              </a:ext>
            </a:extLst>
          </p:cNvPr>
          <p:cNvGrpSpPr/>
          <p:nvPr/>
        </p:nvGrpSpPr>
        <p:grpSpPr>
          <a:xfrm>
            <a:off x="9950387" y="11105484"/>
            <a:ext cx="812800" cy="203200"/>
            <a:chOff x="9950387" y="11105484"/>
            <a:chExt cx="812800" cy="203200"/>
          </a:xfrm>
        </p:grpSpPr>
        <p:sp>
          <p:nvSpPr>
            <p:cNvPr id="149" name="object 149">
              <a:extLst>
                <a:ext uri="{FF2B5EF4-FFF2-40B4-BE49-F238E27FC236}">
                  <a16:creationId xmlns:a16="http://schemas.microsoft.com/office/drawing/2014/main" id="{0D101BEC-F1A7-4309-BC9B-D7A651C23263}"/>
                </a:ext>
              </a:extLst>
            </p:cNvPr>
            <p:cNvSpPr/>
            <p:nvPr/>
          </p:nvSpPr>
          <p:spPr>
            <a:xfrm>
              <a:off x="1015346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>
              <a:extLst>
                <a:ext uri="{FF2B5EF4-FFF2-40B4-BE49-F238E27FC236}">
                  <a16:creationId xmlns:a16="http://schemas.microsoft.com/office/drawing/2014/main" id="{63E7C674-232E-65EC-E743-60B4E534A9EB}"/>
                </a:ext>
              </a:extLst>
            </p:cNvPr>
            <p:cNvSpPr/>
            <p:nvPr/>
          </p:nvSpPr>
          <p:spPr>
            <a:xfrm>
              <a:off x="9950386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>
              <a:extLst>
                <a:ext uri="{FF2B5EF4-FFF2-40B4-BE49-F238E27FC236}">
                  <a16:creationId xmlns:a16="http://schemas.microsoft.com/office/drawing/2014/main" id="{2464C48C-E0A5-1348-7E9B-985049411982}"/>
                </a:ext>
              </a:extLst>
            </p:cNvPr>
            <p:cNvSpPr/>
            <p:nvPr/>
          </p:nvSpPr>
          <p:spPr>
            <a:xfrm>
              <a:off x="1055959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2" name="object 152">
            <a:extLst>
              <a:ext uri="{FF2B5EF4-FFF2-40B4-BE49-F238E27FC236}">
                <a16:creationId xmlns:a16="http://schemas.microsoft.com/office/drawing/2014/main" id="{99169F7A-43FF-BD22-EB14-BB75AA1FE03D}"/>
              </a:ext>
            </a:extLst>
          </p:cNvPr>
          <p:cNvGrpSpPr/>
          <p:nvPr/>
        </p:nvGrpSpPr>
        <p:grpSpPr>
          <a:xfrm>
            <a:off x="10762667" y="11105484"/>
            <a:ext cx="812800" cy="203200"/>
            <a:chOff x="10762667" y="11105484"/>
            <a:chExt cx="812800" cy="203200"/>
          </a:xfrm>
        </p:grpSpPr>
        <p:sp>
          <p:nvSpPr>
            <p:cNvPr id="153" name="object 153">
              <a:extLst>
                <a:ext uri="{FF2B5EF4-FFF2-40B4-BE49-F238E27FC236}">
                  <a16:creationId xmlns:a16="http://schemas.microsoft.com/office/drawing/2014/main" id="{889525FC-45B8-80DA-C38A-357C911D5627}"/>
                </a:ext>
              </a:extLst>
            </p:cNvPr>
            <p:cNvSpPr/>
            <p:nvPr/>
          </p:nvSpPr>
          <p:spPr>
            <a:xfrm>
              <a:off x="10965739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>
              <a:extLst>
                <a:ext uri="{FF2B5EF4-FFF2-40B4-BE49-F238E27FC236}">
                  <a16:creationId xmlns:a16="http://schemas.microsoft.com/office/drawing/2014/main" id="{3F87BD92-7D71-4061-66D3-A206BBAA4075}"/>
                </a:ext>
              </a:extLst>
            </p:cNvPr>
            <p:cNvSpPr/>
            <p:nvPr/>
          </p:nvSpPr>
          <p:spPr>
            <a:xfrm>
              <a:off x="10762666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>
              <a:extLst>
                <a:ext uri="{FF2B5EF4-FFF2-40B4-BE49-F238E27FC236}">
                  <a16:creationId xmlns:a16="http://schemas.microsoft.com/office/drawing/2014/main" id="{3E4B4223-E8E1-4D37-7A16-0E45FBE1052C}"/>
                </a:ext>
              </a:extLst>
            </p:cNvPr>
            <p:cNvSpPr/>
            <p:nvPr/>
          </p:nvSpPr>
          <p:spPr>
            <a:xfrm>
              <a:off x="1137187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6" name="object 156">
            <a:extLst>
              <a:ext uri="{FF2B5EF4-FFF2-40B4-BE49-F238E27FC236}">
                <a16:creationId xmlns:a16="http://schemas.microsoft.com/office/drawing/2014/main" id="{CE4B1095-E096-3B08-7089-DEDC54870DB2}"/>
              </a:ext>
            </a:extLst>
          </p:cNvPr>
          <p:cNvGrpSpPr/>
          <p:nvPr/>
        </p:nvGrpSpPr>
        <p:grpSpPr>
          <a:xfrm>
            <a:off x="11574946" y="10902411"/>
            <a:ext cx="1218565" cy="406400"/>
            <a:chOff x="11574946" y="10902411"/>
            <a:chExt cx="1218565" cy="406400"/>
          </a:xfrm>
        </p:grpSpPr>
        <p:sp>
          <p:nvSpPr>
            <p:cNvPr id="157" name="object 157">
              <a:extLst>
                <a:ext uri="{FF2B5EF4-FFF2-40B4-BE49-F238E27FC236}">
                  <a16:creationId xmlns:a16="http://schemas.microsoft.com/office/drawing/2014/main" id="{986150C4-EA33-35B3-4FE0-94B250BB2261}"/>
                </a:ext>
              </a:extLst>
            </p:cNvPr>
            <p:cNvSpPr/>
            <p:nvPr/>
          </p:nvSpPr>
          <p:spPr>
            <a:xfrm>
              <a:off x="11778008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>
              <a:extLst>
                <a:ext uri="{FF2B5EF4-FFF2-40B4-BE49-F238E27FC236}">
                  <a16:creationId xmlns:a16="http://schemas.microsoft.com/office/drawing/2014/main" id="{1ADEC3F1-F3FE-8AAC-049B-70403B638550}"/>
                </a:ext>
              </a:extLst>
            </p:cNvPr>
            <p:cNvSpPr/>
            <p:nvPr/>
          </p:nvSpPr>
          <p:spPr>
            <a:xfrm>
              <a:off x="11574945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>
              <a:extLst>
                <a:ext uri="{FF2B5EF4-FFF2-40B4-BE49-F238E27FC236}">
                  <a16:creationId xmlns:a16="http://schemas.microsoft.com/office/drawing/2014/main" id="{DED4D9F2-1ECF-CA01-5AC2-6FFCCF648CB7}"/>
                </a:ext>
              </a:extLst>
            </p:cNvPr>
            <p:cNvSpPr/>
            <p:nvPr/>
          </p:nvSpPr>
          <p:spPr>
            <a:xfrm>
              <a:off x="12184152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>
              <a:extLst>
                <a:ext uri="{FF2B5EF4-FFF2-40B4-BE49-F238E27FC236}">
                  <a16:creationId xmlns:a16="http://schemas.microsoft.com/office/drawing/2014/main" id="{C204E272-1546-3567-F428-142521AA6043}"/>
                </a:ext>
              </a:extLst>
            </p:cNvPr>
            <p:cNvSpPr/>
            <p:nvPr/>
          </p:nvSpPr>
          <p:spPr>
            <a:xfrm>
              <a:off x="12387214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>
              <a:extLst>
                <a:ext uri="{FF2B5EF4-FFF2-40B4-BE49-F238E27FC236}">
                  <a16:creationId xmlns:a16="http://schemas.microsoft.com/office/drawing/2014/main" id="{A0B52742-55B4-6BAC-3F3C-83EF6EB51A49}"/>
                </a:ext>
              </a:extLst>
            </p:cNvPr>
            <p:cNvSpPr/>
            <p:nvPr/>
          </p:nvSpPr>
          <p:spPr>
            <a:xfrm>
              <a:off x="12590287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>
              <a:extLst>
                <a:ext uri="{FF2B5EF4-FFF2-40B4-BE49-F238E27FC236}">
                  <a16:creationId xmlns:a16="http://schemas.microsoft.com/office/drawing/2014/main" id="{A775DE7C-5D56-7FBB-2D7C-D7130256685A}"/>
                </a:ext>
              </a:extLst>
            </p:cNvPr>
            <p:cNvSpPr/>
            <p:nvPr/>
          </p:nvSpPr>
          <p:spPr>
            <a:xfrm>
              <a:off x="12590287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3" name="object 163">
            <a:extLst>
              <a:ext uri="{FF2B5EF4-FFF2-40B4-BE49-F238E27FC236}">
                <a16:creationId xmlns:a16="http://schemas.microsoft.com/office/drawing/2014/main" id="{DF15BB0A-9319-0DE7-EC9D-342F0F03D3F9}"/>
              </a:ext>
            </a:extLst>
          </p:cNvPr>
          <p:cNvGrpSpPr/>
          <p:nvPr/>
        </p:nvGrpSpPr>
        <p:grpSpPr>
          <a:xfrm>
            <a:off x="12793359" y="10699339"/>
            <a:ext cx="812800" cy="406400"/>
            <a:chOff x="12793359" y="10699339"/>
            <a:chExt cx="812800" cy="406400"/>
          </a:xfrm>
        </p:grpSpPr>
        <p:sp>
          <p:nvSpPr>
            <p:cNvPr id="164" name="object 164">
              <a:extLst>
                <a:ext uri="{FF2B5EF4-FFF2-40B4-BE49-F238E27FC236}">
                  <a16:creationId xmlns:a16="http://schemas.microsoft.com/office/drawing/2014/main" id="{0EEFCE86-121A-4661-90DA-48E7EF713490}"/>
                </a:ext>
              </a:extLst>
            </p:cNvPr>
            <p:cNvSpPr/>
            <p:nvPr/>
          </p:nvSpPr>
          <p:spPr>
            <a:xfrm>
              <a:off x="12793358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>
              <a:extLst>
                <a:ext uri="{FF2B5EF4-FFF2-40B4-BE49-F238E27FC236}">
                  <a16:creationId xmlns:a16="http://schemas.microsoft.com/office/drawing/2014/main" id="{4186837F-9654-C6E4-FB2A-63CEB334359F}"/>
                </a:ext>
              </a:extLst>
            </p:cNvPr>
            <p:cNvSpPr/>
            <p:nvPr/>
          </p:nvSpPr>
          <p:spPr>
            <a:xfrm>
              <a:off x="12793358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4064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73"/>
                  </a:lnTo>
                  <a:lnTo>
                    <a:pt x="203073" y="203073"/>
                  </a:lnTo>
                  <a:lnTo>
                    <a:pt x="203073" y="406146"/>
                  </a:lnTo>
                  <a:lnTo>
                    <a:pt x="406146" y="406146"/>
                  </a:lnTo>
                  <a:lnTo>
                    <a:pt x="406146" y="203073"/>
                  </a:lnTo>
                  <a:lnTo>
                    <a:pt x="609206" y="203073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>
              <a:extLst>
                <a:ext uri="{FF2B5EF4-FFF2-40B4-BE49-F238E27FC236}">
                  <a16:creationId xmlns:a16="http://schemas.microsoft.com/office/drawing/2014/main" id="{FEB3DA4A-76E1-44F3-DD19-D9F2EEEC1D43}"/>
                </a:ext>
              </a:extLst>
            </p:cNvPr>
            <p:cNvSpPr/>
            <p:nvPr/>
          </p:nvSpPr>
          <p:spPr>
            <a:xfrm>
              <a:off x="13402565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7" name="object 167">
            <a:extLst>
              <a:ext uri="{FF2B5EF4-FFF2-40B4-BE49-F238E27FC236}">
                <a16:creationId xmlns:a16="http://schemas.microsoft.com/office/drawing/2014/main" id="{05DB1290-E2F8-5265-64AF-6B66A98A87BC}"/>
              </a:ext>
            </a:extLst>
          </p:cNvPr>
          <p:cNvGrpSpPr/>
          <p:nvPr/>
        </p:nvGrpSpPr>
        <p:grpSpPr>
          <a:xfrm>
            <a:off x="13402566" y="10699339"/>
            <a:ext cx="609600" cy="406400"/>
            <a:chOff x="13402566" y="10699339"/>
            <a:chExt cx="609600" cy="406400"/>
          </a:xfrm>
        </p:grpSpPr>
        <p:sp>
          <p:nvSpPr>
            <p:cNvPr id="168" name="object 168">
              <a:extLst>
                <a:ext uri="{FF2B5EF4-FFF2-40B4-BE49-F238E27FC236}">
                  <a16:creationId xmlns:a16="http://schemas.microsoft.com/office/drawing/2014/main" id="{92F541EA-84CC-1F46-B6B9-50CA048F0936}"/>
                </a:ext>
              </a:extLst>
            </p:cNvPr>
            <p:cNvSpPr/>
            <p:nvPr/>
          </p:nvSpPr>
          <p:spPr>
            <a:xfrm>
              <a:off x="1360563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>
              <a:extLst>
                <a:ext uri="{FF2B5EF4-FFF2-40B4-BE49-F238E27FC236}">
                  <a16:creationId xmlns:a16="http://schemas.microsoft.com/office/drawing/2014/main" id="{D314A116-E6F7-E26B-A829-971D13EABA4E}"/>
                </a:ext>
              </a:extLst>
            </p:cNvPr>
            <p:cNvSpPr/>
            <p:nvPr/>
          </p:nvSpPr>
          <p:spPr>
            <a:xfrm>
              <a:off x="1340256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0" name="object 170">
            <a:extLst>
              <a:ext uri="{FF2B5EF4-FFF2-40B4-BE49-F238E27FC236}">
                <a16:creationId xmlns:a16="http://schemas.microsoft.com/office/drawing/2014/main" id="{D724EDD6-FE9D-5848-A5E9-5216BF0AA5CE}"/>
              </a:ext>
            </a:extLst>
          </p:cNvPr>
          <p:cNvGrpSpPr/>
          <p:nvPr/>
        </p:nvGrpSpPr>
        <p:grpSpPr>
          <a:xfrm>
            <a:off x="13808699" y="10699339"/>
            <a:ext cx="1015365" cy="406400"/>
            <a:chOff x="13808699" y="10699339"/>
            <a:chExt cx="1015365" cy="406400"/>
          </a:xfrm>
        </p:grpSpPr>
        <p:sp>
          <p:nvSpPr>
            <p:cNvPr id="171" name="object 171">
              <a:extLst>
                <a:ext uri="{FF2B5EF4-FFF2-40B4-BE49-F238E27FC236}">
                  <a16:creationId xmlns:a16="http://schemas.microsoft.com/office/drawing/2014/main" id="{214AD949-D36D-F517-A0D2-93B42BCEABF4}"/>
                </a:ext>
              </a:extLst>
            </p:cNvPr>
            <p:cNvSpPr/>
            <p:nvPr/>
          </p:nvSpPr>
          <p:spPr>
            <a:xfrm>
              <a:off x="14011770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>
              <a:extLst>
                <a:ext uri="{FF2B5EF4-FFF2-40B4-BE49-F238E27FC236}">
                  <a16:creationId xmlns:a16="http://schemas.microsoft.com/office/drawing/2014/main" id="{7A765258-E7DF-94FB-B3F8-96149E313706}"/>
                </a:ext>
              </a:extLst>
            </p:cNvPr>
            <p:cNvSpPr/>
            <p:nvPr/>
          </p:nvSpPr>
          <p:spPr>
            <a:xfrm>
              <a:off x="13808697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>
              <a:extLst>
                <a:ext uri="{FF2B5EF4-FFF2-40B4-BE49-F238E27FC236}">
                  <a16:creationId xmlns:a16="http://schemas.microsoft.com/office/drawing/2014/main" id="{B9C0C7EA-0D0D-9BAB-1C2E-D46B3F840BC7}"/>
                </a:ext>
              </a:extLst>
            </p:cNvPr>
            <p:cNvSpPr/>
            <p:nvPr/>
          </p:nvSpPr>
          <p:spPr>
            <a:xfrm>
              <a:off x="1462097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4" name="object 174">
            <a:extLst>
              <a:ext uri="{FF2B5EF4-FFF2-40B4-BE49-F238E27FC236}">
                <a16:creationId xmlns:a16="http://schemas.microsoft.com/office/drawing/2014/main" id="{EE6B87A1-7D39-9104-A8E5-071218EBCFEE}"/>
              </a:ext>
            </a:extLst>
          </p:cNvPr>
          <p:cNvGrpSpPr/>
          <p:nvPr/>
        </p:nvGrpSpPr>
        <p:grpSpPr>
          <a:xfrm>
            <a:off x="14620978" y="10699339"/>
            <a:ext cx="609600" cy="406400"/>
            <a:chOff x="14620978" y="10699339"/>
            <a:chExt cx="609600" cy="406400"/>
          </a:xfrm>
        </p:grpSpPr>
        <p:sp>
          <p:nvSpPr>
            <p:cNvPr id="175" name="object 175">
              <a:extLst>
                <a:ext uri="{FF2B5EF4-FFF2-40B4-BE49-F238E27FC236}">
                  <a16:creationId xmlns:a16="http://schemas.microsoft.com/office/drawing/2014/main" id="{C93155B1-A8B9-711F-813B-3C9E1A25E441}"/>
                </a:ext>
              </a:extLst>
            </p:cNvPr>
            <p:cNvSpPr/>
            <p:nvPr/>
          </p:nvSpPr>
          <p:spPr>
            <a:xfrm>
              <a:off x="1482405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>
              <a:extLst>
                <a:ext uri="{FF2B5EF4-FFF2-40B4-BE49-F238E27FC236}">
                  <a16:creationId xmlns:a16="http://schemas.microsoft.com/office/drawing/2014/main" id="{887F641E-C0F9-E1C7-61EE-E0005E0F4C07}"/>
                </a:ext>
              </a:extLst>
            </p:cNvPr>
            <p:cNvSpPr/>
            <p:nvPr/>
          </p:nvSpPr>
          <p:spPr>
            <a:xfrm>
              <a:off x="1462097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7" name="object 177">
            <a:extLst>
              <a:ext uri="{FF2B5EF4-FFF2-40B4-BE49-F238E27FC236}">
                <a16:creationId xmlns:a16="http://schemas.microsoft.com/office/drawing/2014/main" id="{18EA7D69-0625-4264-F4F2-287A8DD92379}"/>
              </a:ext>
            </a:extLst>
          </p:cNvPr>
          <p:cNvGrpSpPr/>
          <p:nvPr/>
        </p:nvGrpSpPr>
        <p:grpSpPr>
          <a:xfrm>
            <a:off x="15027123" y="10699339"/>
            <a:ext cx="1015365" cy="406400"/>
            <a:chOff x="15027123" y="10699339"/>
            <a:chExt cx="1015365" cy="406400"/>
          </a:xfrm>
        </p:grpSpPr>
        <p:sp>
          <p:nvSpPr>
            <p:cNvPr id="178" name="object 178">
              <a:extLst>
                <a:ext uri="{FF2B5EF4-FFF2-40B4-BE49-F238E27FC236}">
                  <a16:creationId xmlns:a16="http://schemas.microsoft.com/office/drawing/2014/main" id="{86746A58-FFAC-E5C9-852F-E4687A1ED8BD}"/>
                </a:ext>
              </a:extLst>
            </p:cNvPr>
            <p:cNvSpPr/>
            <p:nvPr/>
          </p:nvSpPr>
          <p:spPr>
            <a:xfrm>
              <a:off x="15230183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>
              <a:extLst>
                <a:ext uri="{FF2B5EF4-FFF2-40B4-BE49-F238E27FC236}">
                  <a16:creationId xmlns:a16="http://schemas.microsoft.com/office/drawing/2014/main" id="{7DC2FD17-557A-E42D-BE51-616CEA63E586}"/>
                </a:ext>
              </a:extLst>
            </p:cNvPr>
            <p:cNvSpPr/>
            <p:nvPr/>
          </p:nvSpPr>
          <p:spPr>
            <a:xfrm>
              <a:off x="15027122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>
              <a:extLst>
                <a:ext uri="{FF2B5EF4-FFF2-40B4-BE49-F238E27FC236}">
                  <a16:creationId xmlns:a16="http://schemas.microsoft.com/office/drawing/2014/main" id="{59DEF5E2-7824-84EA-4410-4AAE3DA3914C}"/>
                </a:ext>
              </a:extLst>
            </p:cNvPr>
            <p:cNvSpPr/>
            <p:nvPr/>
          </p:nvSpPr>
          <p:spPr>
            <a:xfrm>
              <a:off x="15839391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1" name="object 181">
            <a:extLst>
              <a:ext uri="{FF2B5EF4-FFF2-40B4-BE49-F238E27FC236}">
                <a16:creationId xmlns:a16="http://schemas.microsoft.com/office/drawing/2014/main" id="{F95284B0-A1AB-FFDB-8062-6DD58A1289FF}"/>
              </a:ext>
            </a:extLst>
          </p:cNvPr>
          <p:cNvGrpSpPr/>
          <p:nvPr/>
        </p:nvGrpSpPr>
        <p:grpSpPr>
          <a:xfrm>
            <a:off x="15839391" y="10699339"/>
            <a:ext cx="609600" cy="406400"/>
            <a:chOff x="15839391" y="10699339"/>
            <a:chExt cx="609600" cy="406400"/>
          </a:xfrm>
        </p:grpSpPr>
        <p:sp>
          <p:nvSpPr>
            <p:cNvPr id="182" name="object 182">
              <a:extLst>
                <a:ext uri="{FF2B5EF4-FFF2-40B4-BE49-F238E27FC236}">
                  <a16:creationId xmlns:a16="http://schemas.microsoft.com/office/drawing/2014/main" id="{55C2256A-0B88-1E1F-D30E-31F98ADB93EC}"/>
                </a:ext>
              </a:extLst>
            </p:cNvPr>
            <p:cNvSpPr/>
            <p:nvPr/>
          </p:nvSpPr>
          <p:spPr>
            <a:xfrm>
              <a:off x="16042462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>
              <a:extLst>
                <a:ext uri="{FF2B5EF4-FFF2-40B4-BE49-F238E27FC236}">
                  <a16:creationId xmlns:a16="http://schemas.microsoft.com/office/drawing/2014/main" id="{F3CCA5CE-A3EC-3B22-19AA-48873BF0CED2}"/>
                </a:ext>
              </a:extLst>
            </p:cNvPr>
            <p:cNvSpPr/>
            <p:nvPr/>
          </p:nvSpPr>
          <p:spPr>
            <a:xfrm>
              <a:off x="15839389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4" name="object 184">
            <a:extLst>
              <a:ext uri="{FF2B5EF4-FFF2-40B4-BE49-F238E27FC236}">
                <a16:creationId xmlns:a16="http://schemas.microsoft.com/office/drawing/2014/main" id="{C291ED80-F28C-7306-FC41-0DD7664C41B0}"/>
              </a:ext>
            </a:extLst>
          </p:cNvPr>
          <p:cNvGrpSpPr/>
          <p:nvPr/>
        </p:nvGrpSpPr>
        <p:grpSpPr>
          <a:xfrm>
            <a:off x="16245537" y="10699339"/>
            <a:ext cx="1015365" cy="406400"/>
            <a:chOff x="16245537" y="10699339"/>
            <a:chExt cx="1015365" cy="406400"/>
          </a:xfrm>
        </p:grpSpPr>
        <p:sp>
          <p:nvSpPr>
            <p:cNvPr id="185" name="object 185">
              <a:extLst>
                <a:ext uri="{FF2B5EF4-FFF2-40B4-BE49-F238E27FC236}">
                  <a16:creationId xmlns:a16="http://schemas.microsoft.com/office/drawing/2014/main" id="{B27F2812-E418-140B-7854-3A2AAB20F632}"/>
                </a:ext>
              </a:extLst>
            </p:cNvPr>
            <p:cNvSpPr/>
            <p:nvPr/>
          </p:nvSpPr>
          <p:spPr>
            <a:xfrm>
              <a:off x="16448596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>
              <a:extLst>
                <a:ext uri="{FF2B5EF4-FFF2-40B4-BE49-F238E27FC236}">
                  <a16:creationId xmlns:a16="http://schemas.microsoft.com/office/drawing/2014/main" id="{B553403F-4BFC-1668-7C14-B099B5F50B61}"/>
                </a:ext>
              </a:extLst>
            </p:cNvPr>
            <p:cNvSpPr/>
            <p:nvPr/>
          </p:nvSpPr>
          <p:spPr>
            <a:xfrm>
              <a:off x="16245536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>
              <a:extLst>
                <a:ext uri="{FF2B5EF4-FFF2-40B4-BE49-F238E27FC236}">
                  <a16:creationId xmlns:a16="http://schemas.microsoft.com/office/drawing/2014/main" id="{2579A617-9CA0-1DAB-5A0D-17D6E3AC1744}"/>
                </a:ext>
              </a:extLst>
            </p:cNvPr>
            <p:cNvSpPr/>
            <p:nvPr/>
          </p:nvSpPr>
          <p:spPr>
            <a:xfrm>
              <a:off x="17057816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8" name="object 188">
            <a:extLst>
              <a:ext uri="{FF2B5EF4-FFF2-40B4-BE49-F238E27FC236}">
                <a16:creationId xmlns:a16="http://schemas.microsoft.com/office/drawing/2014/main" id="{034598A0-9316-6173-1264-D199A3908DFB}"/>
              </a:ext>
            </a:extLst>
          </p:cNvPr>
          <p:cNvGrpSpPr/>
          <p:nvPr/>
        </p:nvGrpSpPr>
        <p:grpSpPr>
          <a:xfrm>
            <a:off x="17057816" y="10699339"/>
            <a:ext cx="609600" cy="406400"/>
            <a:chOff x="17057816" y="10699339"/>
            <a:chExt cx="609600" cy="406400"/>
          </a:xfrm>
        </p:grpSpPr>
        <p:sp>
          <p:nvSpPr>
            <p:cNvPr id="189" name="object 189">
              <a:extLst>
                <a:ext uri="{FF2B5EF4-FFF2-40B4-BE49-F238E27FC236}">
                  <a16:creationId xmlns:a16="http://schemas.microsoft.com/office/drawing/2014/main" id="{29EBA702-4438-11C3-964C-70579E2C7CC5}"/>
                </a:ext>
              </a:extLst>
            </p:cNvPr>
            <p:cNvSpPr/>
            <p:nvPr/>
          </p:nvSpPr>
          <p:spPr>
            <a:xfrm>
              <a:off x="17260876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>
              <a:extLst>
                <a:ext uri="{FF2B5EF4-FFF2-40B4-BE49-F238E27FC236}">
                  <a16:creationId xmlns:a16="http://schemas.microsoft.com/office/drawing/2014/main" id="{9BDA0952-4AFB-F997-A8E4-2F2C6FB7A09F}"/>
                </a:ext>
              </a:extLst>
            </p:cNvPr>
            <p:cNvSpPr/>
            <p:nvPr/>
          </p:nvSpPr>
          <p:spPr>
            <a:xfrm>
              <a:off x="1705781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1" name="object 191">
            <a:extLst>
              <a:ext uri="{FF2B5EF4-FFF2-40B4-BE49-F238E27FC236}">
                <a16:creationId xmlns:a16="http://schemas.microsoft.com/office/drawing/2014/main" id="{3F0731F8-DC6F-18E8-E377-38A8E9300A62}"/>
              </a:ext>
            </a:extLst>
          </p:cNvPr>
          <p:cNvGrpSpPr/>
          <p:nvPr/>
        </p:nvGrpSpPr>
        <p:grpSpPr>
          <a:xfrm>
            <a:off x="17463949" y="10699339"/>
            <a:ext cx="1015365" cy="406400"/>
            <a:chOff x="17463949" y="10699339"/>
            <a:chExt cx="1015365" cy="406400"/>
          </a:xfrm>
        </p:grpSpPr>
        <p:sp>
          <p:nvSpPr>
            <p:cNvPr id="192" name="object 192">
              <a:extLst>
                <a:ext uri="{FF2B5EF4-FFF2-40B4-BE49-F238E27FC236}">
                  <a16:creationId xmlns:a16="http://schemas.microsoft.com/office/drawing/2014/main" id="{45C9FE20-DBCF-0B8E-DF8B-B915D73454DD}"/>
                </a:ext>
              </a:extLst>
            </p:cNvPr>
            <p:cNvSpPr/>
            <p:nvPr/>
          </p:nvSpPr>
          <p:spPr>
            <a:xfrm>
              <a:off x="17667021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>
              <a:extLst>
                <a:ext uri="{FF2B5EF4-FFF2-40B4-BE49-F238E27FC236}">
                  <a16:creationId xmlns:a16="http://schemas.microsoft.com/office/drawing/2014/main" id="{774871DA-9656-66FE-23EF-AFAFFF2D707A}"/>
                </a:ext>
              </a:extLst>
            </p:cNvPr>
            <p:cNvSpPr/>
            <p:nvPr/>
          </p:nvSpPr>
          <p:spPr>
            <a:xfrm>
              <a:off x="17463948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>
              <a:extLst>
                <a:ext uri="{FF2B5EF4-FFF2-40B4-BE49-F238E27FC236}">
                  <a16:creationId xmlns:a16="http://schemas.microsoft.com/office/drawing/2014/main" id="{65CA8957-2C79-3273-4FAF-248E3908B367}"/>
                </a:ext>
              </a:extLst>
            </p:cNvPr>
            <p:cNvSpPr/>
            <p:nvPr/>
          </p:nvSpPr>
          <p:spPr>
            <a:xfrm>
              <a:off x="1827622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5" name="object 195">
            <a:extLst>
              <a:ext uri="{FF2B5EF4-FFF2-40B4-BE49-F238E27FC236}">
                <a16:creationId xmlns:a16="http://schemas.microsoft.com/office/drawing/2014/main" id="{A9932099-007C-D120-315C-6C2E672A47F9}"/>
              </a:ext>
            </a:extLst>
          </p:cNvPr>
          <p:cNvGrpSpPr/>
          <p:nvPr/>
        </p:nvGrpSpPr>
        <p:grpSpPr>
          <a:xfrm>
            <a:off x="18276228" y="10699339"/>
            <a:ext cx="1421765" cy="406400"/>
            <a:chOff x="18276228" y="10699339"/>
            <a:chExt cx="1421765" cy="406400"/>
          </a:xfrm>
        </p:grpSpPr>
        <p:sp>
          <p:nvSpPr>
            <p:cNvPr id="196" name="object 196">
              <a:extLst>
                <a:ext uri="{FF2B5EF4-FFF2-40B4-BE49-F238E27FC236}">
                  <a16:creationId xmlns:a16="http://schemas.microsoft.com/office/drawing/2014/main" id="{01360504-0248-E76C-1C6A-66366B3C236C}"/>
                </a:ext>
              </a:extLst>
            </p:cNvPr>
            <p:cNvSpPr/>
            <p:nvPr/>
          </p:nvSpPr>
          <p:spPr>
            <a:xfrm>
              <a:off x="1847928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>
              <a:extLst>
                <a:ext uri="{FF2B5EF4-FFF2-40B4-BE49-F238E27FC236}">
                  <a16:creationId xmlns:a16="http://schemas.microsoft.com/office/drawing/2014/main" id="{80E0DD66-CFF6-C011-6665-E50115627503}"/>
                </a:ext>
              </a:extLst>
            </p:cNvPr>
            <p:cNvSpPr/>
            <p:nvPr/>
          </p:nvSpPr>
          <p:spPr>
            <a:xfrm>
              <a:off x="1827622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>
              <a:extLst>
                <a:ext uri="{FF2B5EF4-FFF2-40B4-BE49-F238E27FC236}">
                  <a16:creationId xmlns:a16="http://schemas.microsoft.com/office/drawing/2014/main" id="{0A24A88B-0EF8-76E7-CB1F-26E161AAA899}"/>
                </a:ext>
              </a:extLst>
            </p:cNvPr>
            <p:cNvSpPr/>
            <p:nvPr/>
          </p:nvSpPr>
          <p:spPr>
            <a:xfrm>
              <a:off x="18885435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>
              <a:extLst>
                <a:ext uri="{FF2B5EF4-FFF2-40B4-BE49-F238E27FC236}">
                  <a16:creationId xmlns:a16="http://schemas.microsoft.com/office/drawing/2014/main" id="{7C61E2AF-ABC6-B881-64F7-D4142DA6C33C}"/>
                </a:ext>
              </a:extLst>
            </p:cNvPr>
            <p:cNvSpPr/>
            <p:nvPr/>
          </p:nvSpPr>
          <p:spPr>
            <a:xfrm>
              <a:off x="1868236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>
              <a:extLst>
                <a:ext uri="{FF2B5EF4-FFF2-40B4-BE49-F238E27FC236}">
                  <a16:creationId xmlns:a16="http://schemas.microsoft.com/office/drawing/2014/main" id="{878A4209-4A4A-270C-13D0-63507AB72A82}"/>
                </a:ext>
              </a:extLst>
            </p:cNvPr>
            <p:cNvSpPr/>
            <p:nvPr/>
          </p:nvSpPr>
          <p:spPr>
            <a:xfrm>
              <a:off x="1908850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60" y="203073"/>
                  </a:lnTo>
                  <a:lnTo>
                    <a:pt x="203060" y="0"/>
                  </a:lnTo>
                  <a:close/>
                </a:path>
                <a:path w="406400" h="406400">
                  <a:moveTo>
                    <a:pt x="406120" y="203073"/>
                  </a:moveTo>
                  <a:lnTo>
                    <a:pt x="203060" y="203073"/>
                  </a:lnTo>
                  <a:lnTo>
                    <a:pt x="203060" y="406133"/>
                  </a:lnTo>
                  <a:lnTo>
                    <a:pt x="406120" y="406133"/>
                  </a:lnTo>
                  <a:lnTo>
                    <a:pt x="406120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>
              <a:extLst>
                <a:ext uri="{FF2B5EF4-FFF2-40B4-BE49-F238E27FC236}">
                  <a16:creationId xmlns:a16="http://schemas.microsoft.com/office/drawing/2014/main" id="{17941DBE-F30E-5665-2DCC-A05CABA6608A}"/>
                </a:ext>
              </a:extLst>
            </p:cNvPr>
            <p:cNvSpPr/>
            <p:nvPr/>
          </p:nvSpPr>
          <p:spPr>
            <a:xfrm>
              <a:off x="1908850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33"/>
                  </a:lnTo>
                  <a:lnTo>
                    <a:pt x="203060" y="406133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20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20" y="203073"/>
                  </a:lnTo>
                  <a:lnTo>
                    <a:pt x="406120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>
              <a:extLst>
                <a:ext uri="{FF2B5EF4-FFF2-40B4-BE49-F238E27FC236}">
                  <a16:creationId xmlns:a16="http://schemas.microsoft.com/office/drawing/2014/main" id="{FE4E862B-0E08-AAB4-BAD6-6EEEE88FC366}"/>
                </a:ext>
              </a:extLst>
            </p:cNvPr>
            <p:cNvSpPr/>
            <p:nvPr/>
          </p:nvSpPr>
          <p:spPr>
            <a:xfrm>
              <a:off x="19494641" y="1069934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61" y="0"/>
                  </a:moveTo>
                  <a:lnTo>
                    <a:pt x="0" y="0"/>
                  </a:lnTo>
                  <a:lnTo>
                    <a:pt x="0" y="203061"/>
                  </a:lnTo>
                  <a:lnTo>
                    <a:pt x="203061" y="203061"/>
                  </a:lnTo>
                  <a:lnTo>
                    <a:pt x="203061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3" name="object 203">
            <a:extLst>
              <a:ext uri="{FF2B5EF4-FFF2-40B4-BE49-F238E27FC236}">
                <a16:creationId xmlns:a16="http://schemas.microsoft.com/office/drawing/2014/main" id="{F81D83E0-656E-2BF8-6F62-1FE3D48E16D4}"/>
              </a:ext>
            </a:extLst>
          </p:cNvPr>
          <p:cNvGrpSpPr/>
          <p:nvPr/>
        </p:nvGrpSpPr>
        <p:grpSpPr>
          <a:xfrm>
            <a:off x="19494642" y="10699350"/>
            <a:ext cx="609600" cy="406400"/>
            <a:chOff x="19494642" y="10699350"/>
            <a:chExt cx="609600" cy="406400"/>
          </a:xfrm>
        </p:grpSpPr>
        <p:sp>
          <p:nvSpPr>
            <p:cNvPr id="204" name="object 204">
              <a:extLst>
                <a:ext uri="{FF2B5EF4-FFF2-40B4-BE49-F238E27FC236}">
                  <a16:creationId xmlns:a16="http://schemas.microsoft.com/office/drawing/2014/main" id="{772AF9C1-60E3-E90B-4785-3B8BC5082A10}"/>
                </a:ext>
              </a:extLst>
            </p:cNvPr>
            <p:cNvSpPr/>
            <p:nvPr/>
          </p:nvSpPr>
          <p:spPr>
            <a:xfrm>
              <a:off x="19697701" y="1069935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33"/>
                  </a:lnTo>
                  <a:lnTo>
                    <a:pt x="203060" y="406133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20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20" y="203073"/>
                  </a:lnTo>
                  <a:lnTo>
                    <a:pt x="406120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>
              <a:extLst>
                <a:ext uri="{FF2B5EF4-FFF2-40B4-BE49-F238E27FC236}">
                  <a16:creationId xmlns:a16="http://schemas.microsoft.com/office/drawing/2014/main" id="{4BD5366C-CEC3-18EF-AAC4-ED7612C9ABDB}"/>
                </a:ext>
              </a:extLst>
            </p:cNvPr>
            <p:cNvSpPr/>
            <p:nvPr/>
          </p:nvSpPr>
          <p:spPr>
            <a:xfrm>
              <a:off x="19494641" y="10699350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33"/>
                  </a:lnTo>
                  <a:lnTo>
                    <a:pt x="203060" y="406133"/>
                  </a:lnTo>
                  <a:lnTo>
                    <a:pt x="203060" y="203073"/>
                  </a:lnTo>
                  <a:close/>
                </a:path>
                <a:path w="609600" h="406400">
                  <a:moveTo>
                    <a:pt x="406120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20" y="203073"/>
                  </a:lnTo>
                  <a:lnTo>
                    <a:pt x="406120" y="0"/>
                  </a:lnTo>
                  <a:close/>
                </a:path>
                <a:path w="609600" h="406400">
                  <a:moveTo>
                    <a:pt x="609180" y="203073"/>
                  </a:moveTo>
                  <a:lnTo>
                    <a:pt x="406120" y="203073"/>
                  </a:lnTo>
                  <a:lnTo>
                    <a:pt x="406120" y="406133"/>
                  </a:lnTo>
                  <a:lnTo>
                    <a:pt x="609180" y="406133"/>
                  </a:lnTo>
                  <a:lnTo>
                    <a:pt x="609180" y="203073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6" name="object 206">
            <a:extLst>
              <a:ext uri="{FF2B5EF4-FFF2-40B4-BE49-F238E27FC236}">
                <a16:creationId xmlns:a16="http://schemas.microsoft.com/office/drawing/2014/main" id="{F6225C3C-5A34-2348-7236-5A18CF05A85E}"/>
              </a:ext>
            </a:extLst>
          </p:cNvPr>
          <p:cNvGrpSpPr/>
          <p:nvPr/>
        </p:nvGrpSpPr>
        <p:grpSpPr>
          <a:xfrm>
            <a:off x="12793359" y="11105479"/>
            <a:ext cx="812800" cy="203200"/>
            <a:chOff x="12793359" y="11105479"/>
            <a:chExt cx="812800" cy="203200"/>
          </a:xfrm>
        </p:grpSpPr>
        <p:sp>
          <p:nvSpPr>
            <p:cNvPr id="207" name="object 207">
              <a:extLst>
                <a:ext uri="{FF2B5EF4-FFF2-40B4-BE49-F238E27FC236}">
                  <a16:creationId xmlns:a16="http://schemas.microsoft.com/office/drawing/2014/main" id="{6DB341A3-E1E9-22E7-8AFE-026E8ADEAE29}"/>
                </a:ext>
              </a:extLst>
            </p:cNvPr>
            <p:cNvSpPr/>
            <p:nvPr/>
          </p:nvSpPr>
          <p:spPr>
            <a:xfrm>
              <a:off x="12996427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>
              <a:extLst>
                <a:ext uri="{FF2B5EF4-FFF2-40B4-BE49-F238E27FC236}">
                  <a16:creationId xmlns:a16="http://schemas.microsoft.com/office/drawing/2014/main" id="{092DC488-C42B-F858-4FD0-7342546D4CA0}"/>
                </a:ext>
              </a:extLst>
            </p:cNvPr>
            <p:cNvSpPr/>
            <p:nvPr/>
          </p:nvSpPr>
          <p:spPr>
            <a:xfrm>
              <a:off x="12793358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>
              <a:extLst>
                <a:ext uri="{FF2B5EF4-FFF2-40B4-BE49-F238E27FC236}">
                  <a16:creationId xmlns:a16="http://schemas.microsoft.com/office/drawing/2014/main" id="{7B735966-6892-2F23-5BC6-F7A97BB8341E}"/>
                </a:ext>
              </a:extLst>
            </p:cNvPr>
            <p:cNvSpPr/>
            <p:nvPr/>
          </p:nvSpPr>
          <p:spPr>
            <a:xfrm>
              <a:off x="1340256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0" name="object 210">
            <a:extLst>
              <a:ext uri="{FF2B5EF4-FFF2-40B4-BE49-F238E27FC236}">
                <a16:creationId xmlns:a16="http://schemas.microsoft.com/office/drawing/2014/main" id="{1B8E81E4-C964-2122-9F57-7454BCAB0141}"/>
              </a:ext>
            </a:extLst>
          </p:cNvPr>
          <p:cNvGrpSpPr/>
          <p:nvPr/>
        </p:nvGrpSpPr>
        <p:grpSpPr>
          <a:xfrm>
            <a:off x="13605637" y="11105479"/>
            <a:ext cx="406400" cy="203200"/>
            <a:chOff x="13605637" y="11105479"/>
            <a:chExt cx="406400" cy="203200"/>
          </a:xfrm>
        </p:grpSpPr>
        <p:sp>
          <p:nvSpPr>
            <p:cNvPr id="211" name="object 211">
              <a:extLst>
                <a:ext uri="{FF2B5EF4-FFF2-40B4-BE49-F238E27FC236}">
                  <a16:creationId xmlns:a16="http://schemas.microsoft.com/office/drawing/2014/main" id="{A3AFD00F-8569-6255-57FE-E17626696472}"/>
                </a:ext>
              </a:extLst>
            </p:cNvPr>
            <p:cNvSpPr/>
            <p:nvPr/>
          </p:nvSpPr>
          <p:spPr>
            <a:xfrm>
              <a:off x="13808703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>
              <a:extLst>
                <a:ext uri="{FF2B5EF4-FFF2-40B4-BE49-F238E27FC236}">
                  <a16:creationId xmlns:a16="http://schemas.microsoft.com/office/drawing/2014/main" id="{381F3EE7-19F5-45D2-FAF8-8B2DC2AA7EEC}"/>
                </a:ext>
              </a:extLst>
            </p:cNvPr>
            <p:cNvSpPr/>
            <p:nvPr/>
          </p:nvSpPr>
          <p:spPr>
            <a:xfrm>
              <a:off x="13605637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3" name="object 213">
            <a:extLst>
              <a:ext uri="{FF2B5EF4-FFF2-40B4-BE49-F238E27FC236}">
                <a16:creationId xmlns:a16="http://schemas.microsoft.com/office/drawing/2014/main" id="{E79C3E86-CD50-0A24-4403-6CED93A4BFD0}"/>
              </a:ext>
            </a:extLst>
          </p:cNvPr>
          <p:cNvGrpSpPr/>
          <p:nvPr/>
        </p:nvGrpSpPr>
        <p:grpSpPr>
          <a:xfrm>
            <a:off x="14011772" y="11105479"/>
            <a:ext cx="812800" cy="203200"/>
            <a:chOff x="14011772" y="11105479"/>
            <a:chExt cx="812800" cy="203200"/>
          </a:xfrm>
        </p:grpSpPr>
        <p:sp>
          <p:nvSpPr>
            <p:cNvPr id="214" name="object 214">
              <a:extLst>
                <a:ext uri="{FF2B5EF4-FFF2-40B4-BE49-F238E27FC236}">
                  <a16:creationId xmlns:a16="http://schemas.microsoft.com/office/drawing/2014/main" id="{BC1826B3-0580-87A9-3ACB-F41EAD916463}"/>
                </a:ext>
              </a:extLst>
            </p:cNvPr>
            <p:cNvSpPr/>
            <p:nvPr/>
          </p:nvSpPr>
          <p:spPr>
            <a:xfrm>
              <a:off x="1421484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>
              <a:extLst>
                <a:ext uri="{FF2B5EF4-FFF2-40B4-BE49-F238E27FC236}">
                  <a16:creationId xmlns:a16="http://schemas.microsoft.com/office/drawing/2014/main" id="{3AB62EAE-0BFC-9B8B-F9E9-26C2C42C2E5E}"/>
                </a:ext>
              </a:extLst>
            </p:cNvPr>
            <p:cNvSpPr/>
            <p:nvPr/>
          </p:nvSpPr>
          <p:spPr>
            <a:xfrm>
              <a:off x="14011771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>
              <a:extLst>
                <a:ext uri="{FF2B5EF4-FFF2-40B4-BE49-F238E27FC236}">
                  <a16:creationId xmlns:a16="http://schemas.microsoft.com/office/drawing/2014/main" id="{87C0E963-71A3-DF21-3FC6-21DF1C18928A}"/>
                </a:ext>
              </a:extLst>
            </p:cNvPr>
            <p:cNvSpPr/>
            <p:nvPr/>
          </p:nvSpPr>
          <p:spPr>
            <a:xfrm>
              <a:off x="14620979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7" name="object 217">
            <a:extLst>
              <a:ext uri="{FF2B5EF4-FFF2-40B4-BE49-F238E27FC236}">
                <a16:creationId xmlns:a16="http://schemas.microsoft.com/office/drawing/2014/main" id="{2EF57BB1-51A7-E43A-C47D-5E6E51C5FA46}"/>
              </a:ext>
            </a:extLst>
          </p:cNvPr>
          <p:cNvGrpSpPr/>
          <p:nvPr/>
        </p:nvGrpSpPr>
        <p:grpSpPr>
          <a:xfrm>
            <a:off x="14824050" y="11105479"/>
            <a:ext cx="406400" cy="203200"/>
            <a:chOff x="14824050" y="11105479"/>
            <a:chExt cx="406400" cy="203200"/>
          </a:xfrm>
        </p:grpSpPr>
        <p:sp>
          <p:nvSpPr>
            <p:cNvPr id="218" name="object 218">
              <a:extLst>
                <a:ext uri="{FF2B5EF4-FFF2-40B4-BE49-F238E27FC236}">
                  <a16:creationId xmlns:a16="http://schemas.microsoft.com/office/drawing/2014/main" id="{2D13CF62-D074-31A7-20EB-FFABA439DB1E}"/>
                </a:ext>
              </a:extLst>
            </p:cNvPr>
            <p:cNvSpPr/>
            <p:nvPr/>
          </p:nvSpPr>
          <p:spPr>
            <a:xfrm>
              <a:off x="15027123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>
              <a:extLst>
                <a:ext uri="{FF2B5EF4-FFF2-40B4-BE49-F238E27FC236}">
                  <a16:creationId xmlns:a16="http://schemas.microsoft.com/office/drawing/2014/main" id="{B5F6224F-0DE6-3C60-4907-12DDDD69336B}"/>
                </a:ext>
              </a:extLst>
            </p:cNvPr>
            <p:cNvSpPr/>
            <p:nvPr/>
          </p:nvSpPr>
          <p:spPr>
            <a:xfrm>
              <a:off x="14824050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0" name="object 220">
            <a:extLst>
              <a:ext uri="{FF2B5EF4-FFF2-40B4-BE49-F238E27FC236}">
                <a16:creationId xmlns:a16="http://schemas.microsoft.com/office/drawing/2014/main" id="{17C5E82F-8FC5-6BEC-4587-649A58A06479}"/>
              </a:ext>
            </a:extLst>
          </p:cNvPr>
          <p:cNvGrpSpPr/>
          <p:nvPr/>
        </p:nvGrpSpPr>
        <p:grpSpPr>
          <a:xfrm>
            <a:off x="15230188" y="11105479"/>
            <a:ext cx="812800" cy="203200"/>
            <a:chOff x="15230188" y="11105479"/>
            <a:chExt cx="812800" cy="203200"/>
          </a:xfrm>
        </p:grpSpPr>
        <p:sp>
          <p:nvSpPr>
            <p:cNvPr id="221" name="object 221">
              <a:extLst>
                <a:ext uri="{FF2B5EF4-FFF2-40B4-BE49-F238E27FC236}">
                  <a16:creationId xmlns:a16="http://schemas.microsoft.com/office/drawing/2014/main" id="{FB9E7835-EFF8-0038-7480-80171B91B538}"/>
                </a:ext>
              </a:extLst>
            </p:cNvPr>
            <p:cNvSpPr/>
            <p:nvPr/>
          </p:nvSpPr>
          <p:spPr>
            <a:xfrm>
              <a:off x="15433257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>
              <a:extLst>
                <a:ext uri="{FF2B5EF4-FFF2-40B4-BE49-F238E27FC236}">
                  <a16:creationId xmlns:a16="http://schemas.microsoft.com/office/drawing/2014/main" id="{1669F75A-D499-3AFB-4BFE-E963290F59C3}"/>
                </a:ext>
              </a:extLst>
            </p:cNvPr>
            <p:cNvSpPr/>
            <p:nvPr/>
          </p:nvSpPr>
          <p:spPr>
            <a:xfrm>
              <a:off x="15230183" y="11105483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12"/>
                  </a:moveTo>
                  <a:lnTo>
                    <a:pt x="406146" y="12"/>
                  </a:lnTo>
                  <a:lnTo>
                    <a:pt x="406146" y="203073"/>
                  </a:lnTo>
                  <a:lnTo>
                    <a:pt x="609219" y="203073"/>
                  </a:lnTo>
                  <a:lnTo>
                    <a:pt x="609219" y="12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>
              <a:extLst>
                <a:ext uri="{FF2B5EF4-FFF2-40B4-BE49-F238E27FC236}">
                  <a16:creationId xmlns:a16="http://schemas.microsoft.com/office/drawing/2014/main" id="{91DD88B8-2B1C-26B7-320B-1EFF0A0F47B1}"/>
                </a:ext>
              </a:extLst>
            </p:cNvPr>
            <p:cNvSpPr/>
            <p:nvPr/>
          </p:nvSpPr>
          <p:spPr>
            <a:xfrm>
              <a:off x="1583939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4" name="object 224">
            <a:extLst>
              <a:ext uri="{FF2B5EF4-FFF2-40B4-BE49-F238E27FC236}">
                <a16:creationId xmlns:a16="http://schemas.microsoft.com/office/drawing/2014/main" id="{87E52BA8-248D-7E6E-00C4-08A4994C75BB}"/>
              </a:ext>
            </a:extLst>
          </p:cNvPr>
          <p:cNvGrpSpPr/>
          <p:nvPr/>
        </p:nvGrpSpPr>
        <p:grpSpPr>
          <a:xfrm>
            <a:off x="16042465" y="11105479"/>
            <a:ext cx="406400" cy="203200"/>
            <a:chOff x="16042465" y="11105479"/>
            <a:chExt cx="406400" cy="203200"/>
          </a:xfrm>
        </p:grpSpPr>
        <p:sp>
          <p:nvSpPr>
            <p:cNvPr id="225" name="object 225">
              <a:extLst>
                <a:ext uri="{FF2B5EF4-FFF2-40B4-BE49-F238E27FC236}">
                  <a16:creationId xmlns:a16="http://schemas.microsoft.com/office/drawing/2014/main" id="{E07C3413-3062-B07E-1CAD-0655D9630269}"/>
                </a:ext>
              </a:extLst>
            </p:cNvPr>
            <p:cNvSpPr/>
            <p:nvPr/>
          </p:nvSpPr>
          <p:spPr>
            <a:xfrm>
              <a:off x="16245536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>
              <a:extLst>
                <a:ext uri="{FF2B5EF4-FFF2-40B4-BE49-F238E27FC236}">
                  <a16:creationId xmlns:a16="http://schemas.microsoft.com/office/drawing/2014/main" id="{A0199FE3-464C-4A50-5E39-8A3060DF1202}"/>
                </a:ext>
              </a:extLst>
            </p:cNvPr>
            <p:cNvSpPr/>
            <p:nvPr/>
          </p:nvSpPr>
          <p:spPr>
            <a:xfrm>
              <a:off x="1604246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7" name="object 227">
            <a:extLst>
              <a:ext uri="{FF2B5EF4-FFF2-40B4-BE49-F238E27FC236}">
                <a16:creationId xmlns:a16="http://schemas.microsoft.com/office/drawing/2014/main" id="{F5C2387F-915E-709B-993F-F7233156B651}"/>
              </a:ext>
            </a:extLst>
          </p:cNvPr>
          <p:cNvGrpSpPr/>
          <p:nvPr/>
        </p:nvGrpSpPr>
        <p:grpSpPr>
          <a:xfrm>
            <a:off x="16448599" y="11105479"/>
            <a:ext cx="812800" cy="203200"/>
            <a:chOff x="16448599" y="11105479"/>
            <a:chExt cx="812800" cy="203200"/>
          </a:xfrm>
        </p:grpSpPr>
        <p:sp>
          <p:nvSpPr>
            <p:cNvPr id="228" name="object 228">
              <a:extLst>
                <a:ext uri="{FF2B5EF4-FFF2-40B4-BE49-F238E27FC236}">
                  <a16:creationId xmlns:a16="http://schemas.microsoft.com/office/drawing/2014/main" id="{331EC441-5C62-7125-9AF5-14C86A48431F}"/>
                </a:ext>
              </a:extLst>
            </p:cNvPr>
            <p:cNvSpPr/>
            <p:nvPr/>
          </p:nvSpPr>
          <p:spPr>
            <a:xfrm>
              <a:off x="1665167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>
              <a:extLst>
                <a:ext uri="{FF2B5EF4-FFF2-40B4-BE49-F238E27FC236}">
                  <a16:creationId xmlns:a16="http://schemas.microsoft.com/office/drawing/2014/main" id="{7ED53E50-D29E-4B04-479E-A8FB9B0F0465}"/>
                </a:ext>
              </a:extLst>
            </p:cNvPr>
            <p:cNvSpPr/>
            <p:nvPr/>
          </p:nvSpPr>
          <p:spPr>
            <a:xfrm>
              <a:off x="16448596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19" y="203060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>
              <a:extLst>
                <a:ext uri="{FF2B5EF4-FFF2-40B4-BE49-F238E27FC236}">
                  <a16:creationId xmlns:a16="http://schemas.microsoft.com/office/drawing/2014/main" id="{4B000B3B-96D0-2BCD-87E0-71736CF890EC}"/>
                </a:ext>
              </a:extLst>
            </p:cNvPr>
            <p:cNvSpPr/>
            <p:nvPr/>
          </p:nvSpPr>
          <p:spPr>
            <a:xfrm>
              <a:off x="1705781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1" name="object 231">
            <a:extLst>
              <a:ext uri="{FF2B5EF4-FFF2-40B4-BE49-F238E27FC236}">
                <a16:creationId xmlns:a16="http://schemas.microsoft.com/office/drawing/2014/main" id="{293F190A-1471-5532-7816-5A7D347C7EC5}"/>
              </a:ext>
            </a:extLst>
          </p:cNvPr>
          <p:cNvGrpSpPr/>
          <p:nvPr/>
        </p:nvGrpSpPr>
        <p:grpSpPr>
          <a:xfrm>
            <a:off x="17260878" y="11105484"/>
            <a:ext cx="406400" cy="203200"/>
            <a:chOff x="17260878" y="11105484"/>
            <a:chExt cx="406400" cy="203200"/>
          </a:xfrm>
        </p:grpSpPr>
        <p:sp>
          <p:nvSpPr>
            <p:cNvPr id="232" name="object 232">
              <a:extLst>
                <a:ext uri="{FF2B5EF4-FFF2-40B4-BE49-F238E27FC236}">
                  <a16:creationId xmlns:a16="http://schemas.microsoft.com/office/drawing/2014/main" id="{E8F56FC2-BA1F-3A7B-C76A-48B02CD9E757}"/>
                </a:ext>
              </a:extLst>
            </p:cNvPr>
            <p:cNvSpPr/>
            <p:nvPr/>
          </p:nvSpPr>
          <p:spPr>
            <a:xfrm>
              <a:off x="1746395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>
              <a:extLst>
                <a:ext uri="{FF2B5EF4-FFF2-40B4-BE49-F238E27FC236}">
                  <a16:creationId xmlns:a16="http://schemas.microsoft.com/office/drawing/2014/main" id="{55D0FAD7-03F5-C3EE-2A1D-28FA78B6525C}"/>
                </a:ext>
              </a:extLst>
            </p:cNvPr>
            <p:cNvSpPr/>
            <p:nvPr/>
          </p:nvSpPr>
          <p:spPr>
            <a:xfrm>
              <a:off x="17260878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4" name="object 234">
            <a:extLst>
              <a:ext uri="{FF2B5EF4-FFF2-40B4-BE49-F238E27FC236}">
                <a16:creationId xmlns:a16="http://schemas.microsoft.com/office/drawing/2014/main" id="{5871D4AE-5031-5391-C9A8-D9B759A96C29}"/>
              </a:ext>
            </a:extLst>
          </p:cNvPr>
          <p:cNvGrpSpPr/>
          <p:nvPr/>
        </p:nvGrpSpPr>
        <p:grpSpPr>
          <a:xfrm>
            <a:off x="17667017" y="11105479"/>
            <a:ext cx="812800" cy="203200"/>
            <a:chOff x="17667017" y="11105479"/>
            <a:chExt cx="812800" cy="203200"/>
          </a:xfrm>
        </p:grpSpPr>
        <p:sp>
          <p:nvSpPr>
            <p:cNvPr id="235" name="object 235">
              <a:extLst>
                <a:ext uri="{FF2B5EF4-FFF2-40B4-BE49-F238E27FC236}">
                  <a16:creationId xmlns:a16="http://schemas.microsoft.com/office/drawing/2014/main" id="{970F1E1D-876A-5BD3-8D3B-38D345E8376A}"/>
                </a:ext>
              </a:extLst>
            </p:cNvPr>
            <p:cNvSpPr/>
            <p:nvPr/>
          </p:nvSpPr>
          <p:spPr>
            <a:xfrm>
              <a:off x="17870083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>
              <a:extLst>
                <a:ext uri="{FF2B5EF4-FFF2-40B4-BE49-F238E27FC236}">
                  <a16:creationId xmlns:a16="http://schemas.microsoft.com/office/drawing/2014/main" id="{9CD6FFFC-7BD8-1C2B-7544-BA4248B25CD3}"/>
                </a:ext>
              </a:extLst>
            </p:cNvPr>
            <p:cNvSpPr/>
            <p:nvPr/>
          </p:nvSpPr>
          <p:spPr>
            <a:xfrm>
              <a:off x="17667008" y="11105483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73"/>
                  </a:lnTo>
                  <a:lnTo>
                    <a:pt x="609219" y="203073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>
              <a:extLst>
                <a:ext uri="{FF2B5EF4-FFF2-40B4-BE49-F238E27FC236}">
                  <a16:creationId xmlns:a16="http://schemas.microsoft.com/office/drawing/2014/main" id="{5E21215C-7B00-9FA8-D564-4F0066F14F53}"/>
                </a:ext>
              </a:extLst>
            </p:cNvPr>
            <p:cNvSpPr/>
            <p:nvPr/>
          </p:nvSpPr>
          <p:spPr>
            <a:xfrm>
              <a:off x="18276228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8" name="object 238">
            <a:extLst>
              <a:ext uri="{FF2B5EF4-FFF2-40B4-BE49-F238E27FC236}">
                <a16:creationId xmlns:a16="http://schemas.microsoft.com/office/drawing/2014/main" id="{574C4454-CCA5-F3B9-B8FE-E506678F99B1}"/>
              </a:ext>
            </a:extLst>
          </p:cNvPr>
          <p:cNvGrpSpPr/>
          <p:nvPr/>
        </p:nvGrpSpPr>
        <p:grpSpPr>
          <a:xfrm>
            <a:off x="18479295" y="11105479"/>
            <a:ext cx="406400" cy="203200"/>
            <a:chOff x="18479295" y="11105479"/>
            <a:chExt cx="406400" cy="203200"/>
          </a:xfrm>
        </p:grpSpPr>
        <p:sp>
          <p:nvSpPr>
            <p:cNvPr id="239" name="object 239">
              <a:extLst>
                <a:ext uri="{FF2B5EF4-FFF2-40B4-BE49-F238E27FC236}">
                  <a16:creationId xmlns:a16="http://schemas.microsoft.com/office/drawing/2014/main" id="{76AE5C32-F948-7A3D-4D5A-77E340D385FE}"/>
                </a:ext>
              </a:extLst>
            </p:cNvPr>
            <p:cNvSpPr/>
            <p:nvPr/>
          </p:nvSpPr>
          <p:spPr>
            <a:xfrm>
              <a:off x="18682362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>
              <a:extLst>
                <a:ext uri="{FF2B5EF4-FFF2-40B4-BE49-F238E27FC236}">
                  <a16:creationId xmlns:a16="http://schemas.microsoft.com/office/drawing/2014/main" id="{02D1682B-3007-B00F-A6A7-73483DAC1E50}"/>
                </a:ext>
              </a:extLst>
            </p:cNvPr>
            <p:cNvSpPr/>
            <p:nvPr/>
          </p:nvSpPr>
          <p:spPr>
            <a:xfrm>
              <a:off x="1847929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1" name="object 241">
            <a:extLst>
              <a:ext uri="{FF2B5EF4-FFF2-40B4-BE49-F238E27FC236}">
                <a16:creationId xmlns:a16="http://schemas.microsoft.com/office/drawing/2014/main" id="{1A293C95-A676-13A0-EA14-6D16D2DBF654}"/>
              </a:ext>
            </a:extLst>
          </p:cNvPr>
          <p:cNvGrpSpPr/>
          <p:nvPr/>
        </p:nvGrpSpPr>
        <p:grpSpPr>
          <a:xfrm>
            <a:off x="18885434" y="11105479"/>
            <a:ext cx="406400" cy="203200"/>
            <a:chOff x="18885434" y="11105479"/>
            <a:chExt cx="406400" cy="203200"/>
          </a:xfrm>
        </p:grpSpPr>
        <p:sp>
          <p:nvSpPr>
            <p:cNvPr id="242" name="object 242">
              <a:extLst>
                <a:ext uri="{FF2B5EF4-FFF2-40B4-BE49-F238E27FC236}">
                  <a16:creationId xmlns:a16="http://schemas.microsoft.com/office/drawing/2014/main" id="{092C56FA-D3D1-085D-7053-BDEEC9C3C9C5}"/>
                </a:ext>
              </a:extLst>
            </p:cNvPr>
            <p:cNvSpPr/>
            <p:nvPr/>
          </p:nvSpPr>
          <p:spPr>
            <a:xfrm>
              <a:off x="19088508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>
              <a:extLst>
                <a:ext uri="{FF2B5EF4-FFF2-40B4-BE49-F238E27FC236}">
                  <a16:creationId xmlns:a16="http://schemas.microsoft.com/office/drawing/2014/main" id="{AAE1655D-6913-6870-5380-D6252EEED394}"/>
                </a:ext>
              </a:extLst>
            </p:cNvPr>
            <p:cNvSpPr/>
            <p:nvPr/>
          </p:nvSpPr>
          <p:spPr>
            <a:xfrm>
              <a:off x="18885434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4" name="TextBox 243">
            <a:extLst>
              <a:ext uri="{FF2B5EF4-FFF2-40B4-BE49-F238E27FC236}">
                <a16:creationId xmlns:a16="http://schemas.microsoft.com/office/drawing/2014/main" id="{3B4A7559-3376-242B-8F60-23ABC0C4F0A2}"/>
              </a:ext>
            </a:extLst>
          </p:cNvPr>
          <p:cNvSpPr txBox="1"/>
          <p:nvPr/>
        </p:nvSpPr>
        <p:spPr>
          <a:xfrm>
            <a:off x="984250" y="1075855"/>
            <a:ext cx="5692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8000" b="1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Data-2025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8A708EFB-6483-B5FB-6741-8A1A13ECFE7E}"/>
              </a:ext>
            </a:extLst>
          </p:cNvPr>
          <p:cNvSpPr txBox="1"/>
          <p:nvPr/>
        </p:nvSpPr>
        <p:spPr>
          <a:xfrm>
            <a:off x="1212850" y="2835275"/>
            <a:ext cx="13716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Data set- January 2025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Total of 813 missing adults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40 of whom were linked to Dementia/Alzheimer’s</a:t>
            </a: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We expect these figures to increase</a:t>
            </a:r>
          </a:p>
          <a:p>
            <a:pPr algn="l"/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7608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EB900CE-D92F-AF6C-5E14-0F501CA6D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A521D882-5F69-AAA4-0663-6C54664A1AB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83813" y="478995"/>
            <a:ext cx="1453641" cy="1765300"/>
          </a:xfrm>
          <a:prstGeom prst="rect">
            <a:avLst/>
          </a:prstGeom>
        </p:spPr>
      </p:pic>
      <p:grpSp>
        <p:nvGrpSpPr>
          <p:cNvPr id="3" name="object 3">
            <a:extLst>
              <a:ext uri="{FF2B5EF4-FFF2-40B4-BE49-F238E27FC236}">
                <a16:creationId xmlns:a16="http://schemas.microsoft.com/office/drawing/2014/main" id="{659B6781-0025-D557-C664-6D08FF21FE92}"/>
              </a:ext>
            </a:extLst>
          </p:cNvPr>
          <p:cNvGrpSpPr/>
          <p:nvPr/>
        </p:nvGrpSpPr>
        <p:grpSpPr>
          <a:xfrm>
            <a:off x="17451874" y="866371"/>
            <a:ext cx="2652395" cy="1302385"/>
            <a:chOff x="17451874" y="866371"/>
            <a:chExt cx="2652395" cy="130238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5CAB98B6-94F0-519E-CC2F-47CD57066431}"/>
                </a:ext>
              </a:extLst>
            </p:cNvPr>
            <p:cNvSpPr/>
            <p:nvPr/>
          </p:nvSpPr>
          <p:spPr>
            <a:xfrm>
              <a:off x="17652551" y="1314420"/>
              <a:ext cx="2451735" cy="406400"/>
            </a:xfrm>
            <a:custGeom>
              <a:avLst/>
              <a:gdLst/>
              <a:ahLst/>
              <a:cxnLst/>
              <a:rect l="l" t="t" r="r" b="b"/>
              <a:pathLst>
                <a:path w="2451734" h="406400">
                  <a:moveTo>
                    <a:pt x="2451297" y="0"/>
                  </a:moveTo>
                  <a:lnTo>
                    <a:pt x="0" y="0"/>
                  </a:lnTo>
                  <a:lnTo>
                    <a:pt x="0" y="406123"/>
                  </a:lnTo>
                  <a:lnTo>
                    <a:pt x="2451297" y="406123"/>
                  </a:lnTo>
                  <a:lnTo>
                    <a:pt x="2451297" y="0"/>
                  </a:lnTo>
                  <a:close/>
                </a:path>
              </a:pathLst>
            </a:custGeom>
            <a:solidFill>
              <a:srgbClr val="FFE4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E10A07FA-7152-2ED9-04B9-AFEBDD560B69}"/>
                </a:ext>
              </a:extLst>
            </p:cNvPr>
            <p:cNvSpPr/>
            <p:nvPr/>
          </p:nvSpPr>
          <p:spPr>
            <a:xfrm>
              <a:off x="19033148" y="1386147"/>
              <a:ext cx="21590" cy="100965"/>
            </a:xfrm>
            <a:custGeom>
              <a:avLst/>
              <a:gdLst/>
              <a:ahLst/>
              <a:cxnLst/>
              <a:rect l="l" t="t" r="r" b="b"/>
              <a:pathLst>
                <a:path w="21590" h="100965">
                  <a:moveTo>
                    <a:pt x="21043" y="26682"/>
                  </a:moveTo>
                  <a:lnTo>
                    <a:pt x="546" y="26682"/>
                  </a:lnTo>
                  <a:lnTo>
                    <a:pt x="546" y="100418"/>
                  </a:lnTo>
                  <a:lnTo>
                    <a:pt x="21043" y="100418"/>
                  </a:lnTo>
                  <a:lnTo>
                    <a:pt x="21043" y="26682"/>
                  </a:lnTo>
                  <a:close/>
                </a:path>
                <a:path w="21590" h="100965">
                  <a:moveTo>
                    <a:pt x="21577" y="0"/>
                  </a:moveTo>
                  <a:lnTo>
                    <a:pt x="0" y="0"/>
                  </a:lnTo>
                  <a:lnTo>
                    <a:pt x="0" y="18567"/>
                  </a:lnTo>
                  <a:lnTo>
                    <a:pt x="21577" y="18567"/>
                  </a:lnTo>
                  <a:lnTo>
                    <a:pt x="2157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4B6C2CF2-4CDA-A895-0F5C-26C7F6CAABB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892841" y="1386135"/>
              <a:ext cx="1448972" cy="275685"/>
            </a:xfrm>
            <a:prstGeom prst="rect">
              <a:avLst/>
            </a:prstGeom>
          </p:spPr>
        </p:pic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D7A5BB36-347C-8862-FF84-D19DCFE1B39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451874" y="1314421"/>
              <a:ext cx="406123" cy="406123"/>
            </a:xfrm>
            <a:prstGeom prst="rect">
              <a:avLst/>
            </a:prstGeom>
          </p:spPr>
        </p:pic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EE427ABC-03B3-A462-1620-7CAD814B2256}"/>
                </a:ext>
              </a:extLst>
            </p:cNvPr>
            <p:cNvSpPr/>
            <p:nvPr/>
          </p:nvSpPr>
          <p:spPr>
            <a:xfrm>
              <a:off x="17654928" y="866371"/>
              <a:ext cx="2449195" cy="406400"/>
            </a:xfrm>
            <a:custGeom>
              <a:avLst/>
              <a:gdLst/>
              <a:ahLst/>
              <a:cxnLst/>
              <a:rect l="l" t="t" r="r" b="b"/>
              <a:pathLst>
                <a:path w="2449194" h="406400">
                  <a:moveTo>
                    <a:pt x="2448920" y="0"/>
                  </a:moveTo>
                  <a:lnTo>
                    <a:pt x="0" y="0"/>
                  </a:lnTo>
                  <a:lnTo>
                    <a:pt x="0" y="406123"/>
                  </a:lnTo>
                  <a:lnTo>
                    <a:pt x="2448920" y="406123"/>
                  </a:lnTo>
                  <a:lnTo>
                    <a:pt x="2448920" y="0"/>
                  </a:lnTo>
                  <a:close/>
                </a:path>
              </a:pathLst>
            </a:custGeom>
            <a:solidFill>
              <a:srgbClr val="A2DE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>
              <a:extLst>
                <a:ext uri="{FF2B5EF4-FFF2-40B4-BE49-F238E27FC236}">
                  <a16:creationId xmlns:a16="http://schemas.microsoft.com/office/drawing/2014/main" id="{8BE72FA8-3041-59DD-193F-4894650CF24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890678" y="938085"/>
              <a:ext cx="568813" cy="275541"/>
            </a:xfrm>
            <a:prstGeom prst="rect">
              <a:avLst/>
            </a:prstGeom>
          </p:spPr>
        </p:pic>
        <p:pic>
          <p:nvPicPr>
            <p:cNvPr id="10" name="object 10">
              <a:extLst>
                <a:ext uri="{FF2B5EF4-FFF2-40B4-BE49-F238E27FC236}">
                  <a16:creationId xmlns:a16="http://schemas.microsoft.com/office/drawing/2014/main" id="{DF8A780A-055B-654B-9979-834D0747489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451874" y="866371"/>
              <a:ext cx="406123" cy="406123"/>
            </a:xfrm>
            <a:prstGeom prst="rect">
              <a:avLst/>
            </a:prstGeom>
          </p:spPr>
        </p:pic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FAC60003-1E82-3CA2-E115-517382EDAB8F}"/>
                </a:ext>
              </a:extLst>
            </p:cNvPr>
            <p:cNvSpPr/>
            <p:nvPr/>
          </p:nvSpPr>
          <p:spPr>
            <a:xfrm>
              <a:off x="17652551" y="1762469"/>
              <a:ext cx="2451735" cy="406400"/>
            </a:xfrm>
            <a:custGeom>
              <a:avLst/>
              <a:gdLst/>
              <a:ahLst/>
              <a:cxnLst/>
              <a:rect l="l" t="t" r="r" b="b"/>
              <a:pathLst>
                <a:path w="2451734" h="406400">
                  <a:moveTo>
                    <a:pt x="2451297" y="0"/>
                  </a:moveTo>
                  <a:lnTo>
                    <a:pt x="0" y="0"/>
                  </a:lnTo>
                  <a:lnTo>
                    <a:pt x="0" y="406123"/>
                  </a:lnTo>
                  <a:lnTo>
                    <a:pt x="2451297" y="406123"/>
                  </a:lnTo>
                  <a:lnTo>
                    <a:pt x="2451297" y="0"/>
                  </a:lnTo>
                  <a:close/>
                </a:path>
              </a:pathLst>
            </a:custGeom>
            <a:solidFill>
              <a:srgbClr val="BFB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id="{9F4B35C9-D083-DB11-6BC9-A55358CBB5B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88664" y="1834188"/>
              <a:ext cx="1607214" cy="254908"/>
            </a:xfrm>
            <a:prstGeom prst="rect">
              <a:avLst/>
            </a:prstGeom>
          </p:spPr>
        </p:pic>
        <p:pic>
          <p:nvPicPr>
            <p:cNvPr id="13" name="object 13">
              <a:extLst>
                <a:ext uri="{FF2B5EF4-FFF2-40B4-BE49-F238E27FC236}">
                  <a16:creationId xmlns:a16="http://schemas.microsoft.com/office/drawing/2014/main" id="{50D4238C-42B5-DFBF-FB4B-8EC368C3AFC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451874" y="1762471"/>
              <a:ext cx="406123" cy="406123"/>
            </a:xfrm>
            <a:prstGeom prst="rect">
              <a:avLst/>
            </a:prstGeom>
          </p:spPr>
        </p:pic>
      </p:grp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4806CE3C-D51C-7659-1539-681F1639521E}"/>
              </a:ext>
            </a:extLst>
          </p:cNvPr>
          <p:cNvGrpSpPr/>
          <p:nvPr/>
        </p:nvGrpSpPr>
        <p:grpSpPr>
          <a:xfrm>
            <a:off x="0" y="10699339"/>
            <a:ext cx="1015365" cy="406400"/>
            <a:chOff x="0" y="10699339"/>
            <a:chExt cx="1015365" cy="406400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33275E33-7E58-6F5E-5D39-118E8F78A8E2}"/>
                </a:ext>
              </a:extLst>
            </p:cNvPr>
            <p:cNvSpPr/>
            <p:nvPr/>
          </p:nvSpPr>
          <p:spPr>
            <a:xfrm>
              <a:off x="203060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BCAFE263-B84A-7F84-ED3D-D6363A825598}"/>
                </a:ext>
              </a:extLst>
            </p:cNvPr>
            <p:cNvSpPr/>
            <p:nvPr/>
          </p:nvSpPr>
          <p:spPr>
            <a:xfrm>
              <a:off x="203060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406400">
                  <a:moveTo>
                    <a:pt x="406146" y="203073"/>
                  </a:moveTo>
                  <a:lnTo>
                    <a:pt x="203073" y="203073"/>
                  </a:lnTo>
                  <a:lnTo>
                    <a:pt x="203073" y="406146"/>
                  </a:lnTo>
                  <a:lnTo>
                    <a:pt x="406146" y="406146"/>
                  </a:lnTo>
                  <a:lnTo>
                    <a:pt x="406146" y="203073"/>
                  </a:lnTo>
                  <a:close/>
                </a:path>
                <a:path w="609600" h="406400">
                  <a:moveTo>
                    <a:pt x="609206" y="0"/>
                  </a:moveTo>
                  <a:lnTo>
                    <a:pt x="406146" y="0"/>
                  </a:lnTo>
                  <a:lnTo>
                    <a:pt x="406146" y="203073"/>
                  </a:lnTo>
                  <a:lnTo>
                    <a:pt x="609206" y="203073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88211901-B8D3-7AAB-4D2F-3C9605BF793E}"/>
                </a:ext>
              </a:extLst>
            </p:cNvPr>
            <p:cNvSpPr/>
            <p:nvPr/>
          </p:nvSpPr>
          <p:spPr>
            <a:xfrm>
              <a:off x="0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41D713BE-8D3B-D353-456F-34AC4F4DF9FA}"/>
                </a:ext>
              </a:extLst>
            </p:cNvPr>
            <p:cNvSpPr/>
            <p:nvPr/>
          </p:nvSpPr>
          <p:spPr>
            <a:xfrm>
              <a:off x="0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22841661-822B-4329-B0D4-42941B347D0E}"/>
                </a:ext>
              </a:extLst>
            </p:cNvPr>
            <p:cNvSpPr/>
            <p:nvPr/>
          </p:nvSpPr>
          <p:spPr>
            <a:xfrm>
              <a:off x="81227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>
            <a:extLst>
              <a:ext uri="{FF2B5EF4-FFF2-40B4-BE49-F238E27FC236}">
                <a16:creationId xmlns:a16="http://schemas.microsoft.com/office/drawing/2014/main" id="{BD9F4EBC-A94A-B1C3-90D1-B24710BF8C96}"/>
              </a:ext>
            </a:extLst>
          </p:cNvPr>
          <p:cNvGrpSpPr/>
          <p:nvPr/>
        </p:nvGrpSpPr>
        <p:grpSpPr>
          <a:xfrm>
            <a:off x="812278" y="10699339"/>
            <a:ext cx="609600" cy="406400"/>
            <a:chOff x="812278" y="10699339"/>
            <a:chExt cx="609600" cy="406400"/>
          </a:xfrm>
        </p:grpSpPr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96026E15-9475-DC41-92BA-FB04E72EEABF}"/>
                </a:ext>
              </a:extLst>
            </p:cNvPr>
            <p:cNvSpPr/>
            <p:nvPr/>
          </p:nvSpPr>
          <p:spPr>
            <a:xfrm>
              <a:off x="1015339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>
              <a:extLst>
                <a:ext uri="{FF2B5EF4-FFF2-40B4-BE49-F238E27FC236}">
                  <a16:creationId xmlns:a16="http://schemas.microsoft.com/office/drawing/2014/main" id="{5D4E165F-D88D-97FD-29C5-C75E2CC60948}"/>
                </a:ext>
              </a:extLst>
            </p:cNvPr>
            <p:cNvSpPr/>
            <p:nvPr/>
          </p:nvSpPr>
          <p:spPr>
            <a:xfrm>
              <a:off x="812266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>
            <a:extLst>
              <a:ext uri="{FF2B5EF4-FFF2-40B4-BE49-F238E27FC236}">
                <a16:creationId xmlns:a16="http://schemas.microsoft.com/office/drawing/2014/main" id="{6FEF98F4-A708-4B52-C48F-5A94145AFAA3}"/>
              </a:ext>
            </a:extLst>
          </p:cNvPr>
          <p:cNvGrpSpPr/>
          <p:nvPr/>
        </p:nvGrpSpPr>
        <p:grpSpPr>
          <a:xfrm>
            <a:off x="1218413" y="10699339"/>
            <a:ext cx="1218565" cy="406400"/>
            <a:chOff x="1218413" y="10699339"/>
            <a:chExt cx="1218565" cy="406400"/>
          </a:xfrm>
        </p:grpSpPr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C8F1518F-90F3-D365-8CCA-3A2684FBDDE3}"/>
                </a:ext>
              </a:extLst>
            </p:cNvPr>
            <p:cNvSpPr/>
            <p:nvPr/>
          </p:nvSpPr>
          <p:spPr>
            <a:xfrm>
              <a:off x="1421472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BFB50D7B-633D-7DFF-0016-D49632543A4B}"/>
                </a:ext>
              </a:extLst>
            </p:cNvPr>
            <p:cNvSpPr/>
            <p:nvPr/>
          </p:nvSpPr>
          <p:spPr>
            <a:xfrm>
              <a:off x="1218412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23F56F02-79BD-B055-3C9B-6342912DF95C}"/>
                </a:ext>
              </a:extLst>
            </p:cNvPr>
            <p:cNvSpPr/>
            <p:nvPr/>
          </p:nvSpPr>
          <p:spPr>
            <a:xfrm>
              <a:off x="203069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60" y="203073"/>
                  </a:lnTo>
                  <a:lnTo>
                    <a:pt x="203060" y="0"/>
                  </a:lnTo>
                  <a:close/>
                </a:path>
                <a:path w="406400" h="406400">
                  <a:moveTo>
                    <a:pt x="406133" y="203073"/>
                  </a:moveTo>
                  <a:lnTo>
                    <a:pt x="203060" y="203073"/>
                  </a:lnTo>
                  <a:lnTo>
                    <a:pt x="203060" y="406146"/>
                  </a:lnTo>
                  <a:lnTo>
                    <a:pt x="406133" y="406146"/>
                  </a:lnTo>
                  <a:lnTo>
                    <a:pt x="406133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>
              <a:extLst>
                <a:ext uri="{FF2B5EF4-FFF2-40B4-BE49-F238E27FC236}">
                  <a16:creationId xmlns:a16="http://schemas.microsoft.com/office/drawing/2014/main" id="{8249F0A5-EFAC-5A9C-AF7C-83F6AF62AEDE}"/>
                </a:ext>
              </a:extLst>
            </p:cNvPr>
            <p:cNvSpPr/>
            <p:nvPr/>
          </p:nvSpPr>
          <p:spPr>
            <a:xfrm>
              <a:off x="203069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>
            <a:extLst>
              <a:ext uri="{FF2B5EF4-FFF2-40B4-BE49-F238E27FC236}">
                <a16:creationId xmlns:a16="http://schemas.microsoft.com/office/drawing/2014/main" id="{B5E4B106-FFBE-ED79-8B06-9391DB83C4A4}"/>
              </a:ext>
            </a:extLst>
          </p:cNvPr>
          <p:cNvGrpSpPr/>
          <p:nvPr/>
        </p:nvGrpSpPr>
        <p:grpSpPr>
          <a:xfrm>
            <a:off x="0" y="11105484"/>
            <a:ext cx="1015365" cy="203200"/>
            <a:chOff x="0" y="11105484"/>
            <a:chExt cx="1015365" cy="203200"/>
          </a:xfrm>
        </p:grpSpPr>
        <p:sp>
          <p:nvSpPr>
            <p:cNvPr id="29" name="object 29">
              <a:extLst>
                <a:ext uri="{FF2B5EF4-FFF2-40B4-BE49-F238E27FC236}">
                  <a16:creationId xmlns:a16="http://schemas.microsoft.com/office/drawing/2014/main" id="{AEA1AD3E-71BD-4217-EC07-A61B84749435}"/>
                </a:ext>
              </a:extLst>
            </p:cNvPr>
            <p:cNvSpPr/>
            <p:nvPr/>
          </p:nvSpPr>
          <p:spPr>
            <a:xfrm>
              <a:off x="40613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>
              <a:extLst>
                <a:ext uri="{FF2B5EF4-FFF2-40B4-BE49-F238E27FC236}">
                  <a16:creationId xmlns:a16="http://schemas.microsoft.com/office/drawing/2014/main" id="{DE87FE7A-8914-9DB5-0E53-4680D27521ED}"/>
                </a:ext>
              </a:extLst>
            </p:cNvPr>
            <p:cNvSpPr/>
            <p:nvPr/>
          </p:nvSpPr>
          <p:spPr>
            <a:xfrm>
              <a:off x="203060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DA2CF5DF-4995-2090-9DCD-F7DED9C35D5D}"/>
                </a:ext>
              </a:extLst>
            </p:cNvPr>
            <p:cNvSpPr/>
            <p:nvPr/>
          </p:nvSpPr>
          <p:spPr>
            <a:xfrm>
              <a:off x="0" y="11105496"/>
              <a:ext cx="1015365" cy="203200"/>
            </a:xfrm>
            <a:custGeom>
              <a:avLst/>
              <a:gdLst/>
              <a:ahLst/>
              <a:cxnLst/>
              <a:rect l="l" t="t" r="r" b="b"/>
              <a:pathLst>
                <a:path w="1015365" h="203200">
                  <a:moveTo>
                    <a:pt x="203060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60" y="203060"/>
                  </a:lnTo>
                  <a:lnTo>
                    <a:pt x="203060" y="0"/>
                  </a:lnTo>
                  <a:close/>
                </a:path>
                <a:path w="1015365" h="203200">
                  <a:moveTo>
                    <a:pt x="1015339" y="0"/>
                  </a:moveTo>
                  <a:lnTo>
                    <a:pt x="812266" y="0"/>
                  </a:lnTo>
                  <a:lnTo>
                    <a:pt x="812266" y="203060"/>
                  </a:lnTo>
                  <a:lnTo>
                    <a:pt x="1015339" y="203060"/>
                  </a:lnTo>
                  <a:lnTo>
                    <a:pt x="1015339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>
            <a:extLst>
              <a:ext uri="{FF2B5EF4-FFF2-40B4-BE49-F238E27FC236}">
                <a16:creationId xmlns:a16="http://schemas.microsoft.com/office/drawing/2014/main" id="{348A784F-C1F8-A842-FB81-FA54B000413D}"/>
              </a:ext>
            </a:extLst>
          </p:cNvPr>
          <p:cNvGrpSpPr/>
          <p:nvPr/>
        </p:nvGrpSpPr>
        <p:grpSpPr>
          <a:xfrm>
            <a:off x="1015340" y="11105484"/>
            <a:ext cx="406400" cy="203200"/>
            <a:chOff x="1015340" y="11105484"/>
            <a:chExt cx="406400" cy="203200"/>
          </a:xfrm>
        </p:grpSpPr>
        <p:sp>
          <p:nvSpPr>
            <p:cNvPr id="33" name="object 33">
              <a:extLst>
                <a:ext uri="{FF2B5EF4-FFF2-40B4-BE49-F238E27FC236}">
                  <a16:creationId xmlns:a16="http://schemas.microsoft.com/office/drawing/2014/main" id="{CFBAB902-1147-38C3-A625-3B38D19F9B19}"/>
                </a:ext>
              </a:extLst>
            </p:cNvPr>
            <p:cNvSpPr/>
            <p:nvPr/>
          </p:nvSpPr>
          <p:spPr>
            <a:xfrm>
              <a:off x="121841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id="{537F0974-06A5-39B3-BCA3-0175C5912EAC}"/>
                </a:ext>
              </a:extLst>
            </p:cNvPr>
            <p:cNvSpPr/>
            <p:nvPr/>
          </p:nvSpPr>
          <p:spPr>
            <a:xfrm>
              <a:off x="101534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>
            <a:extLst>
              <a:ext uri="{FF2B5EF4-FFF2-40B4-BE49-F238E27FC236}">
                <a16:creationId xmlns:a16="http://schemas.microsoft.com/office/drawing/2014/main" id="{2263B4FE-AB26-9923-1F3A-77FADA7316AC}"/>
              </a:ext>
            </a:extLst>
          </p:cNvPr>
          <p:cNvGrpSpPr/>
          <p:nvPr/>
        </p:nvGrpSpPr>
        <p:grpSpPr>
          <a:xfrm>
            <a:off x="1421485" y="11105484"/>
            <a:ext cx="1015365" cy="203200"/>
            <a:chOff x="1421485" y="11105484"/>
            <a:chExt cx="1015365" cy="203200"/>
          </a:xfrm>
        </p:grpSpPr>
        <p:sp>
          <p:nvSpPr>
            <p:cNvPr id="36" name="object 36">
              <a:extLst>
                <a:ext uri="{FF2B5EF4-FFF2-40B4-BE49-F238E27FC236}">
                  <a16:creationId xmlns:a16="http://schemas.microsoft.com/office/drawing/2014/main" id="{516395B8-EE31-0FC8-D88C-2E9EFDAFB2CE}"/>
                </a:ext>
              </a:extLst>
            </p:cNvPr>
            <p:cNvSpPr/>
            <p:nvPr/>
          </p:nvSpPr>
          <p:spPr>
            <a:xfrm>
              <a:off x="162454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35A6B8E8-08FA-72FA-8767-2E5B5A5C920A}"/>
                </a:ext>
              </a:extLst>
            </p:cNvPr>
            <p:cNvSpPr/>
            <p:nvPr/>
          </p:nvSpPr>
          <p:spPr>
            <a:xfrm>
              <a:off x="1421472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19" y="203060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>
              <a:extLst>
                <a:ext uri="{FF2B5EF4-FFF2-40B4-BE49-F238E27FC236}">
                  <a16:creationId xmlns:a16="http://schemas.microsoft.com/office/drawing/2014/main" id="{6AD166E1-D9C0-8560-AF99-0AC246904261}"/>
                </a:ext>
              </a:extLst>
            </p:cNvPr>
            <p:cNvSpPr/>
            <p:nvPr/>
          </p:nvSpPr>
          <p:spPr>
            <a:xfrm>
              <a:off x="2030692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>
              <a:extLst>
                <a:ext uri="{FF2B5EF4-FFF2-40B4-BE49-F238E27FC236}">
                  <a16:creationId xmlns:a16="http://schemas.microsoft.com/office/drawing/2014/main" id="{80683B6D-1BFD-5E11-9CF9-9BB3B4593813}"/>
                </a:ext>
              </a:extLst>
            </p:cNvPr>
            <p:cNvSpPr/>
            <p:nvPr/>
          </p:nvSpPr>
          <p:spPr>
            <a:xfrm>
              <a:off x="223375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>
            <a:extLst>
              <a:ext uri="{FF2B5EF4-FFF2-40B4-BE49-F238E27FC236}">
                <a16:creationId xmlns:a16="http://schemas.microsoft.com/office/drawing/2014/main" id="{B743E5A2-CCC5-2426-3E5F-5176DC6CB568}"/>
              </a:ext>
            </a:extLst>
          </p:cNvPr>
          <p:cNvGrpSpPr/>
          <p:nvPr/>
        </p:nvGrpSpPr>
        <p:grpSpPr>
          <a:xfrm>
            <a:off x="19291569" y="11105479"/>
            <a:ext cx="406400" cy="203200"/>
            <a:chOff x="19291569" y="11105479"/>
            <a:chExt cx="406400" cy="203200"/>
          </a:xfrm>
        </p:grpSpPr>
        <p:sp>
          <p:nvSpPr>
            <p:cNvPr id="41" name="object 41">
              <a:extLst>
                <a:ext uri="{FF2B5EF4-FFF2-40B4-BE49-F238E27FC236}">
                  <a16:creationId xmlns:a16="http://schemas.microsoft.com/office/drawing/2014/main" id="{ADEA6F90-34C4-4632-F208-34F56C6DDF71}"/>
                </a:ext>
              </a:extLst>
            </p:cNvPr>
            <p:cNvSpPr/>
            <p:nvPr/>
          </p:nvSpPr>
          <p:spPr>
            <a:xfrm>
              <a:off x="19291569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>
              <a:extLst>
                <a:ext uri="{FF2B5EF4-FFF2-40B4-BE49-F238E27FC236}">
                  <a16:creationId xmlns:a16="http://schemas.microsoft.com/office/drawing/2014/main" id="{10AFCFE4-7E62-FB56-C633-D72D44AD02C5}"/>
                </a:ext>
              </a:extLst>
            </p:cNvPr>
            <p:cNvSpPr/>
            <p:nvPr/>
          </p:nvSpPr>
          <p:spPr>
            <a:xfrm>
              <a:off x="1949464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>
            <a:extLst>
              <a:ext uri="{FF2B5EF4-FFF2-40B4-BE49-F238E27FC236}">
                <a16:creationId xmlns:a16="http://schemas.microsoft.com/office/drawing/2014/main" id="{C88C144A-DCE0-A296-27EE-BD234BADE085}"/>
              </a:ext>
            </a:extLst>
          </p:cNvPr>
          <p:cNvGrpSpPr/>
          <p:nvPr/>
        </p:nvGrpSpPr>
        <p:grpSpPr>
          <a:xfrm>
            <a:off x="19697713" y="11105479"/>
            <a:ext cx="406400" cy="203200"/>
            <a:chOff x="19697713" y="11105479"/>
            <a:chExt cx="406400" cy="203200"/>
          </a:xfrm>
        </p:grpSpPr>
        <p:sp>
          <p:nvSpPr>
            <p:cNvPr id="44" name="object 44">
              <a:extLst>
                <a:ext uri="{FF2B5EF4-FFF2-40B4-BE49-F238E27FC236}">
                  <a16:creationId xmlns:a16="http://schemas.microsoft.com/office/drawing/2014/main" id="{EB6AC2C8-9E46-5770-B015-3453728C66C0}"/>
                </a:ext>
              </a:extLst>
            </p:cNvPr>
            <p:cNvSpPr/>
            <p:nvPr/>
          </p:nvSpPr>
          <p:spPr>
            <a:xfrm>
              <a:off x="19900779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>
              <a:extLst>
                <a:ext uri="{FF2B5EF4-FFF2-40B4-BE49-F238E27FC236}">
                  <a16:creationId xmlns:a16="http://schemas.microsoft.com/office/drawing/2014/main" id="{55693BFD-9DF8-864C-8043-9AA99E223D49}"/>
                </a:ext>
              </a:extLst>
            </p:cNvPr>
            <p:cNvSpPr/>
            <p:nvPr/>
          </p:nvSpPr>
          <p:spPr>
            <a:xfrm>
              <a:off x="19697713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>
            <a:extLst>
              <a:ext uri="{FF2B5EF4-FFF2-40B4-BE49-F238E27FC236}">
                <a16:creationId xmlns:a16="http://schemas.microsoft.com/office/drawing/2014/main" id="{D382E7CE-F592-9065-A5DE-B89E5B8A14D3}"/>
              </a:ext>
            </a:extLst>
          </p:cNvPr>
          <p:cNvSpPr/>
          <p:nvPr/>
        </p:nvSpPr>
        <p:spPr>
          <a:xfrm>
            <a:off x="2436826" y="1069933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7" name="object 47">
            <a:extLst>
              <a:ext uri="{FF2B5EF4-FFF2-40B4-BE49-F238E27FC236}">
                <a16:creationId xmlns:a16="http://schemas.microsoft.com/office/drawing/2014/main" id="{B53BD64B-B11F-3383-923C-CD73C40F65EC}"/>
              </a:ext>
            </a:extLst>
          </p:cNvPr>
          <p:cNvGrpSpPr/>
          <p:nvPr/>
        </p:nvGrpSpPr>
        <p:grpSpPr>
          <a:xfrm>
            <a:off x="2436826" y="10699339"/>
            <a:ext cx="1015365" cy="406400"/>
            <a:chOff x="2436826" y="10699339"/>
            <a:chExt cx="1015365" cy="406400"/>
          </a:xfrm>
        </p:grpSpPr>
        <p:sp>
          <p:nvSpPr>
            <p:cNvPr id="48" name="object 48">
              <a:extLst>
                <a:ext uri="{FF2B5EF4-FFF2-40B4-BE49-F238E27FC236}">
                  <a16:creationId xmlns:a16="http://schemas.microsoft.com/office/drawing/2014/main" id="{92E97275-7449-D20C-48EE-846D038DB31A}"/>
                </a:ext>
              </a:extLst>
            </p:cNvPr>
            <p:cNvSpPr/>
            <p:nvPr/>
          </p:nvSpPr>
          <p:spPr>
            <a:xfrm>
              <a:off x="2639898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>
              <a:extLst>
                <a:ext uri="{FF2B5EF4-FFF2-40B4-BE49-F238E27FC236}">
                  <a16:creationId xmlns:a16="http://schemas.microsoft.com/office/drawing/2014/main" id="{AF92F00A-B5E0-A5AF-7B2F-BBC736E01542}"/>
                </a:ext>
              </a:extLst>
            </p:cNvPr>
            <p:cNvSpPr/>
            <p:nvPr/>
          </p:nvSpPr>
          <p:spPr>
            <a:xfrm>
              <a:off x="2436825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8C8E89BE-FBA6-4AA2-502D-49E1107872D9}"/>
                </a:ext>
              </a:extLst>
            </p:cNvPr>
            <p:cNvSpPr/>
            <p:nvPr/>
          </p:nvSpPr>
          <p:spPr>
            <a:xfrm>
              <a:off x="3249105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51">
            <a:extLst>
              <a:ext uri="{FF2B5EF4-FFF2-40B4-BE49-F238E27FC236}">
                <a16:creationId xmlns:a16="http://schemas.microsoft.com/office/drawing/2014/main" id="{42CDC7BA-F3BD-4DBE-B127-38B11AF82E12}"/>
              </a:ext>
            </a:extLst>
          </p:cNvPr>
          <p:cNvGrpSpPr/>
          <p:nvPr/>
        </p:nvGrpSpPr>
        <p:grpSpPr>
          <a:xfrm>
            <a:off x="3249105" y="10699339"/>
            <a:ext cx="609600" cy="406400"/>
            <a:chOff x="3249105" y="10699339"/>
            <a:chExt cx="609600" cy="406400"/>
          </a:xfrm>
        </p:grpSpPr>
        <p:sp>
          <p:nvSpPr>
            <p:cNvPr id="52" name="object 52">
              <a:extLst>
                <a:ext uri="{FF2B5EF4-FFF2-40B4-BE49-F238E27FC236}">
                  <a16:creationId xmlns:a16="http://schemas.microsoft.com/office/drawing/2014/main" id="{8C65F116-5301-8941-038D-A89CBC8C0CB3}"/>
                </a:ext>
              </a:extLst>
            </p:cNvPr>
            <p:cNvSpPr/>
            <p:nvPr/>
          </p:nvSpPr>
          <p:spPr>
            <a:xfrm>
              <a:off x="345217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>
              <a:extLst>
                <a:ext uri="{FF2B5EF4-FFF2-40B4-BE49-F238E27FC236}">
                  <a16:creationId xmlns:a16="http://schemas.microsoft.com/office/drawing/2014/main" id="{1A3ACBED-C9A1-F312-AB16-838583E3F777}"/>
                </a:ext>
              </a:extLst>
            </p:cNvPr>
            <p:cNvSpPr/>
            <p:nvPr/>
          </p:nvSpPr>
          <p:spPr>
            <a:xfrm>
              <a:off x="3249104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54">
            <a:extLst>
              <a:ext uri="{FF2B5EF4-FFF2-40B4-BE49-F238E27FC236}">
                <a16:creationId xmlns:a16="http://schemas.microsoft.com/office/drawing/2014/main" id="{4590822C-2315-BDEE-85C7-3C7FCCFD2402}"/>
              </a:ext>
            </a:extLst>
          </p:cNvPr>
          <p:cNvGrpSpPr/>
          <p:nvPr/>
        </p:nvGrpSpPr>
        <p:grpSpPr>
          <a:xfrm>
            <a:off x="3655239" y="10699339"/>
            <a:ext cx="1015365" cy="406400"/>
            <a:chOff x="3655239" y="10699339"/>
            <a:chExt cx="1015365" cy="406400"/>
          </a:xfrm>
        </p:grpSpPr>
        <p:sp>
          <p:nvSpPr>
            <p:cNvPr id="55" name="object 55">
              <a:extLst>
                <a:ext uri="{FF2B5EF4-FFF2-40B4-BE49-F238E27FC236}">
                  <a16:creationId xmlns:a16="http://schemas.microsoft.com/office/drawing/2014/main" id="{F111E46C-C890-5329-E676-07919C76338A}"/>
                </a:ext>
              </a:extLst>
            </p:cNvPr>
            <p:cNvSpPr/>
            <p:nvPr/>
          </p:nvSpPr>
          <p:spPr>
            <a:xfrm>
              <a:off x="3858311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>
              <a:extLst>
                <a:ext uri="{FF2B5EF4-FFF2-40B4-BE49-F238E27FC236}">
                  <a16:creationId xmlns:a16="http://schemas.microsoft.com/office/drawing/2014/main" id="{A813235E-8323-3F7B-A8F3-198402CA822E}"/>
                </a:ext>
              </a:extLst>
            </p:cNvPr>
            <p:cNvSpPr/>
            <p:nvPr/>
          </p:nvSpPr>
          <p:spPr>
            <a:xfrm>
              <a:off x="3655238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>
              <a:extLst>
                <a:ext uri="{FF2B5EF4-FFF2-40B4-BE49-F238E27FC236}">
                  <a16:creationId xmlns:a16="http://schemas.microsoft.com/office/drawing/2014/main" id="{4D1EDF1C-F3E3-0731-BF54-7A23CAFDC1F2}"/>
                </a:ext>
              </a:extLst>
            </p:cNvPr>
            <p:cNvSpPr/>
            <p:nvPr/>
          </p:nvSpPr>
          <p:spPr>
            <a:xfrm>
              <a:off x="446751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>
            <a:extLst>
              <a:ext uri="{FF2B5EF4-FFF2-40B4-BE49-F238E27FC236}">
                <a16:creationId xmlns:a16="http://schemas.microsoft.com/office/drawing/2014/main" id="{369164B4-9437-4EC5-6236-A605608784EA}"/>
              </a:ext>
            </a:extLst>
          </p:cNvPr>
          <p:cNvGrpSpPr/>
          <p:nvPr/>
        </p:nvGrpSpPr>
        <p:grpSpPr>
          <a:xfrm>
            <a:off x="4467518" y="10699339"/>
            <a:ext cx="609600" cy="406400"/>
            <a:chOff x="4467518" y="10699339"/>
            <a:chExt cx="609600" cy="406400"/>
          </a:xfrm>
        </p:grpSpPr>
        <p:sp>
          <p:nvSpPr>
            <p:cNvPr id="59" name="object 59">
              <a:extLst>
                <a:ext uri="{FF2B5EF4-FFF2-40B4-BE49-F238E27FC236}">
                  <a16:creationId xmlns:a16="http://schemas.microsoft.com/office/drawing/2014/main" id="{89AFF51F-6F59-A6E8-2BBC-BD2C21837693}"/>
                </a:ext>
              </a:extLst>
            </p:cNvPr>
            <p:cNvSpPr/>
            <p:nvPr/>
          </p:nvSpPr>
          <p:spPr>
            <a:xfrm>
              <a:off x="467059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>
              <a:extLst>
                <a:ext uri="{FF2B5EF4-FFF2-40B4-BE49-F238E27FC236}">
                  <a16:creationId xmlns:a16="http://schemas.microsoft.com/office/drawing/2014/main" id="{D688E9AA-A99C-5D4C-172D-A4E2D9CDB86C}"/>
                </a:ext>
              </a:extLst>
            </p:cNvPr>
            <p:cNvSpPr/>
            <p:nvPr/>
          </p:nvSpPr>
          <p:spPr>
            <a:xfrm>
              <a:off x="446751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1" name="object 61">
            <a:extLst>
              <a:ext uri="{FF2B5EF4-FFF2-40B4-BE49-F238E27FC236}">
                <a16:creationId xmlns:a16="http://schemas.microsoft.com/office/drawing/2014/main" id="{9A2E392D-06A9-8C6D-240D-FDC52983366B}"/>
              </a:ext>
            </a:extLst>
          </p:cNvPr>
          <p:cNvGrpSpPr/>
          <p:nvPr/>
        </p:nvGrpSpPr>
        <p:grpSpPr>
          <a:xfrm>
            <a:off x="4873662" y="10699339"/>
            <a:ext cx="1015365" cy="406400"/>
            <a:chOff x="4873662" y="10699339"/>
            <a:chExt cx="1015365" cy="406400"/>
          </a:xfrm>
        </p:grpSpPr>
        <p:sp>
          <p:nvSpPr>
            <p:cNvPr id="62" name="object 62">
              <a:extLst>
                <a:ext uri="{FF2B5EF4-FFF2-40B4-BE49-F238E27FC236}">
                  <a16:creationId xmlns:a16="http://schemas.microsoft.com/office/drawing/2014/main" id="{EC96504A-8930-973D-A719-5B37375EA26A}"/>
                </a:ext>
              </a:extLst>
            </p:cNvPr>
            <p:cNvSpPr/>
            <p:nvPr/>
          </p:nvSpPr>
          <p:spPr>
            <a:xfrm>
              <a:off x="5076723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>
              <a:extLst>
                <a:ext uri="{FF2B5EF4-FFF2-40B4-BE49-F238E27FC236}">
                  <a16:creationId xmlns:a16="http://schemas.microsoft.com/office/drawing/2014/main" id="{2F114AE6-D216-7A01-F2FF-EF0E21A9BE69}"/>
                </a:ext>
              </a:extLst>
            </p:cNvPr>
            <p:cNvSpPr/>
            <p:nvPr/>
          </p:nvSpPr>
          <p:spPr>
            <a:xfrm>
              <a:off x="4873663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66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66" y="203073"/>
                  </a:lnTo>
                  <a:lnTo>
                    <a:pt x="81226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>
              <a:extLst>
                <a:ext uri="{FF2B5EF4-FFF2-40B4-BE49-F238E27FC236}">
                  <a16:creationId xmlns:a16="http://schemas.microsoft.com/office/drawing/2014/main" id="{4F31B0D9-BBEA-24E1-F598-23AA3D5B8FBC}"/>
                </a:ext>
              </a:extLst>
            </p:cNvPr>
            <p:cNvSpPr/>
            <p:nvPr/>
          </p:nvSpPr>
          <p:spPr>
            <a:xfrm>
              <a:off x="5685931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5" name="object 65">
            <a:extLst>
              <a:ext uri="{FF2B5EF4-FFF2-40B4-BE49-F238E27FC236}">
                <a16:creationId xmlns:a16="http://schemas.microsoft.com/office/drawing/2014/main" id="{C12AB5C4-EF8C-4257-E861-0547F586E95F}"/>
              </a:ext>
            </a:extLst>
          </p:cNvPr>
          <p:cNvGrpSpPr/>
          <p:nvPr/>
        </p:nvGrpSpPr>
        <p:grpSpPr>
          <a:xfrm>
            <a:off x="5685931" y="10699339"/>
            <a:ext cx="609600" cy="406400"/>
            <a:chOff x="5685931" y="10699339"/>
            <a:chExt cx="609600" cy="406400"/>
          </a:xfrm>
        </p:grpSpPr>
        <p:sp>
          <p:nvSpPr>
            <p:cNvPr id="66" name="object 66">
              <a:extLst>
                <a:ext uri="{FF2B5EF4-FFF2-40B4-BE49-F238E27FC236}">
                  <a16:creationId xmlns:a16="http://schemas.microsoft.com/office/drawing/2014/main" id="{10A332B4-5010-EBC1-9318-ECF33AF4B02A}"/>
                </a:ext>
              </a:extLst>
            </p:cNvPr>
            <p:cNvSpPr/>
            <p:nvPr/>
          </p:nvSpPr>
          <p:spPr>
            <a:xfrm>
              <a:off x="5889003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>
              <a:extLst>
                <a:ext uri="{FF2B5EF4-FFF2-40B4-BE49-F238E27FC236}">
                  <a16:creationId xmlns:a16="http://schemas.microsoft.com/office/drawing/2014/main" id="{990BF4B0-5013-646C-8130-DD5DBC835E4E}"/>
                </a:ext>
              </a:extLst>
            </p:cNvPr>
            <p:cNvSpPr/>
            <p:nvPr/>
          </p:nvSpPr>
          <p:spPr>
            <a:xfrm>
              <a:off x="568593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8" name="object 68">
            <a:extLst>
              <a:ext uri="{FF2B5EF4-FFF2-40B4-BE49-F238E27FC236}">
                <a16:creationId xmlns:a16="http://schemas.microsoft.com/office/drawing/2014/main" id="{D5C2AC8B-3E4A-F2A2-BC1B-652E2E62F21B}"/>
              </a:ext>
            </a:extLst>
          </p:cNvPr>
          <p:cNvGrpSpPr/>
          <p:nvPr/>
        </p:nvGrpSpPr>
        <p:grpSpPr>
          <a:xfrm>
            <a:off x="6092076" y="10699339"/>
            <a:ext cx="1015365" cy="406400"/>
            <a:chOff x="6092076" y="10699339"/>
            <a:chExt cx="1015365" cy="406400"/>
          </a:xfrm>
        </p:grpSpPr>
        <p:sp>
          <p:nvSpPr>
            <p:cNvPr id="69" name="object 69">
              <a:extLst>
                <a:ext uri="{FF2B5EF4-FFF2-40B4-BE49-F238E27FC236}">
                  <a16:creationId xmlns:a16="http://schemas.microsoft.com/office/drawing/2014/main" id="{FC1A840B-A6BC-553B-7A1A-0D168698BDED}"/>
                </a:ext>
              </a:extLst>
            </p:cNvPr>
            <p:cNvSpPr/>
            <p:nvPr/>
          </p:nvSpPr>
          <p:spPr>
            <a:xfrm>
              <a:off x="6295136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>
              <a:extLst>
                <a:ext uri="{FF2B5EF4-FFF2-40B4-BE49-F238E27FC236}">
                  <a16:creationId xmlns:a16="http://schemas.microsoft.com/office/drawing/2014/main" id="{3EBEC201-395F-00AC-2991-20607276DBA2}"/>
                </a:ext>
              </a:extLst>
            </p:cNvPr>
            <p:cNvSpPr/>
            <p:nvPr/>
          </p:nvSpPr>
          <p:spPr>
            <a:xfrm>
              <a:off x="6092075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>
              <a:extLst>
                <a:ext uri="{FF2B5EF4-FFF2-40B4-BE49-F238E27FC236}">
                  <a16:creationId xmlns:a16="http://schemas.microsoft.com/office/drawing/2014/main" id="{F6BE88DA-FFAC-2AAC-C5C2-6EDFAFF5A12C}"/>
                </a:ext>
              </a:extLst>
            </p:cNvPr>
            <p:cNvSpPr/>
            <p:nvPr/>
          </p:nvSpPr>
          <p:spPr>
            <a:xfrm>
              <a:off x="6904355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2" name="object 72">
            <a:extLst>
              <a:ext uri="{FF2B5EF4-FFF2-40B4-BE49-F238E27FC236}">
                <a16:creationId xmlns:a16="http://schemas.microsoft.com/office/drawing/2014/main" id="{871857F0-75F2-F425-C9CB-011D4A7174C3}"/>
              </a:ext>
            </a:extLst>
          </p:cNvPr>
          <p:cNvGrpSpPr/>
          <p:nvPr/>
        </p:nvGrpSpPr>
        <p:grpSpPr>
          <a:xfrm>
            <a:off x="6904355" y="10699339"/>
            <a:ext cx="609600" cy="406400"/>
            <a:chOff x="6904355" y="10699339"/>
            <a:chExt cx="609600" cy="406400"/>
          </a:xfrm>
        </p:grpSpPr>
        <p:sp>
          <p:nvSpPr>
            <p:cNvPr id="73" name="object 73">
              <a:extLst>
                <a:ext uri="{FF2B5EF4-FFF2-40B4-BE49-F238E27FC236}">
                  <a16:creationId xmlns:a16="http://schemas.microsoft.com/office/drawing/2014/main" id="{A1522C7B-3048-A825-9333-821726C58FE6}"/>
                </a:ext>
              </a:extLst>
            </p:cNvPr>
            <p:cNvSpPr/>
            <p:nvPr/>
          </p:nvSpPr>
          <p:spPr>
            <a:xfrm>
              <a:off x="710741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>
              <a:extLst>
                <a:ext uri="{FF2B5EF4-FFF2-40B4-BE49-F238E27FC236}">
                  <a16:creationId xmlns:a16="http://schemas.microsoft.com/office/drawing/2014/main" id="{088DC892-2CF5-817B-67F4-E1F1F4C4EB4E}"/>
                </a:ext>
              </a:extLst>
            </p:cNvPr>
            <p:cNvSpPr/>
            <p:nvPr/>
          </p:nvSpPr>
          <p:spPr>
            <a:xfrm>
              <a:off x="690435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5" name="object 75">
            <a:extLst>
              <a:ext uri="{FF2B5EF4-FFF2-40B4-BE49-F238E27FC236}">
                <a16:creationId xmlns:a16="http://schemas.microsoft.com/office/drawing/2014/main" id="{598E721D-1914-B3E2-070E-775108FB3A46}"/>
              </a:ext>
            </a:extLst>
          </p:cNvPr>
          <p:cNvGrpSpPr/>
          <p:nvPr/>
        </p:nvGrpSpPr>
        <p:grpSpPr>
          <a:xfrm>
            <a:off x="7310489" y="10699339"/>
            <a:ext cx="1015365" cy="406400"/>
            <a:chOff x="7310489" y="10699339"/>
            <a:chExt cx="1015365" cy="406400"/>
          </a:xfrm>
        </p:grpSpPr>
        <p:sp>
          <p:nvSpPr>
            <p:cNvPr id="76" name="object 76">
              <a:extLst>
                <a:ext uri="{FF2B5EF4-FFF2-40B4-BE49-F238E27FC236}">
                  <a16:creationId xmlns:a16="http://schemas.microsoft.com/office/drawing/2014/main" id="{2934C5DC-8E0A-D995-29E7-4F5EC0C9B2FE}"/>
                </a:ext>
              </a:extLst>
            </p:cNvPr>
            <p:cNvSpPr/>
            <p:nvPr/>
          </p:nvSpPr>
          <p:spPr>
            <a:xfrm>
              <a:off x="7513561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>
              <a:extLst>
                <a:ext uri="{FF2B5EF4-FFF2-40B4-BE49-F238E27FC236}">
                  <a16:creationId xmlns:a16="http://schemas.microsoft.com/office/drawing/2014/main" id="{9FCCDB45-FA22-3795-CA6D-6D77B3BDA758}"/>
                </a:ext>
              </a:extLst>
            </p:cNvPr>
            <p:cNvSpPr/>
            <p:nvPr/>
          </p:nvSpPr>
          <p:spPr>
            <a:xfrm>
              <a:off x="7310488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>
              <a:extLst>
                <a:ext uri="{FF2B5EF4-FFF2-40B4-BE49-F238E27FC236}">
                  <a16:creationId xmlns:a16="http://schemas.microsoft.com/office/drawing/2014/main" id="{BA8FECCB-55EE-E68C-5013-860D475F46D7}"/>
                </a:ext>
              </a:extLst>
            </p:cNvPr>
            <p:cNvSpPr/>
            <p:nvPr/>
          </p:nvSpPr>
          <p:spPr>
            <a:xfrm>
              <a:off x="812276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9" name="object 79">
            <a:extLst>
              <a:ext uri="{FF2B5EF4-FFF2-40B4-BE49-F238E27FC236}">
                <a16:creationId xmlns:a16="http://schemas.microsoft.com/office/drawing/2014/main" id="{09499FDB-5131-F1CE-1ABC-35E75E5D0F20}"/>
              </a:ext>
            </a:extLst>
          </p:cNvPr>
          <p:cNvGrpSpPr/>
          <p:nvPr/>
        </p:nvGrpSpPr>
        <p:grpSpPr>
          <a:xfrm>
            <a:off x="8122768" y="10699339"/>
            <a:ext cx="609600" cy="406400"/>
            <a:chOff x="8122768" y="10699339"/>
            <a:chExt cx="609600" cy="406400"/>
          </a:xfrm>
        </p:grpSpPr>
        <p:sp>
          <p:nvSpPr>
            <p:cNvPr id="80" name="object 80">
              <a:extLst>
                <a:ext uri="{FF2B5EF4-FFF2-40B4-BE49-F238E27FC236}">
                  <a16:creationId xmlns:a16="http://schemas.microsoft.com/office/drawing/2014/main" id="{B662AAD5-AF2F-DE8B-AD66-CB2847E497A0}"/>
                </a:ext>
              </a:extLst>
            </p:cNvPr>
            <p:cNvSpPr/>
            <p:nvPr/>
          </p:nvSpPr>
          <p:spPr>
            <a:xfrm>
              <a:off x="832582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>
              <a:extLst>
                <a:ext uri="{FF2B5EF4-FFF2-40B4-BE49-F238E27FC236}">
                  <a16:creationId xmlns:a16="http://schemas.microsoft.com/office/drawing/2014/main" id="{F5BF14BA-6125-C25F-E668-E01A45B8E8FC}"/>
                </a:ext>
              </a:extLst>
            </p:cNvPr>
            <p:cNvSpPr/>
            <p:nvPr/>
          </p:nvSpPr>
          <p:spPr>
            <a:xfrm>
              <a:off x="812276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2" name="object 82">
            <a:extLst>
              <a:ext uri="{FF2B5EF4-FFF2-40B4-BE49-F238E27FC236}">
                <a16:creationId xmlns:a16="http://schemas.microsoft.com/office/drawing/2014/main" id="{02F62E0A-EE72-7254-E2D1-3B0A18DF0A6B}"/>
              </a:ext>
            </a:extLst>
          </p:cNvPr>
          <p:cNvGrpSpPr/>
          <p:nvPr/>
        </p:nvGrpSpPr>
        <p:grpSpPr>
          <a:xfrm>
            <a:off x="8528902" y="10699339"/>
            <a:ext cx="1015365" cy="406400"/>
            <a:chOff x="8528902" y="10699339"/>
            <a:chExt cx="1015365" cy="406400"/>
          </a:xfrm>
        </p:grpSpPr>
        <p:sp>
          <p:nvSpPr>
            <p:cNvPr id="83" name="object 83">
              <a:extLst>
                <a:ext uri="{FF2B5EF4-FFF2-40B4-BE49-F238E27FC236}">
                  <a16:creationId xmlns:a16="http://schemas.microsoft.com/office/drawing/2014/main" id="{AD521A94-B5E1-AD7D-717F-88B268655E88}"/>
                </a:ext>
              </a:extLst>
            </p:cNvPr>
            <p:cNvSpPr/>
            <p:nvPr/>
          </p:nvSpPr>
          <p:spPr>
            <a:xfrm>
              <a:off x="8731974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>
              <a:extLst>
                <a:ext uri="{FF2B5EF4-FFF2-40B4-BE49-F238E27FC236}">
                  <a16:creationId xmlns:a16="http://schemas.microsoft.com/office/drawing/2014/main" id="{7FAC484A-45E5-6A73-E93A-9EE4DB61D956}"/>
                </a:ext>
              </a:extLst>
            </p:cNvPr>
            <p:cNvSpPr/>
            <p:nvPr/>
          </p:nvSpPr>
          <p:spPr>
            <a:xfrm>
              <a:off x="8528901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>
              <a:extLst>
                <a:ext uri="{FF2B5EF4-FFF2-40B4-BE49-F238E27FC236}">
                  <a16:creationId xmlns:a16="http://schemas.microsoft.com/office/drawing/2014/main" id="{24E0F80F-38B2-AEA8-37CB-212462FF0174}"/>
                </a:ext>
              </a:extLst>
            </p:cNvPr>
            <p:cNvSpPr/>
            <p:nvPr/>
          </p:nvSpPr>
          <p:spPr>
            <a:xfrm>
              <a:off x="9341181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6" name="object 86">
            <a:extLst>
              <a:ext uri="{FF2B5EF4-FFF2-40B4-BE49-F238E27FC236}">
                <a16:creationId xmlns:a16="http://schemas.microsoft.com/office/drawing/2014/main" id="{7778C1B1-36B8-9720-6CEC-259A7F40E5FF}"/>
              </a:ext>
            </a:extLst>
          </p:cNvPr>
          <p:cNvGrpSpPr/>
          <p:nvPr/>
        </p:nvGrpSpPr>
        <p:grpSpPr>
          <a:xfrm>
            <a:off x="9341181" y="10699339"/>
            <a:ext cx="609600" cy="406400"/>
            <a:chOff x="9341181" y="10699339"/>
            <a:chExt cx="609600" cy="406400"/>
          </a:xfrm>
        </p:grpSpPr>
        <p:sp>
          <p:nvSpPr>
            <p:cNvPr id="87" name="object 87">
              <a:extLst>
                <a:ext uri="{FF2B5EF4-FFF2-40B4-BE49-F238E27FC236}">
                  <a16:creationId xmlns:a16="http://schemas.microsoft.com/office/drawing/2014/main" id="{523FAD0F-CA41-22A4-062D-2164C24163D0}"/>
                </a:ext>
              </a:extLst>
            </p:cNvPr>
            <p:cNvSpPr/>
            <p:nvPr/>
          </p:nvSpPr>
          <p:spPr>
            <a:xfrm>
              <a:off x="9544253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>
              <a:extLst>
                <a:ext uri="{FF2B5EF4-FFF2-40B4-BE49-F238E27FC236}">
                  <a16:creationId xmlns:a16="http://schemas.microsoft.com/office/drawing/2014/main" id="{2DA8A428-3ACF-CF8A-1278-F95695CAF719}"/>
                </a:ext>
              </a:extLst>
            </p:cNvPr>
            <p:cNvSpPr/>
            <p:nvPr/>
          </p:nvSpPr>
          <p:spPr>
            <a:xfrm>
              <a:off x="934118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9" name="object 89">
            <a:extLst>
              <a:ext uri="{FF2B5EF4-FFF2-40B4-BE49-F238E27FC236}">
                <a16:creationId xmlns:a16="http://schemas.microsoft.com/office/drawing/2014/main" id="{FCFCE1F4-EC24-2771-79B5-54CBA032CF0A}"/>
              </a:ext>
            </a:extLst>
          </p:cNvPr>
          <p:cNvGrpSpPr/>
          <p:nvPr/>
        </p:nvGrpSpPr>
        <p:grpSpPr>
          <a:xfrm>
            <a:off x="9747315" y="10699339"/>
            <a:ext cx="1015365" cy="406400"/>
            <a:chOff x="9747315" y="10699339"/>
            <a:chExt cx="1015365" cy="406400"/>
          </a:xfrm>
        </p:grpSpPr>
        <p:sp>
          <p:nvSpPr>
            <p:cNvPr id="90" name="object 90">
              <a:extLst>
                <a:ext uri="{FF2B5EF4-FFF2-40B4-BE49-F238E27FC236}">
                  <a16:creationId xmlns:a16="http://schemas.microsoft.com/office/drawing/2014/main" id="{52A8B8CC-1E86-ABF6-7DB7-E44800ADB65B}"/>
                </a:ext>
              </a:extLst>
            </p:cNvPr>
            <p:cNvSpPr/>
            <p:nvPr/>
          </p:nvSpPr>
          <p:spPr>
            <a:xfrm>
              <a:off x="9950387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>
              <a:extLst>
                <a:ext uri="{FF2B5EF4-FFF2-40B4-BE49-F238E27FC236}">
                  <a16:creationId xmlns:a16="http://schemas.microsoft.com/office/drawing/2014/main" id="{89D64DD6-E5CC-A5BA-BA6F-F85313DE2821}"/>
                </a:ext>
              </a:extLst>
            </p:cNvPr>
            <p:cNvSpPr/>
            <p:nvPr/>
          </p:nvSpPr>
          <p:spPr>
            <a:xfrm>
              <a:off x="9747314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>
              <a:extLst>
                <a:ext uri="{FF2B5EF4-FFF2-40B4-BE49-F238E27FC236}">
                  <a16:creationId xmlns:a16="http://schemas.microsoft.com/office/drawing/2014/main" id="{A45C6651-B4A1-7315-23EE-464A47242D0C}"/>
                </a:ext>
              </a:extLst>
            </p:cNvPr>
            <p:cNvSpPr/>
            <p:nvPr/>
          </p:nvSpPr>
          <p:spPr>
            <a:xfrm>
              <a:off x="10559594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3" name="object 93">
            <a:extLst>
              <a:ext uri="{FF2B5EF4-FFF2-40B4-BE49-F238E27FC236}">
                <a16:creationId xmlns:a16="http://schemas.microsoft.com/office/drawing/2014/main" id="{1B128B87-8CF1-A2BD-B859-11973692AF4C}"/>
              </a:ext>
            </a:extLst>
          </p:cNvPr>
          <p:cNvGrpSpPr/>
          <p:nvPr/>
        </p:nvGrpSpPr>
        <p:grpSpPr>
          <a:xfrm>
            <a:off x="10559594" y="10699339"/>
            <a:ext cx="1015365" cy="406400"/>
            <a:chOff x="10559594" y="10699339"/>
            <a:chExt cx="1015365" cy="406400"/>
          </a:xfrm>
        </p:grpSpPr>
        <p:sp>
          <p:nvSpPr>
            <p:cNvPr id="94" name="object 94">
              <a:extLst>
                <a:ext uri="{FF2B5EF4-FFF2-40B4-BE49-F238E27FC236}">
                  <a16:creationId xmlns:a16="http://schemas.microsoft.com/office/drawing/2014/main" id="{0C152330-0CF8-F2C9-3093-37EDD2F5C513}"/>
                </a:ext>
              </a:extLst>
            </p:cNvPr>
            <p:cNvSpPr/>
            <p:nvPr/>
          </p:nvSpPr>
          <p:spPr>
            <a:xfrm>
              <a:off x="10762666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>
              <a:extLst>
                <a:ext uri="{FF2B5EF4-FFF2-40B4-BE49-F238E27FC236}">
                  <a16:creationId xmlns:a16="http://schemas.microsoft.com/office/drawing/2014/main" id="{3A377EAF-B50E-F0FB-F0FE-2C970B2B28F4}"/>
                </a:ext>
              </a:extLst>
            </p:cNvPr>
            <p:cNvSpPr/>
            <p:nvPr/>
          </p:nvSpPr>
          <p:spPr>
            <a:xfrm>
              <a:off x="10559593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>
              <a:extLst>
                <a:ext uri="{FF2B5EF4-FFF2-40B4-BE49-F238E27FC236}">
                  <a16:creationId xmlns:a16="http://schemas.microsoft.com/office/drawing/2014/main" id="{E518F81D-E86B-2A0D-73F7-E36C5F5B9D3D}"/>
                </a:ext>
              </a:extLst>
            </p:cNvPr>
            <p:cNvSpPr/>
            <p:nvPr/>
          </p:nvSpPr>
          <p:spPr>
            <a:xfrm>
              <a:off x="11168801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>
              <a:extLst>
                <a:ext uri="{FF2B5EF4-FFF2-40B4-BE49-F238E27FC236}">
                  <a16:creationId xmlns:a16="http://schemas.microsoft.com/office/drawing/2014/main" id="{D4042C51-6D3D-3043-EFD2-22BA756AA41F}"/>
                </a:ext>
              </a:extLst>
            </p:cNvPr>
            <p:cNvSpPr/>
            <p:nvPr/>
          </p:nvSpPr>
          <p:spPr>
            <a:xfrm>
              <a:off x="10965739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>
              <a:extLst>
                <a:ext uri="{FF2B5EF4-FFF2-40B4-BE49-F238E27FC236}">
                  <a16:creationId xmlns:a16="http://schemas.microsoft.com/office/drawing/2014/main" id="{5BA2493B-5488-392C-AB72-C473EF628CDE}"/>
                </a:ext>
              </a:extLst>
            </p:cNvPr>
            <p:cNvSpPr/>
            <p:nvPr/>
          </p:nvSpPr>
          <p:spPr>
            <a:xfrm>
              <a:off x="11371873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9" name="object 99">
            <a:extLst>
              <a:ext uri="{FF2B5EF4-FFF2-40B4-BE49-F238E27FC236}">
                <a16:creationId xmlns:a16="http://schemas.microsoft.com/office/drawing/2014/main" id="{F8D189A3-2A8E-06CC-7720-9AD73E092926}"/>
              </a:ext>
            </a:extLst>
          </p:cNvPr>
          <p:cNvGrpSpPr/>
          <p:nvPr/>
        </p:nvGrpSpPr>
        <p:grpSpPr>
          <a:xfrm>
            <a:off x="11371873" y="10699339"/>
            <a:ext cx="1421765" cy="406400"/>
            <a:chOff x="11371873" y="10699339"/>
            <a:chExt cx="1421765" cy="406400"/>
          </a:xfrm>
        </p:grpSpPr>
        <p:sp>
          <p:nvSpPr>
            <p:cNvPr id="100" name="object 100">
              <a:extLst>
                <a:ext uri="{FF2B5EF4-FFF2-40B4-BE49-F238E27FC236}">
                  <a16:creationId xmlns:a16="http://schemas.microsoft.com/office/drawing/2014/main" id="{8F21F618-6A26-B09F-DC2C-6FDCCC78324E}"/>
                </a:ext>
              </a:extLst>
            </p:cNvPr>
            <p:cNvSpPr/>
            <p:nvPr/>
          </p:nvSpPr>
          <p:spPr>
            <a:xfrm>
              <a:off x="11574945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>
              <a:extLst>
                <a:ext uri="{FF2B5EF4-FFF2-40B4-BE49-F238E27FC236}">
                  <a16:creationId xmlns:a16="http://schemas.microsoft.com/office/drawing/2014/main" id="{FDA861A1-4E05-AA15-0A19-8C301CCC478C}"/>
                </a:ext>
              </a:extLst>
            </p:cNvPr>
            <p:cNvSpPr/>
            <p:nvPr/>
          </p:nvSpPr>
          <p:spPr>
            <a:xfrm>
              <a:off x="11371872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>
              <a:extLst>
                <a:ext uri="{FF2B5EF4-FFF2-40B4-BE49-F238E27FC236}">
                  <a16:creationId xmlns:a16="http://schemas.microsoft.com/office/drawing/2014/main" id="{49C2B6E8-EA2E-B204-94F5-A454AAFB1228}"/>
                </a:ext>
              </a:extLst>
            </p:cNvPr>
            <p:cNvSpPr/>
            <p:nvPr/>
          </p:nvSpPr>
          <p:spPr>
            <a:xfrm>
              <a:off x="1218415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203073"/>
                  </a:moveTo>
                  <a:lnTo>
                    <a:pt x="203073" y="203073"/>
                  </a:lnTo>
                  <a:lnTo>
                    <a:pt x="203073" y="0"/>
                  </a:lnTo>
                  <a:lnTo>
                    <a:pt x="0" y="0"/>
                  </a:lnTo>
                  <a:lnTo>
                    <a:pt x="0" y="203073"/>
                  </a:lnTo>
                  <a:lnTo>
                    <a:pt x="203060" y="203073"/>
                  </a:lnTo>
                  <a:lnTo>
                    <a:pt x="203060" y="406146"/>
                  </a:lnTo>
                  <a:lnTo>
                    <a:pt x="406133" y="406146"/>
                  </a:lnTo>
                  <a:lnTo>
                    <a:pt x="406133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>
              <a:extLst>
                <a:ext uri="{FF2B5EF4-FFF2-40B4-BE49-F238E27FC236}">
                  <a16:creationId xmlns:a16="http://schemas.microsoft.com/office/drawing/2014/main" id="{12534FB5-9E5C-12A4-8A1F-C46AD84D3234}"/>
                </a:ext>
              </a:extLst>
            </p:cNvPr>
            <p:cNvSpPr/>
            <p:nvPr/>
          </p:nvSpPr>
          <p:spPr>
            <a:xfrm>
              <a:off x="1218415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>
              <a:extLst>
                <a:ext uri="{FF2B5EF4-FFF2-40B4-BE49-F238E27FC236}">
                  <a16:creationId xmlns:a16="http://schemas.microsoft.com/office/drawing/2014/main" id="{CA6C7EF7-D54E-16E0-89B6-E24A9BA641BE}"/>
                </a:ext>
              </a:extLst>
            </p:cNvPr>
            <p:cNvSpPr/>
            <p:nvPr/>
          </p:nvSpPr>
          <p:spPr>
            <a:xfrm>
              <a:off x="12590286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" name="object 105">
            <a:extLst>
              <a:ext uri="{FF2B5EF4-FFF2-40B4-BE49-F238E27FC236}">
                <a16:creationId xmlns:a16="http://schemas.microsoft.com/office/drawing/2014/main" id="{522DF6A0-5717-80F9-E182-F63C89CB64E6}"/>
              </a:ext>
            </a:extLst>
          </p:cNvPr>
          <p:cNvSpPr/>
          <p:nvPr/>
        </p:nvSpPr>
        <p:spPr>
          <a:xfrm>
            <a:off x="2436826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6" name="object 106">
            <a:extLst>
              <a:ext uri="{FF2B5EF4-FFF2-40B4-BE49-F238E27FC236}">
                <a16:creationId xmlns:a16="http://schemas.microsoft.com/office/drawing/2014/main" id="{2CA3B674-6268-5CBE-4720-DABCFC14FA94}"/>
              </a:ext>
            </a:extLst>
          </p:cNvPr>
          <p:cNvGrpSpPr/>
          <p:nvPr/>
        </p:nvGrpSpPr>
        <p:grpSpPr>
          <a:xfrm>
            <a:off x="2639898" y="11105484"/>
            <a:ext cx="812800" cy="203200"/>
            <a:chOff x="2639898" y="11105484"/>
            <a:chExt cx="812800" cy="203200"/>
          </a:xfrm>
        </p:grpSpPr>
        <p:sp>
          <p:nvSpPr>
            <p:cNvPr id="107" name="object 107">
              <a:extLst>
                <a:ext uri="{FF2B5EF4-FFF2-40B4-BE49-F238E27FC236}">
                  <a16:creationId xmlns:a16="http://schemas.microsoft.com/office/drawing/2014/main" id="{98EDEE91-0FAF-ED3E-C95D-C0E5165FD5BD}"/>
                </a:ext>
              </a:extLst>
            </p:cNvPr>
            <p:cNvSpPr/>
            <p:nvPr/>
          </p:nvSpPr>
          <p:spPr>
            <a:xfrm>
              <a:off x="2842971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>
              <a:extLst>
                <a:ext uri="{FF2B5EF4-FFF2-40B4-BE49-F238E27FC236}">
                  <a16:creationId xmlns:a16="http://schemas.microsoft.com/office/drawing/2014/main" id="{37FD375D-0E6B-3E7E-ADA8-D7E92B8E1B39}"/>
                </a:ext>
              </a:extLst>
            </p:cNvPr>
            <p:cNvSpPr/>
            <p:nvPr/>
          </p:nvSpPr>
          <p:spPr>
            <a:xfrm>
              <a:off x="2639898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60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60" y="203060"/>
                  </a:lnTo>
                  <a:lnTo>
                    <a:pt x="203060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>
              <a:extLst>
                <a:ext uri="{FF2B5EF4-FFF2-40B4-BE49-F238E27FC236}">
                  <a16:creationId xmlns:a16="http://schemas.microsoft.com/office/drawing/2014/main" id="{CD7255D3-467A-B063-33FD-3E897A0E067F}"/>
                </a:ext>
              </a:extLst>
            </p:cNvPr>
            <p:cNvSpPr/>
            <p:nvPr/>
          </p:nvSpPr>
          <p:spPr>
            <a:xfrm>
              <a:off x="3249105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0" name="object 110">
            <a:extLst>
              <a:ext uri="{FF2B5EF4-FFF2-40B4-BE49-F238E27FC236}">
                <a16:creationId xmlns:a16="http://schemas.microsoft.com/office/drawing/2014/main" id="{311E87FA-F126-787F-D481-A17C25454998}"/>
              </a:ext>
            </a:extLst>
          </p:cNvPr>
          <p:cNvGrpSpPr/>
          <p:nvPr/>
        </p:nvGrpSpPr>
        <p:grpSpPr>
          <a:xfrm>
            <a:off x="3452177" y="11105484"/>
            <a:ext cx="406400" cy="203200"/>
            <a:chOff x="3452177" y="11105484"/>
            <a:chExt cx="406400" cy="203200"/>
          </a:xfrm>
        </p:grpSpPr>
        <p:sp>
          <p:nvSpPr>
            <p:cNvPr id="111" name="object 111">
              <a:extLst>
                <a:ext uri="{FF2B5EF4-FFF2-40B4-BE49-F238E27FC236}">
                  <a16:creationId xmlns:a16="http://schemas.microsoft.com/office/drawing/2014/main" id="{172B99B8-AD57-5FB5-888F-D1F20BE56E9D}"/>
                </a:ext>
              </a:extLst>
            </p:cNvPr>
            <p:cNvSpPr/>
            <p:nvPr/>
          </p:nvSpPr>
          <p:spPr>
            <a:xfrm>
              <a:off x="3655239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>
              <a:extLst>
                <a:ext uri="{FF2B5EF4-FFF2-40B4-BE49-F238E27FC236}">
                  <a16:creationId xmlns:a16="http://schemas.microsoft.com/office/drawing/2014/main" id="{DEE480F9-A456-6FE0-9A18-2BB5E5FDB264}"/>
                </a:ext>
              </a:extLst>
            </p:cNvPr>
            <p:cNvSpPr/>
            <p:nvPr/>
          </p:nvSpPr>
          <p:spPr>
            <a:xfrm>
              <a:off x="345217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3" name="object 113">
            <a:extLst>
              <a:ext uri="{FF2B5EF4-FFF2-40B4-BE49-F238E27FC236}">
                <a16:creationId xmlns:a16="http://schemas.microsoft.com/office/drawing/2014/main" id="{2828CCB0-F3A8-1D0B-72F7-325413F84702}"/>
              </a:ext>
            </a:extLst>
          </p:cNvPr>
          <p:cNvGrpSpPr/>
          <p:nvPr/>
        </p:nvGrpSpPr>
        <p:grpSpPr>
          <a:xfrm>
            <a:off x="3858311" y="11105484"/>
            <a:ext cx="812800" cy="203200"/>
            <a:chOff x="3858311" y="11105484"/>
            <a:chExt cx="812800" cy="203200"/>
          </a:xfrm>
        </p:grpSpPr>
        <p:sp>
          <p:nvSpPr>
            <p:cNvPr id="114" name="object 114">
              <a:extLst>
                <a:ext uri="{FF2B5EF4-FFF2-40B4-BE49-F238E27FC236}">
                  <a16:creationId xmlns:a16="http://schemas.microsoft.com/office/drawing/2014/main" id="{F32C7D4E-6077-2848-4D18-A524451C158A}"/>
                </a:ext>
              </a:extLst>
            </p:cNvPr>
            <p:cNvSpPr/>
            <p:nvPr/>
          </p:nvSpPr>
          <p:spPr>
            <a:xfrm>
              <a:off x="406138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>
              <a:extLst>
                <a:ext uri="{FF2B5EF4-FFF2-40B4-BE49-F238E27FC236}">
                  <a16:creationId xmlns:a16="http://schemas.microsoft.com/office/drawing/2014/main" id="{444E83AC-4156-5381-BD92-8C22EF05D1B7}"/>
                </a:ext>
              </a:extLst>
            </p:cNvPr>
            <p:cNvSpPr/>
            <p:nvPr/>
          </p:nvSpPr>
          <p:spPr>
            <a:xfrm>
              <a:off x="3858310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>
              <a:extLst>
                <a:ext uri="{FF2B5EF4-FFF2-40B4-BE49-F238E27FC236}">
                  <a16:creationId xmlns:a16="http://schemas.microsoft.com/office/drawing/2014/main" id="{72CB9788-BDFB-7C1A-EB71-90C3BC28966C}"/>
                </a:ext>
              </a:extLst>
            </p:cNvPr>
            <p:cNvSpPr/>
            <p:nvPr/>
          </p:nvSpPr>
          <p:spPr>
            <a:xfrm>
              <a:off x="4467518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7" name="object 117">
            <a:extLst>
              <a:ext uri="{FF2B5EF4-FFF2-40B4-BE49-F238E27FC236}">
                <a16:creationId xmlns:a16="http://schemas.microsoft.com/office/drawing/2014/main" id="{09CCFCD5-A00E-FE8E-12F6-3AEF32CB2505}"/>
              </a:ext>
            </a:extLst>
          </p:cNvPr>
          <p:cNvGrpSpPr/>
          <p:nvPr/>
        </p:nvGrpSpPr>
        <p:grpSpPr>
          <a:xfrm>
            <a:off x="4670590" y="11105484"/>
            <a:ext cx="406400" cy="203200"/>
            <a:chOff x="4670590" y="11105484"/>
            <a:chExt cx="406400" cy="203200"/>
          </a:xfrm>
        </p:grpSpPr>
        <p:sp>
          <p:nvSpPr>
            <p:cNvPr id="118" name="object 118">
              <a:extLst>
                <a:ext uri="{FF2B5EF4-FFF2-40B4-BE49-F238E27FC236}">
                  <a16:creationId xmlns:a16="http://schemas.microsoft.com/office/drawing/2014/main" id="{B16C7F43-4D15-301D-8328-CA3FB1902431}"/>
                </a:ext>
              </a:extLst>
            </p:cNvPr>
            <p:cNvSpPr/>
            <p:nvPr/>
          </p:nvSpPr>
          <p:spPr>
            <a:xfrm>
              <a:off x="487366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>
              <a:extLst>
                <a:ext uri="{FF2B5EF4-FFF2-40B4-BE49-F238E27FC236}">
                  <a16:creationId xmlns:a16="http://schemas.microsoft.com/office/drawing/2014/main" id="{81AD64C9-EC71-0C6C-5CB4-1449DADC3B71}"/>
                </a:ext>
              </a:extLst>
            </p:cNvPr>
            <p:cNvSpPr/>
            <p:nvPr/>
          </p:nvSpPr>
          <p:spPr>
            <a:xfrm>
              <a:off x="467059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0" name="object 120">
            <a:extLst>
              <a:ext uri="{FF2B5EF4-FFF2-40B4-BE49-F238E27FC236}">
                <a16:creationId xmlns:a16="http://schemas.microsoft.com/office/drawing/2014/main" id="{81B8EE6E-FA3A-86AB-EE44-80F3A021B9C6}"/>
              </a:ext>
            </a:extLst>
          </p:cNvPr>
          <p:cNvGrpSpPr/>
          <p:nvPr/>
        </p:nvGrpSpPr>
        <p:grpSpPr>
          <a:xfrm>
            <a:off x="5076725" y="11105484"/>
            <a:ext cx="812800" cy="203200"/>
            <a:chOff x="5076725" y="11105484"/>
            <a:chExt cx="812800" cy="203200"/>
          </a:xfrm>
        </p:grpSpPr>
        <p:sp>
          <p:nvSpPr>
            <p:cNvPr id="121" name="object 121">
              <a:extLst>
                <a:ext uri="{FF2B5EF4-FFF2-40B4-BE49-F238E27FC236}">
                  <a16:creationId xmlns:a16="http://schemas.microsoft.com/office/drawing/2014/main" id="{7864CE19-BF70-6041-E2CB-A981E368CF59}"/>
                </a:ext>
              </a:extLst>
            </p:cNvPr>
            <p:cNvSpPr/>
            <p:nvPr/>
          </p:nvSpPr>
          <p:spPr>
            <a:xfrm>
              <a:off x="527979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>
              <a:extLst>
                <a:ext uri="{FF2B5EF4-FFF2-40B4-BE49-F238E27FC236}">
                  <a16:creationId xmlns:a16="http://schemas.microsoft.com/office/drawing/2014/main" id="{6F43C8B5-1275-3AC5-ED83-F013A6153B77}"/>
                </a:ext>
              </a:extLst>
            </p:cNvPr>
            <p:cNvSpPr/>
            <p:nvPr/>
          </p:nvSpPr>
          <p:spPr>
            <a:xfrm>
              <a:off x="5076723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>
              <a:extLst>
                <a:ext uri="{FF2B5EF4-FFF2-40B4-BE49-F238E27FC236}">
                  <a16:creationId xmlns:a16="http://schemas.microsoft.com/office/drawing/2014/main" id="{1F2BAAFD-F867-48E0-E425-6B5B3DAE9955}"/>
                </a:ext>
              </a:extLst>
            </p:cNvPr>
            <p:cNvSpPr/>
            <p:nvPr/>
          </p:nvSpPr>
          <p:spPr>
            <a:xfrm>
              <a:off x="5685931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4" name="object 124">
            <a:extLst>
              <a:ext uri="{FF2B5EF4-FFF2-40B4-BE49-F238E27FC236}">
                <a16:creationId xmlns:a16="http://schemas.microsoft.com/office/drawing/2014/main" id="{1A6B37C0-1FBB-0DF4-3E8A-83542177D0C7}"/>
              </a:ext>
            </a:extLst>
          </p:cNvPr>
          <p:cNvGrpSpPr/>
          <p:nvPr/>
        </p:nvGrpSpPr>
        <p:grpSpPr>
          <a:xfrm>
            <a:off x="5889004" y="11105484"/>
            <a:ext cx="406400" cy="203200"/>
            <a:chOff x="5889004" y="11105484"/>
            <a:chExt cx="406400" cy="203200"/>
          </a:xfrm>
        </p:grpSpPr>
        <p:sp>
          <p:nvSpPr>
            <p:cNvPr id="125" name="object 125">
              <a:extLst>
                <a:ext uri="{FF2B5EF4-FFF2-40B4-BE49-F238E27FC236}">
                  <a16:creationId xmlns:a16="http://schemas.microsoft.com/office/drawing/2014/main" id="{EDEE5108-C879-7F83-B6A6-AD0735DAC91E}"/>
                </a:ext>
              </a:extLst>
            </p:cNvPr>
            <p:cNvSpPr/>
            <p:nvPr/>
          </p:nvSpPr>
          <p:spPr>
            <a:xfrm>
              <a:off x="6092076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>
              <a:extLst>
                <a:ext uri="{FF2B5EF4-FFF2-40B4-BE49-F238E27FC236}">
                  <a16:creationId xmlns:a16="http://schemas.microsoft.com/office/drawing/2014/main" id="{D8C0E180-3977-4CF0-C079-A5402195F92F}"/>
                </a:ext>
              </a:extLst>
            </p:cNvPr>
            <p:cNvSpPr/>
            <p:nvPr/>
          </p:nvSpPr>
          <p:spPr>
            <a:xfrm>
              <a:off x="588900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7" name="object 127">
            <a:extLst>
              <a:ext uri="{FF2B5EF4-FFF2-40B4-BE49-F238E27FC236}">
                <a16:creationId xmlns:a16="http://schemas.microsoft.com/office/drawing/2014/main" id="{2FB5E5B7-C54F-479C-6E63-EE246235E82D}"/>
              </a:ext>
            </a:extLst>
          </p:cNvPr>
          <p:cNvGrpSpPr/>
          <p:nvPr/>
        </p:nvGrpSpPr>
        <p:grpSpPr>
          <a:xfrm>
            <a:off x="6295138" y="11105484"/>
            <a:ext cx="812800" cy="203200"/>
            <a:chOff x="6295138" y="11105484"/>
            <a:chExt cx="812800" cy="203200"/>
          </a:xfrm>
        </p:grpSpPr>
        <p:sp>
          <p:nvSpPr>
            <p:cNvPr id="128" name="object 128">
              <a:extLst>
                <a:ext uri="{FF2B5EF4-FFF2-40B4-BE49-F238E27FC236}">
                  <a16:creationId xmlns:a16="http://schemas.microsoft.com/office/drawing/2014/main" id="{57859B22-2AC3-C1CA-9EC7-E4ABA1024FF9}"/>
                </a:ext>
              </a:extLst>
            </p:cNvPr>
            <p:cNvSpPr/>
            <p:nvPr/>
          </p:nvSpPr>
          <p:spPr>
            <a:xfrm>
              <a:off x="649821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>
              <a:extLst>
                <a:ext uri="{FF2B5EF4-FFF2-40B4-BE49-F238E27FC236}">
                  <a16:creationId xmlns:a16="http://schemas.microsoft.com/office/drawing/2014/main" id="{3158030A-1C91-532C-7E22-8FBFD8864EE5}"/>
                </a:ext>
              </a:extLst>
            </p:cNvPr>
            <p:cNvSpPr/>
            <p:nvPr/>
          </p:nvSpPr>
          <p:spPr>
            <a:xfrm>
              <a:off x="6295136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19" y="203060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>
              <a:extLst>
                <a:ext uri="{FF2B5EF4-FFF2-40B4-BE49-F238E27FC236}">
                  <a16:creationId xmlns:a16="http://schemas.microsoft.com/office/drawing/2014/main" id="{3A85AB08-C35F-0452-EAA1-68A315594218}"/>
                </a:ext>
              </a:extLst>
            </p:cNvPr>
            <p:cNvSpPr/>
            <p:nvPr/>
          </p:nvSpPr>
          <p:spPr>
            <a:xfrm>
              <a:off x="6904355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1" name="object 131">
            <a:extLst>
              <a:ext uri="{FF2B5EF4-FFF2-40B4-BE49-F238E27FC236}">
                <a16:creationId xmlns:a16="http://schemas.microsoft.com/office/drawing/2014/main" id="{C10FAD69-41B3-7F17-95C7-E2DCC414B95E}"/>
              </a:ext>
            </a:extLst>
          </p:cNvPr>
          <p:cNvGrpSpPr/>
          <p:nvPr/>
        </p:nvGrpSpPr>
        <p:grpSpPr>
          <a:xfrm>
            <a:off x="7107417" y="11105484"/>
            <a:ext cx="406400" cy="203200"/>
            <a:chOff x="7107417" y="11105484"/>
            <a:chExt cx="406400" cy="203200"/>
          </a:xfrm>
        </p:grpSpPr>
        <p:sp>
          <p:nvSpPr>
            <p:cNvPr id="132" name="object 132">
              <a:extLst>
                <a:ext uri="{FF2B5EF4-FFF2-40B4-BE49-F238E27FC236}">
                  <a16:creationId xmlns:a16="http://schemas.microsoft.com/office/drawing/2014/main" id="{73561573-CF31-DEBD-ED03-3FEFE0045A4B}"/>
                </a:ext>
              </a:extLst>
            </p:cNvPr>
            <p:cNvSpPr/>
            <p:nvPr/>
          </p:nvSpPr>
          <p:spPr>
            <a:xfrm>
              <a:off x="7310489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>
              <a:extLst>
                <a:ext uri="{FF2B5EF4-FFF2-40B4-BE49-F238E27FC236}">
                  <a16:creationId xmlns:a16="http://schemas.microsoft.com/office/drawing/2014/main" id="{663A8C70-F17C-B41E-24B7-A55A749DECBC}"/>
                </a:ext>
              </a:extLst>
            </p:cNvPr>
            <p:cNvSpPr/>
            <p:nvPr/>
          </p:nvSpPr>
          <p:spPr>
            <a:xfrm>
              <a:off x="710741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4" name="object 134">
            <a:extLst>
              <a:ext uri="{FF2B5EF4-FFF2-40B4-BE49-F238E27FC236}">
                <a16:creationId xmlns:a16="http://schemas.microsoft.com/office/drawing/2014/main" id="{898B1C86-0351-9BAE-D42F-AAE65986C899}"/>
              </a:ext>
            </a:extLst>
          </p:cNvPr>
          <p:cNvGrpSpPr/>
          <p:nvPr/>
        </p:nvGrpSpPr>
        <p:grpSpPr>
          <a:xfrm>
            <a:off x="7513561" y="11105484"/>
            <a:ext cx="812800" cy="203200"/>
            <a:chOff x="7513561" y="11105484"/>
            <a:chExt cx="812800" cy="203200"/>
          </a:xfrm>
        </p:grpSpPr>
        <p:sp>
          <p:nvSpPr>
            <p:cNvPr id="135" name="object 135">
              <a:extLst>
                <a:ext uri="{FF2B5EF4-FFF2-40B4-BE49-F238E27FC236}">
                  <a16:creationId xmlns:a16="http://schemas.microsoft.com/office/drawing/2014/main" id="{FCFE8131-42BF-4D45-7F68-7F0D39CDF74D}"/>
                </a:ext>
              </a:extLst>
            </p:cNvPr>
            <p:cNvSpPr/>
            <p:nvPr/>
          </p:nvSpPr>
          <p:spPr>
            <a:xfrm>
              <a:off x="771662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>
              <a:extLst>
                <a:ext uri="{FF2B5EF4-FFF2-40B4-BE49-F238E27FC236}">
                  <a16:creationId xmlns:a16="http://schemas.microsoft.com/office/drawing/2014/main" id="{C03295FB-125A-5CC8-DD07-6177A8B5D140}"/>
                </a:ext>
              </a:extLst>
            </p:cNvPr>
            <p:cNvSpPr/>
            <p:nvPr/>
          </p:nvSpPr>
          <p:spPr>
            <a:xfrm>
              <a:off x="7513561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>
              <a:extLst>
                <a:ext uri="{FF2B5EF4-FFF2-40B4-BE49-F238E27FC236}">
                  <a16:creationId xmlns:a16="http://schemas.microsoft.com/office/drawing/2014/main" id="{13890979-0C6D-EB3E-F3D7-17BABF83729A}"/>
                </a:ext>
              </a:extLst>
            </p:cNvPr>
            <p:cNvSpPr/>
            <p:nvPr/>
          </p:nvSpPr>
          <p:spPr>
            <a:xfrm>
              <a:off x="8122768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8" name="object 138">
            <a:extLst>
              <a:ext uri="{FF2B5EF4-FFF2-40B4-BE49-F238E27FC236}">
                <a16:creationId xmlns:a16="http://schemas.microsoft.com/office/drawing/2014/main" id="{B415C66D-D405-876D-CF20-83BF882CB8E8}"/>
              </a:ext>
            </a:extLst>
          </p:cNvPr>
          <p:cNvGrpSpPr/>
          <p:nvPr/>
        </p:nvGrpSpPr>
        <p:grpSpPr>
          <a:xfrm>
            <a:off x="8325830" y="11105484"/>
            <a:ext cx="406400" cy="203200"/>
            <a:chOff x="8325830" y="11105484"/>
            <a:chExt cx="406400" cy="203200"/>
          </a:xfrm>
        </p:grpSpPr>
        <p:sp>
          <p:nvSpPr>
            <p:cNvPr id="139" name="object 139">
              <a:extLst>
                <a:ext uri="{FF2B5EF4-FFF2-40B4-BE49-F238E27FC236}">
                  <a16:creationId xmlns:a16="http://schemas.microsoft.com/office/drawing/2014/main" id="{2DE2514B-DF15-140B-8A25-782CF2763F34}"/>
                </a:ext>
              </a:extLst>
            </p:cNvPr>
            <p:cNvSpPr/>
            <p:nvPr/>
          </p:nvSpPr>
          <p:spPr>
            <a:xfrm>
              <a:off x="8528902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>
              <a:extLst>
                <a:ext uri="{FF2B5EF4-FFF2-40B4-BE49-F238E27FC236}">
                  <a16:creationId xmlns:a16="http://schemas.microsoft.com/office/drawing/2014/main" id="{BE7F1FEB-FD4C-A844-76D6-CFE743F92EFD}"/>
                </a:ext>
              </a:extLst>
            </p:cNvPr>
            <p:cNvSpPr/>
            <p:nvPr/>
          </p:nvSpPr>
          <p:spPr>
            <a:xfrm>
              <a:off x="832583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1" name="object 141">
            <a:extLst>
              <a:ext uri="{FF2B5EF4-FFF2-40B4-BE49-F238E27FC236}">
                <a16:creationId xmlns:a16="http://schemas.microsoft.com/office/drawing/2014/main" id="{D06BEA19-A381-3547-8EE5-7A2346C56250}"/>
              </a:ext>
            </a:extLst>
          </p:cNvPr>
          <p:cNvGrpSpPr/>
          <p:nvPr/>
        </p:nvGrpSpPr>
        <p:grpSpPr>
          <a:xfrm>
            <a:off x="8731974" y="11105484"/>
            <a:ext cx="812800" cy="203200"/>
            <a:chOff x="8731974" y="11105484"/>
            <a:chExt cx="812800" cy="203200"/>
          </a:xfrm>
        </p:grpSpPr>
        <p:sp>
          <p:nvSpPr>
            <p:cNvPr id="142" name="object 142">
              <a:extLst>
                <a:ext uri="{FF2B5EF4-FFF2-40B4-BE49-F238E27FC236}">
                  <a16:creationId xmlns:a16="http://schemas.microsoft.com/office/drawing/2014/main" id="{0C69AB0D-7611-F941-00E6-0088F6F4BC81}"/>
                </a:ext>
              </a:extLst>
            </p:cNvPr>
            <p:cNvSpPr/>
            <p:nvPr/>
          </p:nvSpPr>
          <p:spPr>
            <a:xfrm>
              <a:off x="893504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>
              <a:extLst>
                <a:ext uri="{FF2B5EF4-FFF2-40B4-BE49-F238E27FC236}">
                  <a16:creationId xmlns:a16="http://schemas.microsoft.com/office/drawing/2014/main" id="{7B16FC27-4DDF-E8F2-72AE-A255BF0163BB}"/>
                </a:ext>
              </a:extLst>
            </p:cNvPr>
            <p:cNvSpPr/>
            <p:nvPr/>
          </p:nvSpPr>
          <p:spPr>
            <a:xfrm>
              <a:off x="8731974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>
              <a:extLst>
                <a:ext uri="{FF2B5EF4-FFF2-40B4-BE49-F238E27FC236}">
                  <a16:creationId xmlns:a16="http://schemas.microsoft.com/office/drawing/2014/main" id="{1880A58A-CF99-4957-7C51-8A6D6C51F778}"/>
                </a:ext>
              </a:extLst>
            </p:cNvPr>
            <p:cNvSpPr/>
            <p:nvPr/>
          </p:nvSpPr>
          <p:spPr>
            <a:xfrm>
              <a:off x="9341181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5" name="object 145">
            <a:extLst>
              <a:ext uri="{FF2B5EF4-FFF2-40B4-BE49-F238E27FC236}">
                <a16:creationId xmlns:a16="http://schemas.microsoft.com/office/drawing/2014/main" id="{7AEFB434-CADE-010E-4403-8D03804D69FB}"/>
              </a:ext>
            </a:extLst>
          </p:cNvPr>
          <p:cNvGrpSpPr/>
          <p:nvPr/>
        </p:nvGrpSpPr>
        <p:grpSpPr>
          <a:xfrm>
            <a:off x="9544253" y="11105484"/>
            <a:ext cx="406400" cy="203200"/>
            <a:chOff x="9544253" y="11105484"/>
            <a:chExt cx="406400" cy="203200"/>
          </a:xfrm>
        </p:grpSpPr>
        <p:sp>
          <p:nvSpPr>
            <p:cNvPr id="146" name="object 146">
              <a:extLst>
                <a:ext uri="{FF2B5EF4-FFF2-40B4-BE49-F238E27FC236}">
                  <a16:creationId xmlns:a16="http://schemas.microsoft.com/office/drawing/2014/main" id="{41F484B7-BF6E-C2F8-FAF8-EC58CECD3A0D}"/>
                </a:ext>
              </a:extLst>
            </p:cNvPr>
            <p:cNvSpPr/>
            <p:nvPr/>
          </p:nvSpPr>
          <p:spPr>
            <a:xfrm>
              <a:off x="9747315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>
              <a:extLst>
                <a:ext uri="{FF2B5EF4-FFF2-40B4-BE49-F238E27FC236}">
                  <a16:creationId xmlns:a16="http://schemas.microsoft.com/office/drawing/2014/main" id="{3B0AC16A-9318-1F27-2A02-3E32F5B93F87}"/>
                </a:ext>
              </a:extLst>
            </p:cNvPr>
            <p:cNvSpPr/>
            <p:nvPr/>
          </p:nvSpPr>
          <p:spPr>
            <a:xfrm>
              <a:off x="954425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8" name="object 148">
            <a:extLst>
              <a:ext uri="{FF2B5EF4-FFF2-40B4-BE49-F238E27FC236}">
                <a16:creationId xmlns:a16="http://schemas.microsoft.com/office/drawing/2014/main" id="{14EE1501-0C3B-8D9F-1405-EC7491C04945}"/>
              </a:ext>
            </a:extLst>
          </p:cNvPr>
          <p:cNvGrpSpPr/>
          <p:nvPr/>
        </p:nvGrpSpPr>
        <p:grpSpPr>
          <a:xfrm>
            <a:off x="9950387" y="11105484"/>
            <a:ext cx="812800" cy="203200"/>
            <a:chOff x="9950387" y="11105484"/>
            <a:chExt cx="812800" cy="203200"/>
          </a:xfrm>
        </p:grpSpPr>
        <p:sp>
          <p:nvSpPr>
            <p:cNvPr id="149" name="object 149">
              <a:extLst>
                <a:ext uri="{FF2B5EF4-FFF2-40B4-BE49-F238E27FC236}">
                  <a16:creationId xmlns:a16="http://schemas.microsoft.com/office/drawing/2014/main" id="{F00541A7-31A8-53EE-4990-E3CB9C87167A}"/>
                </a:ext>
              </a:extLst>
            </p:cNvPr>
            <p:cNvSpPr/>
            <p:nvPr/>
          </p:nvSpPr>
          <p:spPr>
            <a:xfrm>
              <a:off x="1015346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>
              <a:extLst>
                <a:ext uri="{FF2B5EF4-FFF2-40B4-BE49-F238E27FC236}">
                  <a16:creationId xmlns:a16="http://schemas.microsoft.com/office/drawing/2014/main" id="{B57A9CFE-682D-EFB6-1653-20E73E30CC59}"/>
                </a:ext>
              </a:extLst>
            </p:cNvPr>
            <p:cNvSpPr/>
            <p:nvPr/>
          </p:nvSpPr>
          <p:spPr>
            <a:xfrm>
              <a:off x="9950386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>
              <a:extLst>
                <a:ext uri="{FF2B5EF4-FFF2-40B4-BE49-F238E27FC236}">
                  <a16:creationId xmlns:a16="http://schemas.microsoft.com/office/drawing/2014/main" id="{D6090379-4E95-56D8-6CC3-7D6B7AF911ED}"/>
                </a:ext>
              </a:extLst>
            </p:cNvPr>
            <p:cNvSpPr/>
            <p:nvPr/>
          </p:nvSpPr>
          <p:spPr>
            <a:xfrm>
              <a:off x="1055959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2" name="object 152">
            <a:extLst>
              <a:ext uri="{FF2B5EF4-FFF2-40B4-BE49-F238E27FC236}">
                <a16:creationId xmlns:a16="http://schemas.microsoft.com/office/drawing/2014/main" id="{90BC3164-1A75-0C5C-A105-4790D7985468}"/>
              </a:ext>
            </a:extLst>
          </p:cNvPr>
          <p:cNvGrpSpPr/>
          <p:nvPr/>
        </p:nvGrpSpPr>
        <p:grpSpPr>
          <a:xfrm>
            <a:off x="10762667" y="11105484"/>
            <a:ext cx="812800" cy="203200"/>
            <a:chOff x="10762667" y="11105484"/>
            <a:chExt cx="812800" cy="203200"/>
          </a:xfrm>
        </p:grpSpPr>
        <p:sp>
          <p:nvSpPr>
            <p:cNvPr id="153" name="object 153">
              <a:extLst>
                <a:ext uri="{FF2B5EF4-FFF2-40B4-BE49-F238E27FC236}">
                  <a16:creationId xmlns:a16="http://schemas.microsoft.com/office/drawing/2014/main" id="{5F244AC7-1524-FD3D-5675-048A194AEB81}"/>
                </a:ext>
              </a:extLst>
            </p:cNvPr>
            <p:cNvSpPr/>
            <p:nvPr/>
          </p:nvSpPr>
          <p:spPr>
            <a:xfrm>
              <a:off x="10965739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>
              <a:extLst>
                <a:ext uri="{FF2B5EF4-FFF2-40B4-BE49-F238E27FC236}">
                  <a16:creationId xmlns:a16="http://schemas.microsoft.com/office/drawing/2014/main" id="{58790A91-FB88-076A-55D6-B1CF3EAEDDBF}"/>
                </a:ext>
              </a:extLst>
            </p:cNvPr>
            <p:cNvSpPr/>
            <p:nvPr/>
          </p:nvSpPr>
          <p:spPr>
            <a:xfrm>
              <a:off x="10762666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>
              <a:extLst>
                <a:ext uri="{FF2B5EF4-FFF2-40B4-BE49-F238E27FC236}">
                  <a16:creationId xmlns:a16="http://schemas.microsoft.com/office/drawing/2014/main" id="{FE55A381-9133-1C90-3D1B-DF42C42CDB0F}"/>
                </a:ext>
              </a:extLst>
            </p:cNvPr>
            <p:cNvSpPr/>
            <p:nvPr/>
          </p:nvSpPr>
          <p:spPr>
            <a:xfrm>
              <a:off x="1137187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6" name="object 156">
            <a:extLst>
              <a:ext uri="{FF2B5EF4-FFF2-40B4-BE49-F238E27FC236}">
                <a16:creationId xmlns:a16="http://schemas.microsoft.com/office/drawing/2014/main" id="{160EE10D-2A02-C444-B91B-7FFF1B1E80BF}"/>
              </a:ext>
            </a:extLst>
          </p:cNvPr>
          <p:cNvGrpSpPr/>
          <p:nvPr/>
        </p:nvGrpSpPr>
        <p:grpSpPr>
          <a:xfrm>
            <a:off x="11574946" y="10902411"/>
            <a:ext cx="1218565" cy="406400"/>
            <a:chOff x="11574946" y="10902411"/>
            <a:chExt cx="1218565" cy="406400"/>
          </a:xfrm>
        </p:grpSpPr>
        <p:sp>
          <p:nvSpPr>
            <p:cNvPr id="157" name="object 157">
              <a:extLst>
                <a:ext uri="{FF2B5EF4-FFF2-40B4-BE49-F238E27FC236}">
                  <a16:creationId xmlns:a16="http://schemas.microsoft.com/office/drawing/2014/main" id="{B64D1E9F-118F-BFB8-B6DB-0D0E4DAAD8D5}"/>
                </a:ext>
              </a:extLst>
            </p:cNvPr>
            <p:cNvSpPr/>
            <p:nvPr/>
          </p:nvSpPr>
          <p:spPr>
            <a:xfrm>
              <a:off x="11778008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>
              <a:extLst>
                <a:ext uri="{FF2B5EF4-FFF2-40B4-BE49-F238E27FC236}">
                  <a16:creationId xmlns:a16="http://schemas.microsoft.com/office/drawing/2014/main" id="{7F451940-9969-3C49-5977-535E67C7143A}"/>
                </a:ext>
              </a:extLst>
            </p:cNvPr>
            <p:cNvSpPr/>
            <p:nvPr/>
          </p:nvSpPr>
          <p:spPr>
            <a:xfrm>
              <a:off x="11574945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>
              <a:extLst>
                <a:ext uri="{FF2B5EF4-FFF2-40B4-BE49-F238E27FC236}">
                  <a16:creationId xmlns:a16="http://schemas.microsoft.com/office/drawing/2014/main" id="{8CD9C527-7877-CAA6-3B92-36CC7594113F}"/>
                </a:ext>
              </a:extLst>
            </p:cNvPr>
            <p:cNvSpPr/>
            <p:nvPr/>
          </p:nvSpPr>
          <p:spPr>
            <a:xfrm>
              <a:off x="12184152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>
              <a:extLst>
                <a:ext uri="{FF2B5EF4-FFF2-40B4-BE49-F238E27FC236}">
                  <a16:creationId xmlns:a16="http://schemas.microsoft.com/office/drawing/2014/main" id="{65F2286F-1F6A-B446-D78C-D7765B19FF75}"/>
                </a:ext>
              </a:extLst>
            </p:cNvPr>
            <p:cNvSpPr/>
            <p:nvPr/>
          </p:nvSpPr>
          <p:spPr>
            <a:xfrm>
              <a:off x="12387214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>
              <a:extLst>
                <a:ext uri="{FF2B5EF4-FFF2-40B4-BE49-F238E27FC236}">
                  <a16:creationId xmlns:a16="http://schemas.microsoft.com/office/drawing/2014/main" id="{91232E02-F9DD-518A-3372-C69173316F66}"/>
                </a:ext>
              </a:extLst>
            </p:cNvPr>
            <p:cNvSpPr/>
            <p:nvPr/>
          </p:nvSpPr>
          <p:spPr>
            <a:xfrm>
              <a:off x="12590287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>
              <a:extLst>
                <a:ext uri="{FF2B5EF4-FFF2-40B4-BE49-F238E27FC236}">
                  <a16:creationId xmlns:a16="http://schemas.microsoft.com/office/drawing/2014/main" id="{995F653E-B908-7E96-DC92-94641181917D}"/>
                </a:ext>
              </a:extLst>
            </p:cNvPr>
            <p:cNvSpPr/>
            <p:nvPr/>
          </p:nvSpPr>
          <p:spPr>
            <a:xfrm>
              <a:off x="12590287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3" name="object 163">
            <a:extLst>
              <a:ext uri="{FF2B5EF4-FFF2-40B4-BE49-F238E27FC236}">
                <a16:creationId xmlns:a16="http://schemas.microsoft.com/office/drawing/2014/main" id="{2C65FD53-3815-0FD4-AFF7-7A6AC4BA02AB}"/>
              </a:ext>
            </a:extLst>
          </p:cNvPr>
          <p:cNvGrpSpPr/>
          <p:nvPr/>
        </p:nvGrpSpPr>
        <p:grpSpPr>
          <a:xfrm>
            <a:off x="12793359" y="10699339"/>
            <a:ext cx="812800" cy="406400"/>
            <a:chOff x="12793359" y="10699339"/>
            <a:chExt cx="812800" cy="406400"/>
          </a:xfrm>
        </p:grpSpPr>
        <p:sp>
          <p:nvSpPr>
            <p:cNvPr id="164" name="object 164">
              <a:extLst>
                <a:ext uri="{FF2B5EF4-FFF2-40B4-BE49-F238E27FC236}">
                  <a16:creationId xmlns:a16="http://schemas.microsoft.com/office/drawing/2014/main" id="{F2B1B6F2-180F-1FDE-2AB4-AA179749E5C0}"/>
                </a:ext>
              </a:extLst>
            </p:cNvPr>
            <p:cNvSpPr/>
            <p:nvPr/>
          </p:nvSpPr>
          <p:spPr>
            <a:xfrm>
              <a:off x="12793358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>
              <a:extLst>
                <a:ext uri="{FF2B5EF4-FFF2-40B4-BE49-F238E27FC236}">
                  <a16:creationId xmlns:a16="http://schemas.microsoft.com/office/drawing/2014/main" id="{53D9990E-DB8D-A25D-E021-34FFD61A50A1}"/>
                </a:ext>
              </a:extLst>
            </p:cNvPr>
            <p:cNvSpPr/>
            <p:nvPr/>
          </p:nvSpPr>
          <p:spPr>
            <a:xfrm>
              <a:off x="12793358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4064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73"/>
                  </a:lnTo>
                  <a:lnTo>
                    <a:pt x="203073" y="203073"/>
                  </a:lnTo>
                  <a:lnTo>
                    <a:pt x="203073" y="406146"/>
                  </a:lnTo>
                  <a:lnTo>
                    <a:pt x="406146" y="406146"/>
                  </a:lnTo>
                  <a:lnTo>
                    <a:pt x="406146" y="203073"/>
                  </a:lnTo>
                  <a:lnTo>
                    <a:pt x="609206" y="203073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>
              <a:extLst>
                <a:ext uri="{FF2B5EF4-FFF2-40B4-BE49-F238E27FC236}">
                  <a16:creationId xmlns:a16="http://schemas.microsoft.com/office/drawing/2014/main" id="{497D4297-A29A-1671-0798-3CA1B703752E}"/>
                </a:ext>
              </a:extLst>
            </p:cNvPr>
            <p:cNvSpPr/>
            <p:nvPr/>
          </p:nvSpPr>
          <p:spPr>
            <a:xfrm>
              <a:off x="13402565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7" name="object 167">
            <a:extLst>
              <a:ext uri="{FF2B5EF4-FFF2-40B4-BE49-F238E27FC236}">
                <a16:creationId xmlns:a16="http://schemas.microsoft.com/office/drawing/2014/main" id="{500C3E20-53D2-F6B3-489C-05DFDB29B223}"/>
              </a:ext>
            </a:extLst>
          </p:cNvPr>
          <p:cNvGrpSpPr/>
          <p:nvPr/>
        </p:nvGrpSpPr>
        <p:grpSpPr>
          <a:xfrm>
            <a:off x="13402566" y="10699339"/>
            <a:ext cx="609600" cy="406400"/>
            <a:chOff x="13402566" y="10699339"/>
            <a:chExt cx="609600" cy="406400"/>
          </a:xfrm>
        </p:grpSpPr>
        <p:sp>
          <p:nvSpPr>
            <p:cNvPr id="168" name="object 168">
              <a:extLst>
                <a:ext uri="{FF2B5EF4-FFF2-40B4-BE49-F238E27FC236}">
                  <a16:creationId xmlns:a16="http://schemas.microsoft.com/office/drawing/2014/main" id="{A981A75D-08EC-D07D-D203-DB25967E75BA}"/>
                </a:ext>
              </a:extLst>
            </p:cNvPr>
            <p:cNvSpPr/>
            <p:nvPr/>
          </p:nvSpPr>
          <p:spPr>
            <a:xfrm>
              <a:off x="1360563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>
              <a:extLst>
                <a:ext uri="{FF2B5EF4-FFF2-40B4-BE49-F238E27FC236}">
                  <a16:creationId xmlns:a16="http://schemas.microsoft.com/office/drawing/2014/main" id="{B3A91929-7ABA-3DB5-53F2-DFB631297899}"/>
                </a:ext>
              </a:extLst>
            </p:cNvPr>
            <p:cNvSpPr/>
            <p:nvPr/>
          </p:nvSpPr>
          <p:spPr>
            <a:xfrm>
              <a:off x="1340256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0" name="object 170">
            <a:extLst>
              <a:ext uri="{FF2B5EF4-FFF2-40B4-BE49-F238E27FC236}">
                <a16:creationId xmlns:a16="http://schemas.microsoft.com/office/drawing/2014/main" id="{4D0AC636-6624-56D2-F119-C13099A686BD}"/>
              </a:ext>
            </a:extLst>
          </p:cNvPr>
          <p:cNvGrpSpPr/>
          <p:nvPr/>
        </p:nvGrpSpPr>
        <p:grpSpPr>
          <a:xfrm>
            <a:off x="13808699" y="10699339"/>
            <a:ext cx="1015365" cy="406400"/>
            <a:chOff x="13808699" y="10699339"/>
            <a:chExt cx="1015365" cy="406400"/>
          </a:xfrm>
        </p:grpSpPr>
        <p:sp>
          <p:nvSpPr>
            <p:cNvPr id="171" name="object 171">
              <a:extLst>
                <a:ext uri="{FF2B5EF4-FFF2-40B4-BE49-F238E27FC236}">
                  <a16:creationId xmlns:a16="http://schemas.microsoft.com/office/drawing/2014/main" id="{C1CED88E-05E3-840C-0A36-DB07F237A6C6}"/>
                </a:ext>
              </a:extLst>
            </p:cNvPr>
            <p:cNvSpPr/>
            <p:nvPr/>
          </p:nvSpPr>
          <p:spPr>
            <a:xfrm>
              <a:off x="14011770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>
              <a:extLst>
                <a:ext uri="{FF2B5EF4-FFF2-40B4-BE49-F238E27FC236}">
                  <a16:creationId xmlns:a16="http://schemas.microsoft.com/office/drawing/2014/main" id="{E9594D03-95E0-BB97-2600-7BFFFB7A7DD4}"/>
                </a:ext>
              </a:extLst>
            </p:cNvPr>
            <p:cNvSpPr/>
            <p:nvPr/>
          </p:nvSpPr>
          <p:spPr>
            <a:xfrm>
              <a:off x="13808697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>
              <a:extLst>
                <a:ext uri="{FF2B5EF4-FFF2-40B4-BE49-F238E27FC236}">
                  <a16:creationId xmlns:a16="http://schemas.microsoft.com/office/drawing/2014/main" id="{4383A3F1-DB7E-D2FB-27A8-A120E5C458B3}"/>
                </a:ext>
              </a:extLst>
            </p:cNvPr>
            <p:cNvSpPr/>
            <p:nvPr/>
          </p:nvSpPr>
          <p:spPr>
            <a:xfrm>
              <a:off x="1462097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4" name="object 174">
            <a:extLst>
              <a:ext uri="{FF2B5EF4-FFF2-40B4-BE49-F238E27FC236}">
                <a16:creationId xmlns:a16="http://schemas.microsoft.com/office/drawing/2014/main" id="{204790E2-782D-3866-72D3-69154EDAFA68}"/>
              </a:ext>
            </a:extLst>
          </p:cNvPr>
          <p:cNvGrpSpPr/>
          <p:nvPr/>
        </p:nvGrpSpPr>
        <p:grpSpPr>
          <a:xfrm>
            <a:off x="14620978" y="10699339"/>
            <a:ext cx="609600" cy="406400"/>
            <a:chOff x="14620978" y="10699339"/>
            <a:chExt cx="609600" cy="406400"/>
          </a:xfrm>
        </p:grpSpPr>
        <p:sp>
          <p:nvSpPr>
            <p:cNvPr id="175" name="object 175">
              <a:extLst>
                <a:ext uri="{FF2B5EF4-FFF2-40B4-BE49-F238E27FC236}">
                  <a16:creationId xmlns:a16="http://schemas.microsoft.com/office/drawing/2014/main" id="{BA80612D-2E73-0D7F-47D9-84BCF8F0A5AF}"/>
                </a:ext>
              </a:extLst>
            </p:cNvPr>
            <p:cNvSpPr/>
            <p:nvPr/>
          </p:nvSpPr>
          <p:spPr>
            <a:xfrm>
              <a:off x="1482405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>
              <a:extLst>
                <a:ext uri="{FF2B5EF4-FFF2-40B4-BE49-F238E27FC236}">
                  <a16:creationId xmlns:a16="http://schemas.microsoft.com/office/drawing/2014/main" id="{EF44B1EF-F9E5-210A-6B2C-BE867237F843}"/>
                </a:ext>
              </a:extLst>
            </p:cNvPr>
            <p:cNvSpPr/>
            <p:nvPr/>
          </p:nvSpPr>
          <p:spPr>
            <a:xfrm>
              <a:off x="1462097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7" name="object 177">
            <a:extLst>
              <a:ext uri="{FF2B5EF4-FFF2-40B4-BE49-F238E27FC236}">
                <a16:creationId xmlns:a16="http://schemas.microsoft.com/office/drawing/2014/main" id="{8CEA9D9C-0098-C1B5-C675-95AA0875DE18}"/>
              </a:ext>
            </a:extLst>
          </p:cNvPr>
          <p:cNvGrpSpPr/>
          <p:nvPr/>
        </p:nvGrpSpPr>
        <p:grpSpPr>
          <a:xfrm>
            <a:off x="15027123" y="10699339"/>
            <a:ext cx="1015365" cy="406400"/>
            <a:chOff x="15027123" y="10699339"/>
            <a:chExt cx="1015365" cy="406400"/>
          </a:xfrm>
        </p:grpSpPr>
        <p:sp>
          <p:nvSpPr>
            <p:cNvPr id="178" name="object 178">
              <a:extLst>
                <a:ext uri="{FF2B5EF4-FFF2-40B4-BE49-F238E27FC236}">
                  <a16:creationId xmlns:a16="http://schemas.microsoft.com/office/drawing/2014/main" id="{F298BD33-4890-96B3-71DF-6B779D7F7468}"/>
                </a:ext>
              </a:extLst>
            </p:cNvPr>
            <p:cNvSpPr/>
            <p:nvPr/>
          </p:nvSpPr>
          <p:spPr>
            <a:xfrm>
              <a:off x="15230183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>
              <a:extLst>
                <a:ext uri="{FF2B5EF4-FFF2-40B4-BE49-F238E27FC236}">
                  <a16:creationId xmlns:a16="http://schemas.microsoft.com/office/drawing/2014/main" id="{009BDA4F-20D0-3C03-932F-0B81566C8152}"/>
                </a:ext>
              </a:extLst>
            </p:cNvPr>
            <p:cNvSpPr/>
            <p:nvPr/>
          </p:nvSpPr>
          <p:spPr>
            <a:xfrm>
              <a:off x="15027122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>
              <a:extLst>
                <a:ext uri="{FF2B5EF4-FFF2-40B4-BE49-F238E27FC236}">
                  <a16:creationId xmlns:a16="http://schemas.microsoft.com/office/drawing/2014/main" id="{161BF48E-6951-6293-55A6-CC8607998131}"/>
                </a:ext>
              </a:extLst>
            </p:cNvPr>
            <p:cNvSpPr/>
            <p:nvPr/>
          </p:nvSpPr>
          <p:spPr>
            <a:xfrm>
              <a:off x="15839391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1" name="object 181">
            <a:extLst>
              <a:ext uri="{FF2B5EF4-FFF2-40B4-BE49-F238E27FC236}">
                <a16:creationId xmlns:a16="http://schemas.microsoft.com/office/drawing/2014/main" id="{DDB39FC6-403C-1145-55D8-7ACE47672B36}"/>
              </a:ext>
            </a:extLst>
          </p:cNvPr>
          <p:cNvGrpSpPr/>
          <p:nvPr/>
        </p:nvGrpSpPr>
        <p:grpSpPr>
          <a:xfrm>
            <a:off x="15839391" y="10699339"/>
            <a:ext cx="609600" cy="406400"/>
            <a:chOff x="15839391" y="10699339"/>
            <a:chExt cx="609600" cy="406400"/>
          </a:xfrm>
        </p:grpSpPr>
        <p:sp>
          <p:nvSpPr>
            <p:cNvPr id="182" name="object 182">
              <a:extLst>
                <a:ext uri="{FF2B5EF4-FFF2-40B4-BE49-F238E27FC236}">
                  <a16:creationId xmlns:a16="http://schemas.microsoft.com/office/drawing/2014/main" id="{BDA43FF2-9E40-6241-C8F4-BE69988FF521}"/>
                </a:ext>
              </a:extLst>
            </p:cNvPr>
            <p:cNvSpPr/>
            <p:nvPr/>
          </p:nvSpPr>
          <p:spPr>
            <a:xfrm>
              <a:off x="16042462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>
              <a:extLst>
                <a:ext uri="{FF2B5EF4-FFF2-40B4-BE49-F238E27FC236}">
                  <a16:creationId xmlns:a16="http://schemas.microsoft.com/office/drawing/2014/main" id="{3B8928E1-D2E1-F47C-2D4F-07A492D245AE}"/>
                </a:ext>
              </a:extLst>
            </p:cNvPr>
            <p:cNvSpPr/>
            <p:nvPr/>
          </p:nvSpPr>
          <p:spPr>
            <a:xfrm>
              <a:off x="15839389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4" name="object 184">
            <a:extLst>
              <a:ext uri="{FF2B5EF4-FFF2-40B4-BE49-F238E27FC236}">
                <a16:creationId xmlns:a16="http://schemas.microsoft.com/office/drawing/2014/main" id="{8912F0E2-7CAD-4419-6F96-7CEDF405C011}"/>
              </a:ext>
            </a:extLst>
          </p:cNvPr>
          <p:cNvGrpSpPr/>
          <p:nvPr/>
        </p:nvGrpSpPr>
        <p:grpSpPr>
          <a:xfrm>
            <a:off x="16245537" y="10699339"/>
            <a:ext cx="1015365" cy="406400"/>
            <a:chOff x="16245537" y="10699339"/>
            <a:chExt cx="1015365" cy="406400"/>
          </a:xfrm>
        </p:grpSpPr>
        <p:sp>
          <p:nvSpPr>
            <p:cNvPr id="185" name="object 185">
              <a:extLst>
                <a:ext uri="{FF2B5EF4-FFF2-40B4-BE49-F238E27FC236}">
                  <a16:creationId xmlns:a16="http://schemas.microsoft.com/office/drawing/2014/main" id="{5EA9389F-B604-228C-2C9B-2001EA04DBD2}"/>
                </a:ext>
              </a:extLst>
            </p:cNvPr>
            <p:cNvSpPr/>
            <p:nvPr/>
          </p:nvSpPr>
          <p:spPr>
            <a:xfrm>
              <a:off x="16448596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>
              <a:extLst>
                <a:ext uri="{FF2B5EF4-FFF2-40B4-BE49-F238E27FC236}">
                  <a16:creationId xmlns:a16="http://schemas.microsoft.com/office/drawing/2014/main" id="{580F6762-22B8-C95D-49F8-F4FF6226D1D7}"/>
                </a:ext>
              </a:extLst>
            </p:cNvPr>
            <p:cNvSpPr/>
            <p:nvPr/>
          </p:nvSpPr>
          <p:spPr>
            <a:xfrm>
              <a:off x="16245536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>
              <a:extLst>
                <a:ext uri="{FF2B5EF4-FFF2-40B4-BE49-F238E27FC236}">
                  <a16:creationId xmlns:a16="http://schemas.microsoft.com/office/drawing/2014/main" id="{A9E4E931-EF56-DC5C-03D6-7E87E4F31DE6}"/>
                </a:ext>
              </a:extLst>
            </p:cNvPr>
            <p:cNvSpPr/>
            <p:nvPr/>
          </p:nvSpPr>
          <p:spPr>
            <a:xfrm>
              <a:off x="17057816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8" name="object 188">
            <a:extLst>
              <a:ext uri="{FF2B5EF4-FFF2-40B4-BE49-F238E27FC236}">
                <a16:creationId xmlns:a16="http://schemas.microsoft.com/office/drawing/2014/main" id="{9EF380C9-C8FD-8CC7-744C-D37C433202D8}"/>
              </a:ext>
            </a:extLst>
          </p:cNvPr>
          <p:cNvGrpSpPr/>
          <p:nvPr/>
        </p:nvGrpSpPr>
        <p:grpSpPr>
          <a:xfrm>
            <a:off x="17057816" y="10699339"/>
            <a:ext cx="609600" cy="406400"/>
            <a:chOff x="17057816" y="10699339"/>
            <a:chExt cx="609600" cy="406400"/>
          </a:xfrm>
        </p:grpSpPr>
        <p:sp>
          <p:nvSpPr>
            <p:cNvPr id="189" name="object 189">
              <a:extLst>
                <a:ext uri="{FF2B5EF4-FFF2-40B4-BE49-F238E27FC236}">
                  <a16:creationId xmlns:a16="http://schemas.microsoft.com/office/drawing/2014/main" id="{C9FEA1A6-1B2E-E81C-94B5-B109CD95170C}"/>
                </a:ext>
              </a:extLst>
            </p:cNvPr>
            <p:cNvSpPr/>
            <p:nvPr/>
          </p:nvSpPr>
          <p:spPr>
            <a:xfrm>
              <a:off x="17260876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>
              <a:extLst>
                <a:ext uri="{FF2B5EF4-FFF2-40B4-BE49-F238E27FC236}">
                  <a16:creationId xmlns:a16="http://schemas.microsoft.com/office/drawing/2014/main" id="{95ED019A-13D3-F9E0-E901-7D27D39C3E61}"/>
                </a:ext>
              </a:extLst>
            </p:cNvPr>
            <p:cNvSpPr/>
            <p:nvPr/>
          </p:nvSpPr>
          <p:spPr>
            <a:xfrm>
              <a:off x="1705781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1" name="object 191">
            <a:extLst>
              <a:ext uri="{FF2B5EF4-FFF2-40B4-BE49-F238E27FC236}">
                <a16:creationId xmlns:a16="http://schemas.microsoft.com/office/drawing/2014/main" id="{1EA46860-F745-DE9D-5493-9EDEC47125D0}"/>
              </a:ext>
            </a:extLst>
          </p:cNvPr>
          <p:cNvGrpSpPr/>
          <p:nvPr/>
        </p:nvGrpSpPr>
        <p:grpSpPr>
          <a:xfrm>
            <a:off x="17463949" y="10699339"/>
            <a:ext cx="1015365" cy="406400"/>
            <a:chOff x="17463949" y="10699339"/>
            <a:chExt cx="1015365" cy="406400"/>
          </a:xfrm>
        </p:grpSpPr>
        <p:sp>
          <p:nvSpPr>
            <p:cNvPr id="192" name="object 192">
              <a:extLst>
                <a:ext uri="{FF2B5EF4-FFF2-40B4-BE49-F238E27FC236}">
                  <a16:creationId xmlns:a16="http://schemas.microsoft.com/office/drawing/2014/main" id="{C5D496FC-8441-0BA1-4CE3-F94E10EE026D}"/>
                </a:ext>
              </a:extLst>
            </p:cNvPr>
            <p:cNvSpPr/>
            <p:nvPr/>
          </p:nvSpPr>
          <p:spPr>
            <a:xfrm>
              <a:off x="17667021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>
              <a:extLst>
                <a:ext uri="{FF2B5EF4-FFF2-40B4-BE49-F238E27FC236}">
                  <a16:creationId xmlns:a16="http://schemas.microsoft.com/office/drawing/2014/main" id="{2B1D69B3-8A1F-1E39-FE05-8E4E815E08C7}"/>
                </a:ext>
              </a:extLst>
            </p:cNvPr>
            <p:cNvSpPr/>
            <p:nvPr/>
          </p:nvSpPr>
          <p:spPr>
            <a:xfrm>
              <a:off x="17463948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>
              <a:extLst>
                <a:ext uri="{FF2B5EF4-FFF2-40B4-BE49-F238E27FC236}">
                  <a16:creationId xmlns:a16="http://schemas.microsoft.com/office/drawing/2014/main" id="{0DF0371D-0C0A-1168-9936-5CEBEF1B9BBE}"/>
                </a:ext>
              </a:extLst>
            </p:cNvPr>
            <p:cNvSpPr/>
            <p:nvPr/>
          </p:nvSpPr>
          <p:spPr>
            <a:xfrm>
              <a:off x="1827622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5" name="object 195">
            <a:extLst>
              <a:ext uri="{FF2B5EF4-FFF2-40B4-BE49-F238E27FC236}">
                <a16:creationId xmlns:a16="http://schemas.microsoft.com/office/drawing/2014/main" id="{593BC6E4-A5FF-5AD4-31C6-B051628B2706}"/>
              </a:ext>
            </a:extLst>
          </p:cNvPr>
          <p:cNvGrpSpPr/>
          <p:nvPr/>
        </p:nvGrpSpPr>
        <p:grpSpPr>
          <a:xfrm>
            <a:off x="18276228" y="10699339"/>
            <a:ext cx="1421765" cy="406400"/>
            <a:chOff x="18276228" y="10699339"/>
            <a:chExt cx="1421765" cy="406400"/>
          </a:xfrm>
        </p:grpSpPr>
        <p:sp>
          <p:nvSpPr>
            <p:cNvPr id="196" name="object 196">
              <a:extLst>
                <a:ext uri="{FF2B5EF4-FFF2-40B4-BE49-F238E27FC236}">
                  <a16:creationId xmlns:a16="http://schemas.microsoft.com/office/drawing/2014/main" id="{BB617A9F-4AAA-C824-4D86-3705AC0C5E21}"/>
                </a:ext>
              </a:extLst>
            </p:cNvPr>
            <p:cNvSpPr/>
            <p:nvPr/>
          </p:nvSpPr>
          <p:spPr>
            <a:xfrm>
              <a:off x="1847928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>
              <a:extLst>
                <a:ext uri="{FF2B5EF4-FFF2-40B4-BE49-F238E27FC236}">
                  <a16:creationId xmlns:a16="http://schemas.microsoft.com/office/drawing/2014/main" id="{39552007-46BA-BE99-66BA-FEB2365E4B18}"/>
                </a:ext>
              </a:extLst>
            </p:cNvPr>
            <p:cNvSpPr/>
            <p:nvPr/>
          </p:nvSpPr>
          <p:spPr>
            <a:xfrm>
              <a:off x="1827622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>
              <a:extLst>
                <a:ext uri="{FF2B5EF4-FFF2-40B4-BE49-F238E27FC236}">
                  <a16:creationId xmlns:a16="http://schemas.microsoft.com/office/drawing/2014/main" id="{5254D308-84E1-6D29-52C5-29F5EFF00AD0}"/>
                </a:ext>
              </a:extLst>
            </p:cNvPr>
            <p:cNvSpPr/>
            <p:nvPr/>
          </p:nvSpPr>
          <p:spPr>
            <a:xfrm>
              <a:off x="18885435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>
              <a:extLst>
                <a:ext uri="{FF2B5EF4-FFF2-40B4-BE49-F238E27FC236}">
                  <a16:creationId xmlns:a16="http://schemas.microsoft.com/office/drawing/2014/main" id="{84306A18-50F9-01A7-1915-34EBABC318EB}"/>
                </a:ext>
              </a:extLst>
            </p:cNvPr>
            <p:cNvSpPr/>
            <p:nvPr/>
          </p:nvSpPr>
          <p:spPr>
            <a:xfrm>
              <a:off x="1868236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>
              <a:extLst>
                <a:ext uri="{FF2B5EF4-FFF2-40B4-BE49-F238E27FC236}">
                  <a16:creationId xmlns:a16="http://schemas.microsoft.com/office/drawing/2014/main" id="{7E3DC90F-47D0-9535-27D8-2352CF73F518}"/>
                </a:ext>
              </a:extLst>
            </p:cNvPr>
            <p:cNvSpPr/>
            <p:nvPr/>
          </p:nvSpPr>
          <p:spPr>
            <a:xfrm>
              <a:off x="1908850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60" y="203073"/>
                  </a:lnTo>
                  <a:lnTo>
                    <a:pt x="203060" y="0"/>
                  </a:lnTo>
                  <a:close/>
                </a:path>
                <a:path w="406400" h="406400">
                  <a:moveTo>
                    <a:pt x="406120" y="203073"/>
                  </a:moveTo>
                  <a:lnTo>
                    <a:pt x="203060" y="203073"/>
                  </a:lnTo>
                  <a:lnTo>
                    <a:pt x="203060" y="406133"/>
                  </a:lnTo>
                  <a:lnTo>
                    <a:pt x="406120" y="406133"/>
                  </a:lnTo>
                  <a:lnTo>
                    <a:pt x="406120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>
              <a:extLst>
                <a:ext uri="{FF2B5EF4-FFF2-40B4-BE49-F238E27FC236}">
                  <a16:creationId xmlns:a16="http://schemas.microsoft.com/office/drawing/2014/main" id="{D1B62129-C2E8-F4AA-958B-E54930B2399F}"/>
                </a:ext>
              </a:extLst>
            </p:cNvPr>
            <p:cNvSpPr/>
            <p:nvPr/>
          </p:nvSpPr>
          <p:spPr>
            <a:xfrm>
              <a:off x="1908850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33"/>
                  </a:lnTo>
                  <a:lnTo>
                    <a:pt x="203060" y="406133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20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20" y="203073"/>
                  </a:lnTo>
                  <a:lnTo>
                    <a:pt x="406120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>
              <a:extLst>
                <a:ext uri="{FF2B5EF4-FFF2-40B4-BE49-F238E27FC236}">
                  <a16:creationId xmlns:a16="http://schemas.microsoft.com/office/drawing/2014/main" id="{D7B8ACF7-905A-6235-E86E-78CE86B737B0}"/>
                </a:ext>
              </a:extLst>
            </p:cNvPr>
            <p:cNvSpPr/>
            <p:nvPr/>
          </p:nvSpPr>
          <p:spPr>
            <a:xfrm>
              <a:off x="19494641" y="1069934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61" y="0"/>
                  </a:moveTo>
                  <a:lnTo>
                    <a:pt x="0" y="0"/>
                  </a:lnTo>
                  <a:lnTo>
                    <a:pt x="0" y="203061"/>
                  </a:lnTo>
                  <a:lnTo>
                    <a:pt x="203061" y="203061"/>
                  </a:lnTo>
                  <a:lnTo>
                    <a:pt x="203061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3" name="object 203">
            <a:extLst>
              <a:ext uri="{FF2B5EF4-FFF2-40B4-BE49-F238E27FC236}">
                <a16:creationId xmlns:a16="http://schemas.microsoft.com/office/drawing/2014/main" id="{A597694E-3831-DBD3-DFBD-AD94FF101455}"/>
              </a:ext>
            </a:extLst>
          </p:cNvPr>
          <p:cNvGrpSpPr/>
          <p:nvPr/>
        </p:nvGrpSpPr>
        <p:grpSpPr>
          <a:xfrm>
            <a:off x="19494642" y="10699350"/>
            <a:ext cx="609600" cy="406400"/>
            <a:chOff x="19494642" y="10699350"/>
            <a:chExt cx="609600" cy="406400"/>
          </a:xfrm>
        </p:grpSpPr>
        <p:sp>
          <p:nvSpPr>
            <p:cNvPr id="204" name="object 204">
              <a:extLst>
                <a:ext uri="{FF2B5EF4-FFF2-40B4-BE49-F238E27FC236}">
                  <a16:creationId xmlns:a16="http://schemas.microsoft.com/office/drawing/2014/main" id="{D46E45AB-D06B-0CC8-ECFF-EF23CE6CCA90}"/>
                </a:ext>
              </a:extLst>
            </p:cNvPr>
            <p:cNvSpPr/>
            <p:nvPr/>
          </p:nvSpPr>
          <p:spPr>
            <a:xfrm>
              <a:off x="19697701" y="1069935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33"/>
                  </a:lnTo>
                  <a:lnTo>
                    <a:pt x="203060" y="406133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20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20" y="203073"/>
                  </a:lnTo>
                  <a:lnTo>
                    <a:pt x="406120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>
              <a:extLst>
                <a:ext uri="{FF2B5EF4-FFF2-40B4-BE49-F238E27FC236}">
                  <a16:creationId xmlns:a16="http://schemas.microsoft.com/office/drawing/2014/main" id="{053B6E8A-20F5-CE27-41EE-1105EC59AC9A}"/>
                </a:ext>
              </a:extLst>
            </p:cNvPr>
            <p:cNvSpPr/>
            <p:nvPr/>
          </p:nvSpPr>
          <p:spPr>
            <a:xfrm>
              <a:off x="19494641" y="10699350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33"/>
                  </a:lnTo>
                  <a:lnTo>
                    <a:pt x="203060" y="406133"/>
                  </a:lnTo>
                  <a:lnTo>
                    <a:pt x="203060" y="203073"/>
                  </a:lnTo>
                  <a:close/>
                </a:path>
                <a:path w="609600" h="406400">
                  <a:moveTo>
                    <a:pt x="406120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20" y="203073"/>
                  </a:lnTo>
                  <a:lnTo>
                    <a:pt x="406120" y="0"/>
                  </a:lnTo>
                  <a:close/>
                </a:path>
                <a:path w="609600" h="406400">
                  <a:moveTo>
                    <a:pt x="609180" y="203073"/>
                  </a:moveTo>
                  <a:lnTo>
                    <a:pt x="406120" y="203073"/>
                  </a:lnTo>
                  <a:lnTo>
                    <a:pt x="406120" y="406133"/>
                  </a:lnTo>
                  <a:lnTo>
                    <a:pt x="609180" y="406133"/>
                  </a:lnTo>
                  <a:lnTo>
                    <a:pt x="609180" y="203073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6" name="object 206">
            <a:extLst>
              <a:ext uri="{FF2B5EF4-FFF2-40B4-BE49-F238E27FC236}">
                <a16:creationId xmlns:a16="http://schemas.microsoft.com/office/drawing/2014/main" id="{7E042C0C-C09C-88E1-EA40-A5B0A9BB316E}"/>
              </a:ext>
            </a:extLst>
          </p:cNvPr>
          <p:cNvGrpSpPr/>
          <p:nvPr/>
        </p:nvGrpSpPr>
        <p:grpSpPr>
          <a:xfrm>
            <a:off x="12793359" y="11105479"/>
            <a:ext cx="812800" cy="203200"/>
            <a:chOff x="12793359" y="11105479"/>
            <a:chExt cx="812800" cy="203200"/>
          </a:xfrm>
        </p:grpSpPr>
        <p:sp>
          <p:nvSpPr>
            <p:cNvPr id="207" name="object 207">
              <a:extLst>
                <a:ext uri="{FF2B5EF4-FFF2-40B4-BE49-F238E27FC236}">
                  <a16:creationId xmlns:a16="http://schemas.microsoft.com/office/drawing/2014/main" id="{B07BE7CF-9D0A-54DA-8DF2-3CB646D7CE41}"/>
                </a:ext>
              </a:extLst>
            </p:cNvPr>
            <p:cNvSpPr/>
            <p:nvPr/>
          </p:nvSpPr>
          <p:spPr>
            <a:xfrm>
              <a:off x="12996427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>
              <a:extLst>
                <a:ext uri="{FF2B5EF4-FFF2-40B4-BE49-F238E27FC236}">
                  <a16:creationId xmlns:a16="http://schemas.microsoft.com/office/drawing/2014/main" id="{6B4ECBCF-F23C-06A2-DB0B-F726A3D222AC}"/>
                </a:ext>
              </a:extLst>
            </p:cNvPr>
            <p:cNvSpPr/>
            <p:nvPr/>
          </p:nvSpPr>
          <p:spPr>
            <a:xfrm>
              <a:off x="12793358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>
              <a:extLst>
                <a:ext uri="{FF2B5EF4-FFF2-40B4-BE49-F238E27FC236}">
                  <a16:creationId xmlns:a16="http://schemas.microsoft.com/office/drawing/2014/main" id="{2E2A4AEA-06FB-8357-76CF-7EBBE5549F7F}"/>
                </a:ext>
              </a:extLst>
            </p:cNvPr>
            <p:cNvSpPr/>
            <p:nvPr/>
          </p:nvSpPr>
          <p:spPr>
            <a:xfrm>
              <a:off x="1340256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0" name="object 210">
            <a:extLst>
              <a:ext uri="{FF2B5EF4-FFF2-40B4-BE49-F238E27FC236}">
                <a16:creationId xmlns:a16="http://schemas.microsoft.com/office/drawing/2014/main" id="{9B6D3930-48F2-68E8-79BE-6C856EAD6846}"/>
              </a:ext>
            </a:extLst>
          </p:cNvPr>
          <p:cNvGrpSpPr/>
          <p:nvPr/>
        </p:nvGrpSpPr>
        <p:grpSpPr>
          <a:xfrm>
            <a:off x="13605637" y="11105479"/>
            <a:ext cx="406400" cy="203200"/>
            <a:chOff x="13605637" y="11105479"/>
            <a:chExt cx="406400" cy="203200"/>
          </a:xfrm>
        </p:grpSpPr>
        <p:sp>
          <p:nvSpPr>
            <p:cNvPr id="211" name="object 211">
              <a:extLst>
                <a:ext uri="{FF2B5EF4-FFF2-40B4-BE49-F238E27FC236}">
                  <a16:creationId xmlns:a16="http://schemas.microsoft.com/office/drawing/2014/main" id="{5A2A44A4-76C2-331C-DDFF-10497993D949}"/>
                </a:ext>
              </a:extLst>
            </p:cNvPr>
            <p:cNvSpPr/>
            <p:nvPr/>
          </p:nvSpPr>
          <p:spPr>
            <a:xfrm>
              <a:off x="13808703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>
              <a:extLst>
                <a:ext uri="{FF2B5EF4-FFF2-40B4-BE49-F238E27FC236}">
                  <a16:creationId xmlns:a16="http://schemas.microsoft.com/office/drawing/2014/main" id="{99077D88-92BB-FA2C-FAB2-15D50327B2E5}"/>
                </a:ext>
              </a:extLst>
            </p:cNvPr>
            <p:cNvSpPr/>
            <p:nvPr/>
          </p:nvSpPr>
          <p:spPr>
            <a:xfrm>
              <a:off x="13605637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3" name="object 213">
            <a:extLst>
              <a:ext uri="{FF2B5EF4-FFF2-40B4-BE49-F238E27FC236}">
                <a16:creationId xmlns:a16="http://schemas.microsoft.com/office/drawing/2014/main" id="{509A8167-A92E-8FA7-905D-47CDA6FE5944}"/>
              </a:ext>
            </a:extLst>
          </p:cNvPr>
          <p:cNvGrpSpPr/>
          <p:nvPr/>
        </p:nvGrpSpPr>
        <p:grpSpPr>
          <a:xfrm>
            <a:off x="14011772" y="11105479"/>
            <a:ext cx="812800" cy="203200"/>
            <a:chOff x="14011772" y="11105479"/>
            <a:chExt cx="812800" cy="203200"/>
          </a:xfrm>
        </p:grpSpPr>
        <p:sp>
          <p:nvSpPr>
            <p:cNvPr id="214" name="object 214">
              <a:extLst>
                <a:ext uri="{FF2B5EF4-FFF2-40B4-BE49-F238E27FC236}">
                  <a16:creationId xmlns:a16="http://schemas.microsoft.com/office/drawing/2014/main" id="{B5FD63AF-8266-16B6-6A15-700DF40A21C0}"/>
                </a:ext>
              </a:extLst>
            </p:cNvPr>
            <p:cNvSpPr/>
            <p:nvPr/>
          </p:nvSpPr>
          <p:spPr>
            <a:xfrm>
              <a:off x="1421484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>
              <a:extLst>
                <a:ext uri="{FF2B5EF4-FFF2-40B4-BE49-F238E27FC236}">
                  <a16:creationId xmlns:a16="http://schemas.microsoft.com/office/drawing/2014/main" id="{A143FBD9-F09F-3BF5-0508-AA5816EDEE59}"/>
                </a:ext>
              </a:extLst>
            </p:cNvPr>
            <p:cNvSpPr/>
            <p:nvPr/>
          </p:nvSpPr>
          <p:spPr>
            <a:xfrm>
              <a:off x="14011771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>
              <a:extLst>
                <a:ext uri="{FF2B5EF4-FFF2-40B4-BE49-F238E27FC236}">
                  <a16:creationId xmlns:a16="http://schemas.microsoft.com/office/drawing/2014/main" id="{E28815FC-EBE6-2B32-4CAC-5107A992AC0E}"/>
                </a:ext>
              </a:extLst>
            </p:cNvPr>
            <p:cNvSpPr/>
            <p:nvPr/>
          </p:nvSpPr>
          <p:spPr>
            <a:xfrm>
              <a:off x="14620979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7" name="object 217">
            <a:extLst>
              <a:ext uri="{FF2B5EF4-FFF2-40B4-BE49-F238E27FC236}">
                <a16:creationId xmlns:a16="http://schemas.microsoft.com/office/drawing/2014/main" id="{50E68741-F6A4-345D-F532-8E7BB54BBE24}"/>
              </a:ext>
            </a:extLst>
          </p:cNvPr>
          <p:cNvGrpSpPr/>
          <p:nvPr/>
        </p:nvGrpSpPr>
        <p:grpSpPr>
          <a:xfrm>
            <a:off x="14824050" y="11105479"/>
            <a:ext cx="406400" cy="203200"/>
            <a:chOff x="14824050" y="11105479"/>
            <a:chExt cx="406400" cy="203200"/>
          </a:xfrm>
        </p:grpSpPr>
        <p:sp>
          <p:nvSpPr>
            <p:cNvPr id="218" name="object 218">
              <a:extLst>
                <a:ext uri="{FF2B5EF4-FFF2-40B4-BE49-F238E27FC236}">
                  <a16:creationId xmlns:a16="http://schemas.microsoft.com/office/drawing/2014/main" id="{7BDF5F37-C87D-6601-236F-38975C80A8F2}"/>
                </a:ext>
              </a:extLst>
            </p:cNvPr>
            <p:cNvSpPr/>
            <p:nvPr/>
          </p:nvSpPr>
          <p:spPr>
            <a:xfrm>
              <a:off x="15027123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>
              <a:extLst>
                <a:ext uri="{FF2B5EF4-FFF2-40B4-BE49-F238E27FC236}">
                  <a16:creationId xmlns:a16="http://schemas.microsoft.com/office/drawing/2014/main" id="{4F40EEFB-A666-1FBA-D07D-68335862B1BA}"/>
                </a:ext>
              </a:extLst>
            </p:cNvPr>
            <p:cNvSpPr/>
            <p:nvPr/>
          </p:nvSpPr>
          <p:spPr>
            <a:xfrm>
              <a:off x="14824050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0" name="object 220">
            <a:extLst>
              <a:ext uri="{FF2B5EF4-FFF2-40B4-BE49-F238E27FC236}">
                <a16:creationId xmlns:a16="http://schemas.microsoft.com/office/drawing/2014/main" id="{50BAFFB3-6ACF-6443-94E3-DF263B077E77}"/>
              </a:ext>
            </a:extLst>
          </p:cNvPr>
          <p:cNvGrpSpPr/>
          <p:nvPr/>
        </p:nvGrpSpPr>
        <p:grpSpPr>
          <a:xfrm>
            <a:off x="15230188" y="11105479"/>
            <a:ext cx="812800" cy="203200"/>
            <a:chOff x="15230188" y="11105479"/>
            <a:chExt cx="812800" cy="203200"/>
          </a:xfrm>
        </p:grpSpPr>
        <p:sp>
          <p:nvSpPr>
            <p:cNvPr id="221" name="object 221">
              <a:extLst>
                <a:ext uri="{FF2B5EF4-FFF2-40B4-BE49-F238E27FC236}">
                  <a16:creationId xmlns:a16="http://schemas.microsoft.com/office/drawing/2014/main" id="{33CD58E8-1164-912A-16D7-136B197B17BC}"/>
                </a:ext>
              </a:extLst>
            </p:cNvPr>
            <p:cNvSpPr/>
            <p:nvPr/>
          </p:nvSpPr>
          <p:spPr>
            <a:xfrm>
              <a:off x="15433257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>
              <a:extLst>
                <a:ext uri="{FF2B5EF4-FFF2-40B4-BE49-F238E27FC236}">
                  <a16:creationId xmlns:a16="http://schemas.microsoft.com/office/drawing/2014/main" id="{27E2DB92-0961-49D0-07D5-A9E8191C827F}"/>
                </a:ext>
              </a:extLst>
            </p:cNvPr>
            <p:cNvSpPr/>
            <p:nvPr/>
          </p:nvSpPr>
          <p:spPr>
            <a:xfrm>
              <a:off x="15230183" y="11105483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12"/>
                  </a:moveTo>
                  <a:lnTo>
                    <a:pt x="406146" y="12"/>
                  </a:lnTo>
                  <a:lnTo>
                    <a:pt x="406146" y="203073"/>
                  </a:lnTo>
                  <a:lnTo>
                    <a:pt x="609219" y="203073"/>
                  </a:lnTo>
                  <a:lnTo>
                    <a:pt x="609219" y="12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>
              <a:extLst>
                <a:ext uri="{FF2B5EF4-FFF2-40B4-BE49-F238E27FC236}">
                  <a16:creationId xmlns:a16="http://schemas.microsoft.com/office/drawing/2014/main" id="{17AAE634-822B-41A8-7F82-75FC1C4DEBFB}"/>
                </a:ext>
              </a:extLst>
            </p:cNvPr>
            <p:cNvSpPr/>
            <p:nvPr/>
          </p:nvSpPr>
          <p:spPr>
            <a:xfrm>
              <a:off x="1583939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4" name="object 224">
            <a:extLst>
              <a:ext uri="{FF2B5EF4-FFF2-40B4-BE49-F238E27FC236}">
                <a16:creationId xmlns:a16="http://schemas.microsoft.com/office/drawing/2014/main" id="{FB5FBA13-F4A9-2410-3F9A-27DAA65DC9C7}"/>
              </a:ext>
            </a:extLst>
          </p:cNvPr>
          <p:cNvGrpSpPr/>
          <p:nvPr/>
        </p:nvGrpSpPr>
        <p:grpSpPr>
          <a:xfrm>
            <a:off x="16042465" y="11105479"/>
            <a:ext cx="406400" cy="203200"/>
            <a:chOff x="16042465" y="11105479"/>
            <a:chExt cx="406400" cy="203200"/>
          </a:xfrm>
        </p:grpSpPr>
        <p:sp>
          <p:nvSpPr>
            <p:cNvPr id="225" name="object 225">
              <a:extLst>
                <a:ext uri="{FF2B5EF4-FFF2-40B4-BE49-F238E27FC236}">
                  <a16:creationId xmlns:a16="http://schemas.microsoft.com/office/drawing/2014/main" id="{4BAD17AC-565F-8124-2DA6-959E72C93354}"/>
                </a:ext>
              </a:extLst>
            </p:cNvPr>
            <p:cNvSpPr/>
            <p:nvPr/>
          </p:nvSpPr>
          <p:spPr>
            <a:xfrm>
              <a:off x="16245536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>
              <a:extLst>
                <a:ext uri="{FF2B5EF4-FFF2-40B4-BE49-F238E27FC236}">
                  <a16:creationId xmlns:a16="http://schemas.microsoft.com/office/drawing/2014/main" id="{829AFE8B-417E-9041-D1C7-DF389F3EADE4}"/>
                </a:ext>
              </a:extLst>
            </p:cNvPr>
            <p:cNvSpPr/>
            <p:nvPr/>
          </p:nvSpPr>
          <p:spPr>
            <a:xfrm>
              <a:off x="1604246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7" name="object 227">
            <a:extLst>
              <a:ext uri="{FF2B5EF4-FFF2-40B4-BE49-F238E27FC236}">
                <a16:creationId xmlns:a16="http://schemas.microsoft.com/office/drawing/2014/main" id="{C3218339-8348-609A-99FD-1D63CECD04C3}"/>
              </a:ext>
            </a:extLst>
          </p:cNvPr>
          <p:cNvGrpSpPr/>
          <p:nvPr/>
        </p:nvGrpSpPr>
        <p:grpSpPr>
          <a:xfrm>
            <a:off x="16448599" y="11105479"/>
            <a:ext cx="812800" cy="203200"/>
            <a:chOff x="16448599" y="11105479"/>
            <a:chExt cx="812800" cy="203200"/>
          </a:xfrm>
        </p:grpSpPr>
        <p:sp>
          <p:nvSpPr>
            <p:cNvPr id="228" name="object 228">
              <a:extLst>
                <a:ext uri="{FF2B5EF4-FFF2-40B4-BE49-F238E27FC236}">
                  <a16:creationId xmlns:a16="http://schemas.microsoft.com/office/drawing/2014/main" id="{6B490712-DE29-4A1B-83F8-4BD24586676A}"/>
                </a:ext>
              </a:extLst>
            </p:cNvPr>
            <p:cNvSpPr/>
            <p:nvPr/>
          </p:nvSpPr>
          <p:spPr>
            <a:xfrm>
              <a:off x="1665167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>
              <a:extLst>
                <a:ext uri="{FF2B5EF4-FFF2-40B4-BE49-F238E27FC236}">
                  <a16:creationId xmlns:a16="http://schemas.microsoft.com/office/drawing/2014/main" id="{3E43CEB0-7879-7DDC-F5B2-B45F2086933D}"/>
                </a:ext>
              </a:extLst>
            </p:cNvPr>
            <p:cNvSpPr/>
            <p:nvPr/>
          </p:nvSpPr>
          <p:spPr>
            <a:xfrm>
              <a:off x="16448596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19" y="203060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>
              <a:extLst>
                <a:ext uri="{FF2B5EF4-FFF2-40B4-BE49-F238E27FC236}">
                  <a16:creationId xmlns:a16="http://schemas.microsoft.com/office/drawing/2014/main" id="{27403CED-5D7D-BC08-908F-D3985521DAD1}"/>
                </a:ext>
              </a:extLst>
            </p:cNvPr>
            <p:cNvSpPr/>
            <p:nvPr/>
          </p:nvSpPr>
          <p:spPr>
            <a:xfrm>
              <a:off x="1705781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1" name="object 231">
            <a:extLst>
              <a:ext uri="{FF2B5EF4-FFF2-40B4-BE49-F238E27FC236}">
                <a16:creationId xmlns:a16="http://schemas.microsoft.com/office/drawing/2014/main" id="{008FFB40-1D8E-3A19-766F-ABE8E0F175A4}"/>
              </a:ext>
            </a:extLst>
          </p:cNvPr>
          <p:cNvGrpSpPr/>
          <p:nvPr/>
        </p:nvGrpSpPr>
        <p:grpSpPr>
          <a:xfrm>
            <a:off x="17260878" y="11105484"/>
            <a:ext cx="406400" cy="203200"/>
            <a:chOff x="17260878" y="11105484"/>
            <a:chExt cx="406400" cy="203200"/>
          </a:xfrm>
        </p:grpSpPr>
        <p:sp>
          <p:nvSpPr>
            <p:cNvPr id="232" name="object 232">
              <a:extLst>
                <a:ext uri="{FF2B5EF4-FFF2-40B4-BE49-F238E27FC236}">
                  <a16:creationId xmlns:a16="http://schemas.microsoft.com/office/drawing/2014/main" id="{82A3AACD-976A-2B6A-6E3B-5B91262F3102}"/>
                </a:ext>
              </a:extLst>
            </p:cNvPr>
            <p:cNvSpPr/>
            <p:nvPr/>
          </p:nvSpPr>
          <p:spPr>
            <a:xfrm>
              <a:off x="1746395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>
              <a:extLst>
                <a:ext uri="{FF2B5EF4-FFF2-40B4-BE49-F238E27FC236}">
                  <a16:creationId xmlns:a16="http://schemas.microsoft.com/office/drawing/2014/main" id="{106CE5BB-7D84-C50B-C4D9-F37C1E2723D2}"/>
                </a:ext>
              </a:extLst>
            </p:cNvPr>
            <p:cNvSpPr/>
            <p:nvPr/>
          </p:nvSpPr>
          <p:spPr>
            <a:xfrm>
              <a:off x="17260878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4" name="object 234">
            <a:extLst>
              <a:ext uri="{FF2B5EF4-FFF2-40B4-BE49-F238E27FC236}">
                <a16:creationId xmlns:a16="http://schemas.microsoft.com/office/drawing/2014/main" id="{D3BCFEE5-8FD4-6693-499C-3579648E96FA}"/>
              </a:ext>
            </a:extLst>
          </p:cNvPr>
          <p:cNvGrpSpPr/>
          <p:nvPr/>
        </p:nvGrpSpPr>
        <p:grpSpPr>
          <a:xfrm>
            <a:off x="17667017" y="11105479"/>
            <a:ext cx="812800" cy="203200"/>
            <a:chOff x="17667017" y="11105479"/>
            <a:chExt cx="812800" cy="203200"/>
          </a:xfrm>
        </p:grpSpPr>
        <p:sp>
          <p:nvSpPr>
            <p:cNvPr id="235" name="object 235">
              <a:extLst>
                <a:ext uri="{FF2B5EF4-FFF2-40B4-BE49-F238E27FC236}">
                  <a16:creationId xmlns:a16="http://schemas.microsoft.com/office/drawing/2014/main" id="{876834E8-A1E1-F185-3443-901D7AC55E19}"/>
                </a:ext>
              </a:extLst>
            </p:cNvPr>
            <p:cNvSpPr/>
            <p:nvPr/>
          </p:nvSpPr>
          <p:spPr>
            <a:xfrm>
              <a:off x="17870083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>
              <a:extLst>
                <a:ext uri="{FF2B5EF4-FFF2-40B4-BE49-F238E27FC236}">
                  <a16:creationId xmlns:a16="http://schemas.microsoft.com/office/drawing/2014/main" id="{CEEAD028-CCFD-46A7-F222-1E89B73A6622}"/>
                </a:ext>
              </a:extLst>
            </p:cNvPr>
            <p:cNvSpPr/>
            <p:nvPr/>
          </p:nvSpPr>
          <p:spPr>
            <a:xfrm>
              <a:off x="17667008" y="11105483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73"/>
                  </a:lnTo>
                  <a:lnTo>
                    <a:pt x="609219" y="203073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>
              <a:extLst>
                <a:ext uri="{FF2B5EF4-FFF2-40B4-BE49-F238E27FC236}">
                  <a16:creationId xmlns:a16="http://schemas.microsoft.com/office/drawing/2014/main" id="{CC186EE4-BD95-7708-DD95-9B781065700E}"/>
                </a:ext>
              </a:extLst>
            </p:cNvPr>
            <p:cNvSpPr/>
            <p:nvPr/>
          </p:nvSpPr>
          <p:spPr>
            <a:xfrm>
              <a:off x="18276228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8" name="object 238">
            <a:extLst>
              <a:ext uri="{FF2B5EF4-FFF2-40B4-BE49-F238E27FC236}">
                <a16:creationId xmlns:a16="http://schemas.microsoft.com/office/drawing/2014/main" id="{34A4628B-638C-06DF-0D49-5B5718F2F2C6}"/>
              </a:ext>
            </a:extLst>
          </p:cNvPr>
          <p:cNvGrpSpPr/>
          <p:nvPr/>
        </p:nvGrpSpPr>
        <p:grpSpPr>
          <a:xfrm>
            <a:off x="18479295" y="11105479"/>
            <a:ext cx="406400" cy="203200"/>
            <a:chOff x="18479295" y="11105479"/>
            <a:chExt cx="406400" cy="203200"/>
          </a:xfrm>
        </p:grpSpPr>
        <p:sp>
          <p:nvSpPr>
            <p:cNvPr id="239" name="object 239">
              <a:extLst>
                <a:ext uri="{FF2B5EF4-FFF2-40B4-BE49-F238E27FC236}">
                  <a16:creationId xmlns:a16="http://schemas.microsoft.com/office/drawing/2014/main" id="{AD0B8280-6AC8-7A45-33DD-D63C25F39DF1}"/>
                </a:ext>
              </a:extLst>
            </p:cNvPr>
            <p:cNvSpPr/>
            <p:nvPr/>
          </p:nvSpPr>
          <p:spPr>
            <a:xfrm>
              <a:off x="18682362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>
              <a:extLst>
                <a:ext uri="{FF2B5EF4-FFF2-40B4-BE49-F238E27FC236}">
                  <a16:creationId xmlns:a16="http://schemas.microsoft.com/office/drawing/2014/main" id="{1DF175A0-0403-D390-C01B-4CB378CD9A7E}"/>
                </a:ext>
              </a:extLst>
            </p:cNvPr>
            <p:cNvSpPr/>
            <p:nvPr/>
          </p:nvSpPr>
          <p:spPr>
            <a:xfrm>
              <a:off x="1847929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1" name="object 241">
            <a:extLst>
              <a:ext uri="{FF2B5EF4-FFF2-40B4-BE49-F238E27FC236}">
                <a16:creationId xmlns:a16="http://schemas.microsoft.com/office/drawing/2014/main" id="{9171BC9C-40A8-8244-F890-24720031F4B6}"/>
              </a:ext>
            </a:extLst>
          </p:cNvPr>
          <p:cNvGrpSpPr/>
          <p:nvPr/>
        </p:nvGrpSpPr>
        <p:grpSpPr>
          <a:xfrm>
            <a:off x="18885434" y="11105479"/>
            <a:ext cx="406400" cy="203200"/>
            <a:chOff x="18885434" y="11105479"/>
            <a:chExt cx="406400" cy="203200"/>
          </a:xfrm>
        </p:grpSpPr>
        <p:sp>
          <p:nvSpPr>
            <p:cNvPr id="242" name="object 242">
              <a:extLst>
                <a:ext uri="{FF2B5EF4-FFF2-40B4-BE49-F238E27FC236}">
                  <a16:creationId xmlns:a16="http://schemas.microsoft.com/office/drawing/2014/main" id="{41DE2C87-B014-D874-76DD-53C56170513A}"/>
                </a:ext>
              </a:extLst>
            </p:cNvPr>
            <p:cNvSpPr/>
            <p:nvPr/>
          </p:nvSpPr>
          <p:spPr>
            <a:xfrm>
              <a:off x="19088508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>
              <a:extLst>
                <a:ext uri="{FF2B5EF4-FFF2-40B4-BE49-F238E27FC236}">
                  <a16:creationId xmlns:a16="http://schemas.microsoft.com/office/drawing/2014/main" id="{3C83D918-3883-4939-26DD-41B8DD6D6C3E}"/>
                </a:ext>
              </a:extLst>
            </p:cNvPr>
            <p:cNvSpPr/>
            <p:nvPr/>
          </p:nvSpPr>
          <p:spPr>
            <a:xfrm>
              <a:off x="18885434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4" name="TextBox 243">
            <a:extLst>
              <a:ext uri="{FF2B5EF4-FFF2-40B4-BE49-F238E27FC236}">
                <a16:creationId xmlns:a16="http://schemas.microsoft.com/office/drawing/2014/main" id="{6911D52C-02E2-6347-D080-F42EFB86F0AD}"/>
              </a:ext>
            </a:extLst>
          </p:cNvPr>
          <p:cNvSpPr txBox="1"/>
          <p:nvPr/>
        </p:nvSpPr>
        <p:spPr>
          <a:xfrm>
            <a:off x="984250" y="1075855"/>
            <a:ext cx="1318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8000" b="1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Data-2026 </a:t>
            </a:r>
            <a:r>
              <a:rPr lang="en-GB" sz="3200" b="1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(01.01.26-28.06.26)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E8C694AC-F15E-6F34-C4DC-9983D5304429}"/>
              </a:ext>
            </a:extLst>
          </p:cNvPr>
          <p:cNvSpPr txBox="1"/>
          <p:nvPr/>
        </p:nvSpPr>
        <p:spPr>
          <a:xfrm>
            <a:off x="1212850" y="2835275"/>
            <a:ext cx="14097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Total of 493 missing adults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6 of whom were linked to Dementia/Alzheimer’s</a:t>
            </a: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We expect these figures to increase</a:t>
            </a:r>
          </a:p>
          <a:p>
            <a:pPr algn="l"/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5352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35B9663-BC81-7B46-9CD0-709FA7EA8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8FAEBCC5-C8B0-6879-AB67-246F4BDB85D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83813" y="478995"/>
            <a:ext cx="1453641" cy="1765300"/>
          </a:xfrm>
          <a:prstGeom prst="rect">
            <a:avLst/>
          </a:prstGeom>
        </p:spPr>
      </p:pic>
      <p:grpSp>
        <p:nvGrpSpPr>
          <p:cNvPr id="3" name="object 3">
            <a:extLst>
              <a:ext uri="{FF2B5EF4-FFF2-40B4-BE49-F238E27FC236}">
                <a16:creationId xmlns:a16="http://schemas.microsoft.com/office/drawing/2014/main" id="{75202D3F-BB19-0C98-B1EA-778897D55321}"/>
              </a:ext>
            </a:extLst>
          </p:cNvPr>
          <p:cNvGrpSpPr/>
          <p:nvPr/>
        </p:nvGrpSpPr>
        <p:grpSpPr>
          <a:xfrm>
            <a:off x="17451874" y="866371"/>
            <a:ext cx="2652395" cy="1302385"/>
            <a:chOff x="17451874" y="866371"/>
            <a:chExt cx="2652395" cy="130238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2908BFDC-5CE1-81B2-C958-8DEDC7599543}"/>
                </a:ext>
              </a:extLst>
            </p:cNvPr>
            <p:cNvSpPr/>
            <p:nvPr/>
          </p:nvSpPr>
          <p:spPr>
            <a:xfrm>
              <a:off x="17652551" y="1314420"/>
              <a:ext cx="2451735" cy="406400"/>
            </a:xfrm>
            <a:custGeom>
              <a:avLst/>
              <a:gdLst/>
              <a:ahLst/>
              <a:cxnLst/>
              <a:rect l="l" t="t" r="r" b="b"/>
              <a:pathLst>
                <a:path w="2451734" h="406400">
                  <a:moveTo>
                    <a:pt x="2451297" y="0"/>
                  </a:moveTo>
                  <a:lnTo>
                    <a:pt x="0" y="0"/>
                  </a:lnTo>
                  <a:lnTo>
                    <a:pt x="0" y="406123"/>
                  </a:lnTo>
                  <a:lnTo>
                    <a:pt x="2451297" y="406123"/>
                  </a:lnTo>
                  <a:lnTo>
                    <a:pt x="2451297" y="0"/>
                  </a:lnTo>
                  <a:close/>
                </a:path>
              </a:pathLst>
            </a:custGeom>
            <a:solidFill>
              <a:srgbClr val="FFE4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AB903A7-5EAD-E888-571B-F55521250414}"/>
                </a:ext>
              </a:extLst>
            </p:cNvPr>
            <p:cNvSpPr/>
            <p:nvPr/>
          </p:nvSpPr>
          <p:spPr>
            <a:xfrm>
              <a:off x="19033148" y="1386147"/>
              <a:ext cx="21590" cy="100965"/>
            </a:xfrm>
            <a:custGeom>
              <a:avLst/>
              <a:gdLst/>
              <a:ahLst/>
              <a:cxnLst/>
              <a:rect l="l" t="t" r="r" b="b"/>
              <a:pathLst>
                <a:path w="21590" h="100965">
                  <a:moveTo>
                    <a:pt x="21043" y="26682"/>
                  </a:moveTo>
                  <a:lnTo>
                    <a:pt x="546" y="26682"/>
                  </a:lnTo>
                  <a:lnTo>
                    <a:pt x="546" y="100418"/>
                  </a:lnTo>
                  <a:lnTo>
                    <a:pt x="21043" y="100418"/>
                  </a:lnTo>
                  <a:lnTo>
                    <a:pt x="21043" y="26682"/>
                  </a:lnTo>
                  <a:close/>
                </a:path>
                <a:path w="21590" h="100965">
                  <a:moveTo>
                    <a:pt x="21577" y="0"/>
                  </a:moveTo>
                  <a:lnTo>
                    <a:pt x="0" y="0"/>
                  </a:lnTo>
                  <a:lnTo>
                    <a:pt x="0" y="18567"/>
                  </a:lnTo>
                  <a:lnTo>
                    <a:pt x="21577" y="18567"/>
                  </a:lnTo>
                  <a:lnTo>
                    <a:pt x="2157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7475B399-ADBC-C9F7-16B6-C28A9F5E566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892841" y="1386135"/>
              <a:ext cx="1448972" cy="275685"/>
            </a:xfrm>
            <a:prstGeom prst="rect">
              <a:avLst/>
            </a:prstGeom>
          </p:spPr>
        </p:pic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47910514-C31C-9163-1144-83D102CD34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451874" y="1314421"/>
              <a:ext cx="406123" cy="406123"/>
            </a:xfrm>
            <a:prstGeom prst="rect">
              <a:avLst/>
            </a:prstGeom>
          </p:spPr>
        </p:pic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5DE687C8-0F4D-BB8D-E93C-1C130AD573AF}"/>
                </a:ext>
              </a:extLst>
            </p:cNvPr>
            <p:cNvSpPr/>
            <p:nvPr/>
          </p:nvSpPr>
          <p:spPr>
            <a:xfrm>
              <a:off x="17654928" y="866371"/>
              <a:ext cx="2449195" cy="406400"/>
            </a:xfrm>
            <a:custGeom>
              <a:avLst/>
              <a:gdLst/>
              <a:ahLst/>
              <a:cxnLst/>
              <a:rect l="l" t="t" r="r" b="b"/>
              <a:pathLst>
                <a:path w="2449194" h="406400">
                  <a:moveTo>
                    <a:pt x="2448920" y="0"/>
                  </a:moveTo>
                  <a:lnTo>
                    <a:pt x="0" y="0"/>
                  </a:lnTo>
                  <a:lnTo>
                    <a:pt x="0" y="406123"/>
                  </a:lnTo>
                  <a:lnTo>
                    <a:pt x="2448920" y="406123"/>
                  </a:lnTo>
                  <a:lnTo>
                    <a:pt x="2448920" y="0"/>
                  </a:lnTo>
                  <a:close/>
                </a:path>
              </a:pathLst>
            </a:custGeom>
            <a:solidFill>
              <a:srgbClr val="A2DE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>
              <a:extLst>
                <a:ext uri="{FF2B5EF4-FFF2-40B4-BE49-F238E27FC236}">
                  <a16:creationId xmlns:a16="http://schemas.microsoft.com/office/drawing/2014/main" id="{7E01F891-60B5-8B8E-14D4-CA161C5C969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890678" y="938085"/>
              <a:ext cx="568813" cy="275541"/>
            </a:xfrm>
            <a:prstGeom prst="rect">
              <a:avLst/>
            </a:prstGeom>
          </p:spPr>
        </p:pic>
        <p:pic>
          <p:nvPicPr>
            <p:cNvPr id="10" name="object 10">
              <a:extLst>
                <a:ext uri="{FF2B5EF4-FFF2-40B4-BE49-F238E27FC236}">
                  <a16:creationId xmlns:a16="http://schemas.microsoft.com/office/drawing/2014/main" id="{95A4893E-7562-381A-2CF9-31A217B2DD36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451874" y="866371"/>
              <a:ext cx="406123" cy="406123"/>
            </a:xfrm>
            <a:prstGeom prst="rect">
              <a:avLst/>
            </a:prstGeom>
          </p:spPr>
        </p:pic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A8FC9225-8CDD-B396-6025-2CA99D486B98}"/>
                </a:ext>
              </a:extLst>
            </p:cNvPr>
            <p:cNvSpPr/>
            <p:nvPr/>
          </p:nvSpPr>
          <p:spPr>
            <a:xfrm>
              <a:off x="17652551" y="1762469"/>
              <a:ext cx="2451735" cy="406400"/>
            </a:xfrm>
            <a:custGeom>
              <a:avLst/>
              <a:gdLst/>
              <a:ahLst/>
              <a:cxnLst/>
              <a:rect l="l" t="t" r="r" b="b"/>
              <a:pathLst>
                <a:path w="2451734" h="406400">
                  <a:moveTo>
                    <a:pt x="2451297" y="0"/>
                  </a:moveTo>
                  <a:lnTo>
                    <a:pt x="0" y="0"/>
                  </a:lnTo>
                  <a:lnTo>
                    <a:pt x="0" y="406123"/>
                  </a:lnTo>
                  <a:lnTo>
                    <a:pt x="2451297" y="406123"/>
                  </a:lnTo>
                  <a:lnTo>
                    <a:pt x="2451297" y="0"/>
                  </a:lnTo>
                  <a:close/>
                </a:path>
              </a:pathLst>
            </a:custGeom>
            <a:solidFill>
              <a:srgbClr val="BFB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id="{9E2DB542-5ECE-45DF-61CE-76D1A171244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88664" y="1834188"/>
              <a:ext cx="1607214" cy="254908"/>
            </a:xfrm>
            <a:prstGeom prst="rect">
              <a:avLst/>
            </a:prstGeom>
          </p:spPr>
        </p:pic>
        <p:pic>
          <p:nvPicPr>
            <p:cNvPr id="13" name="object 13">
              <a:extLst>
                <a:ext uri="{FF2B5EF4-FFF2-40B4-BE49-F238E27FC236}">
                  <a16:creationId xmlns:a16="http://schemas.microsoft.com/office/drawing/2014/main" id="{567AA91E-7488-DE85-C420-170F9DCD873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451874" y="1762471"/>
              <a:ext cx="406123" cy="406123"/>
            </a:xfrm>
            <a:prstGeom prst="rect">
              <a:avLst/>
            </a:prstGeom>
          </p:spPr>
        </p:pic>
      </p:grp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E183AA22-4823-CC67-DA40-E82D2C7D0A1E}"/>
              </a:ext>
            </a:extLst>
          </p:cNvPr>
          <p:cNvGrpSpPr/>
          <p:nvPr/>
        </p:nvGrpSpPr>
        <p:grpSpPr>
          <a:xfrm>
            <a:off x="0" y="10699339"/>
            <a:ext cx="1015365" cy="406400"/>
            <a:chOff x="0" y="10699339"/>
            <a:chExt cx="1015365" cy="406400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C5AF1173-7783-222C-80E7-E13DCDAB0D19}"/>
                </a:ext>
              </a:extLst>
            </p:cNvPr>
            <p:cNvSpPr/>
            <p:nvPr/>
          </p:nvSpPr>
          <p:spPr>
            <a:xfrm>
              <a:off x="203060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0723D726-E6DA-9E73-5B02-88C411487300}"/>
                </a:ext>
              </a:extLst>
            </p:cNvPr>
            <p:cNvSpPr/>
            <p:nvPr/>
          </p:nvSpPr>
          <p:spPr>
            <a:xfrm>
              <a:off x="203060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406400">
                  <a:moveTo>
                    <a:pt x="406146" y="203073"/>
                  </a:moveTo>
                  <a:lnTo>
                    <a:pt x="203073" y="203073"/>
                  </a:lnTo>
                  <a:lnTo>
                    <a:pt x="203073" y="406146"/>
                  </a:lnTo>
                  <a:lnTo>
                    <a:pt x="406146" y="406146"/>
                  </a:lnTo>
                  <a:lnTo>
                    <a:pt x="406146" y="203073"/>
                  </a:lnTo>
                  <a:close/>
                </a:path>
                <a:path w="609600" h="406400">
                  <a:moveTo>
                    <a:pt x="609206" y="0"/>
                  </a:moveTo>
                  <a:lnTo>
                    <a:pt x="406146" y="0"/>
                  </a:lnTo>
                  <a:lnTo>
                    <a:pt x="406146" y="203073"/>
                  </a:lnTo>
                  <a:lnTo>
                    <a:pt x="609206" y="203073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8C732F52-348D-81A8-C899-B60B6DF47140}"/>
                </a:ext>
              </a:extLst>
            </p:cNvPr>
            <p:cNvSpPr/>
            <p:nvPr/>
          </p:nvSpPr>
          <p:spPr>
            <a:xfrm>
              <a:off x="0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BD2870BE-8F31-7538-817E-90FF4C3DDE95}"/>
                </a:ext>
              </a:extLst>
            </p:cNvPr>
            <p:cNvSpPr/>
            <p:nvPr/>
          </p:nvSpPr>
          <p:spPr>
            <a:xfrm>
              <a:off x="0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C67C82B0-3CD9-546F-3915-3D5C84D18689}"/>
                </a:ext>
              </a:extLst>
            </p:cNvPr>
            <p:cNvSpPr/>
            <p:nvPr/>
          </p:nvSpPr>
          <p:spPr>
            <a:xfrm>
              <a:off x="81227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>
            <a:extLst>
              <a:ext uri="{FF2B5EF4-FFF2-40B4-BE49-F238E27FC236}">
                <a16:creationId xmlns:a16="http://schemas.microsoft.com/office/drawing/2014/main" id="{C18C283D-A569-5E73-FE3F-34CAD275F43C}"/>
              </a:ext>
            </a:extLst>
          </p:cNvPr>
          <p:cNvGrpSpPr/>
          <p:nvPr/>
        </p:nvGrpSpPr>
        <p:grpSpPr>
          <a:xfrm>
            <a:off x="812278" y="10699339"/>
            <a:ext cx="609600" cy="406400"/>
            <a:chOff x="812278" y="10699339"/>
            <a:chExt cx="609600" cy="406400"/>
          </a:xfrm>
        </p:grpSpPr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EFCDF564-CB9D-40F1-30B1-121DBF3E2822}"/>
                </a:ext>
              </a:extLst>
            </p:cNvPr>
            <p:cNvSpPr/>
            <p:nvPr/>
          </p:nvSpPr>
          <p:spPr>
            <a:xfrm>
              <a:off x="1015339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>
              <a:extLst>
                <a:ext uri="{FF2B5EF4-FFF2-40B4-BE49-F238E27FC236}">
                  <a16:creationId xmlns:a16="http://schemas.microsoft.com/office/drawing/2014/main" id="{C2028FDE-84C1-D5FE-02BB-8C07D3D47E4E}"/>
                </a:ext>
              </a:extLst>
            </p:cNvPr>
            <p:cNvSpPr/>
            <p:nvPr/>
          </p:nvSpPr>
          <p:spPr>
            <a:xfrm>
              <a:off x="812266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>
            <a:extLst>
              <a:ext uri="{FF2B5EF4-FFF2-40B4-BE49-F238E27FC236}">
                <a16:creationId xmlns:a16="http://schemas.microsoft.com/office/drawing/2014/main" id="{25BE2470-40AF-9EE2-8802-AC8F56725707}"/>
              </a:ext>
            </a:extLst>
          </p:cNvPr>
          <p:cNvGrpSpPr/>
          <p:nvPr/>
        </p:nvGrpSpPr>
        <p:grpSpPr>
          <a:xfrm>
            <a:off x="1218413" y="10699339"/>
            <a:ext cx="1218565" cy="406400"/>
            <a:chOff x="1218413" y="10699339"/>
            <a:chExt cx="1218565" cy="406400"/>
          </a:xfrm>
        </p:grpSpPr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CA7AD7D3-2BEE-4D15-F608-CC0BD6F6D3E0}"/>
                </a:ext>
              </a:extLst>
            </p:cNvPr>
            <p:cNvSpPr/>
            <p:nvPr/>
          </p:nvSpPr>
          <p:spPr>
            <a:xfrm>
              <a:off x="1421472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3A5336BE-E82C-5E6D-3077-16A63B2AFBB7}"/>
                </a:ext>
              </a:extLst>
            </p:cNvPr>
            <p:cNvSpPr/>
            <p:nvPr/>
          </p:nvSpPr>
          <p:spPr>
            <a:xfrm>
              <a:off x="1218412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FB072679-C522-F9E4-3C4E-66B32D423316}"/>
                </a:ext>
              </a:extLst>
            </p:cNvPr>
            <p:cNvSpPr/>
            <p:nvPr/>
          </p:nvSpPr>
          <p:spPr>
            <a:xfrm>
              <a:off x="203069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60" y="203073"/>
                  </a:lnTo>
                  <a:lnTo>
                    <a:pt x="203060" y="0"/>
                  </a:lnTo>
                  <a:close/>
                </a:path>
                <a:path w="406400" h="406400">
                  <a:moveTo>
                    <a:pt x="406133" y="203073"/>
                  </a:moveTo>
                  <a:lnTo>
                    <a:pt x="203060" y="203073"/>
                  </a:lnTo>
                  <a:lnTo>
                    <a:pt x="203060" y="406146"/>
                  </a:lnTo>
                  <a:lnTo>
                    <a:pt x="406133" y="406146"/>
                  </a:lnTo>
                  <a:lnTo>
                    <a:pt x="406133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>
              <a:extLst>
                <a:ext uri="{FF2B5EF4-FFF2-40B4-BE49-F238E27FC236}">
                  <a16:creationId xmlns:a16="http://schemas.microsoft.com/office/drawing/2014/main" id="{A2E6B4CA-BEF8-D46A-789F-E967EF1E20A3}"/>
                </a:ext>
              </a:extLst>
            </p:cNvPr>
            <p:cNvSpPr/>
            <p:nvPr/>
          </p:nvSpPr>
          <p:spPr>
            <a:xfrm>
              <a:off x="203069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>
            <a:extLst>
              <a:ext uri="{FF2B5EF4-FFF2-40B4-BE49-F238E27FC236}">
                <a16:creationId xmlns:a16="http://schemas.microsoft.com/office/drawing/2014/main" id="{F7DF2EBD-3FE1-C6B7-A27D-4BEAD8C8B568}"/>
              </a:ext>
            </a:extLst>
          </p:cNvPr>
          <p:cNvGrpSpPr/>
          <p:nvPr/>
        </p:nvGrpSpPr>
        <p:grpSpPr>
          <a:xfrm>
            <a:off x="0" y="11105484"/>
            <a:ext cx="1015365" cy="203200"/>
            <a:chOff x="0" y="11105484"/>
            <a:chExt cx="1015365" cy="203200"/>
          </a:xfrm>
        </p:grpSpPr>
        <p:sp>
          <p:nvSpPr>
            <p:cNvPr id="29" name="object 29">
              <a:extLst>
                <a:ext uri="{FF2B5EF4-FFF2-40B4-BE49-F238E27FC236}">
                  <a16:creationId xmlns:a16="http://schemas.microsoft.com/office/drawing/2014/main" id="{576D9D89-CF71-5DF3-6E14-AEFFBE12B557}"/>
                </a:ext>
              </a:extLst>
            </p:cNvPr>
            <p:cNvSpPr/>
            <p:nvPr/>
          </p:nvSpPr>
          <p:spPr>
            <a:xfrm>
              <a:off x="40613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>
              <a:extLst>
                <a:ext uri="{FF2B5EF4-FFF2-40B4-BE49-F238E27FC236}">
                  <a16:creationId xmlns:a16="http://schemas.microsoft.com/office/drawing/2014/main" id="{B524A99B-58C7-72D1-F489-D598CB7C0EC2}"/>
                </a:ext>
              </a:extLst>
            </p:cNvPr>
            <p:cNvSpPr/>
            <p:nvPr/>
          </p:nvSpPr>
          <p:spPr>
            <a:xfrm>
              <a:off x="203060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8D0D63FC-37B6-3E4A-2740-334719C6649B}"/>
                </a:ext>
              </a:extLst>
            </p:cNvPr>
            <p:cNvSpPr/>
            <p:nvPr/>
          </p:nvSpPr>
          <p:spPr>
            <a:xfrm>
              <a:off x="0" y="11105496"/>
              <a:ext cx="1015365" cy="203200"/>
            </a:xfrm>
            <a:custGeom>
              <a:avLst/>
              <a:gdLst/>
              <a:ahLst/>
              <a:cxnLst/>
              <a:rect l="l" t="t" r="r" b="b"/>
              <a:pathLst>
                <a:path w="1015365" h="203200">
                  <a:moveTo>
                    <a:pt x="203060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60" y="203060"/>
                  </a:lnTo>
                  <a:lnTo>
                    <a:pt x="203060" y="0"/>
                  </a:lnTo>
                  <a:close/>
                </a:path>
                <a:path w="1015365" h="203200">
                  <a:moveTo>
                    <a:pt x="1015339" y="0"/>
                  </a:moveTo>
                  <a:lnTo>
                    <a:pt x="812266" y="0"/>
                  </a:lnTo>
                  <a:lnTo>
                    <a:pt x="812266" y="203060"/>
                  </a:lnTo>
                  <a:lnTo>
                    <a:pt x="1015339" y="203060"/>
                  </a:lnTo>
                  <a:lnTo>
                    <a:pt x="1015339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>
            <a:extLst>
              <a:ext uri="{FF2B5EF4-FFF2-40B4-BE49-F238E27FC236}">
                <a16:creationId xmlns:a16="http://schemas.microsoft.com/office/drawing/2014/main" id="{783C6CAB-B3EE-B486-C4D9-C8CE16477ADD}"/>
              </a:ext>
            </a:extLst>
          </p:cNvPr>
          <p:cNvGrpSpPr/>
          <p:nvPr/>
        </p:nvGrpSpPr>
        <p:grpSpPr>
          <a:xfrm>
            <a:off x="1015340" y="11105484"/>
            <a:ext cx="406400" cy="203200"/>
            <a:chOff x="1015340" y="11105484"/>
            <a:chExt cx="406400" cy="203200"/>
          </a:xfrm>
        </p:grpSpPr>
        <p:sp>
          <p:nvSpPr>
            <p:cNvPr id="33" name="object 33">
              <a:extLst>
                <a:ext uri="{FF2B5EF4-FFF2-40B4-BE49-F238E27FC236}">
                  <a16:creationId xmlns:a16="http://schemas.microsoft.com/office/drawing/2014/main" id="{CCA09919-45A3-AE69-1580-A4AF802FF8B0}"/>
                </a:ext>
              </a:extLst>
            </p:cNvPr>
            <p:cNvSpPr/>
            <p:nvPr/>
          </p:nvSpPr>
          <p:spPr>
            <a:xfrm>
              <a:off x="121841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id="{549F8653-3EAE-02BF-DA9F-2DBC98E319E1}"/>
                </a:ext>
              </a:extLst>
            </p:cNvPr>
            <p:cNvSpPr/>
            <p:nvPr/>
          </p:nvSpPr>
          <p:spPr>
            <a:xfrm>
              <a:off x="101534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>
            <a:extLst>
              <a:ext uri="{FF2B5EF4-FFF2-40B4-BE49-F238E27FC236}">
                <a16:creationId xmlns:a16="http://schemas.microsoft.com/office/drawing/2014/main" id="{F67F8FF1-F175-0DFF-1A0B-DEFB26686E4F}"/>
              </a:ext>
            </a:extLst>
          </p:cNvPr>
          <p:cNvGrpSpPr/>
          <p:nvPr/>
        </p:nvGrpSpPr>
        <p:grpSpPr>
          <a:xfrm>
            <a:off x="1421485" y="11105484"/>
            <a:ext cx="1015365" cy="203200"/>
            <a:chOff x="1421485" y="11105484"/>
            <a:chExt cx="1015365" cy="203200"/>
          </a:xfrm>
        </p:grpSpPr>
        <p:sp>
          <p:nvSpPr>
            <p:cNvPr id="36" name="object 36">
              <a:extLst>
                <a:ext uri="{FF2B5EF4-FFF2-40B4-BE49-F238E27FC236}">
                  <a16:creationId xmlns:a16="http://schemas.microsoft.com/office/drawing/2014/main" id="{FD0C87D4-EC9C-5B16-F93D-B3E062A04BAD}"/>
                </a:ext>
              </a:extLst>
            </p:cNvPr>
            <p:cNvSpPr/>
            <p:nvPr/>
          </p:nvSpPr>
          <p:spPr>
            <a:xfrm>
              <a:off x="162454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6FA6DD4F-6B43-0D4D-3C8B-888D5584089F}"/>
                </a:ext>
              </a:extLst>
            </p:cNvPr>
            <p:cNvSpPr/>
            <p:nvPr/>
          </p:nvSpPr>
          <p:spPr>
            <a:xfrm>
              <a:off x="1421472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19" y="203060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>
              <a:extLst>
                <a:ext uri="{FF2B5EF4-FFF2-40B4-BE49-F238E27FC236}">
                  <a16:creationId xmlns:a16="http://schemas.microsoft.com/office/drawing/2014/main" id="{A5DB620C-C75E-7BF2-3F7D-1BB234C51D4D}"/>
                </a:ext>
              </a:extLst>
            </p:cNvPr>
            <p:cNvSpPr/>
            <p:nvPr/>
          </p:nvSpPr>
          <p:spPr>
            <a:xfrm>
              <a:off x="2030692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>
              <a:extLst>
                <a:ext uri="{FF2B5EF4-FFF2-40B4-BE49-F238E27FC236}">
                  <a16:creationId xmlns:a16="http://schemas.microsoft.com/office/drawing/2014/main" id="{8C03F876-C77F-33D2-8928-E47C42112324}"/>
                </a:ext>
              </a:extLst>
            </p:cNvPr>
            <p:cNvSpPr/>
            <p:nvPr/>
          </p:nvSpPr>
          <p:spPr>
            <a:xfrm>
              <a:off x="223375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>
            <a:extLst>
              <a:ext uri="{FF2B5EF4-FFF2-40B4-BE49-F238E27FC236}">
                <a16:creationId xmlns:a16="http://schemas.microsoft.com/office/drawing/2014/main" id="{49007E3A-1A7A-851A-CCDC-3EDE9A3590D5}"/>
              </a:ext>
            </a:extLst>
          </p:cNvPr>
          <p:cNvGrpSpPr/>
          <p:nvPr/>
        </p:nvGrpSpPr>
        <p:grpSpPr>
          <a:xfrm>
            <a:off x="19291569" y="11105479"/>
            <a:ext cx="406400" cy="203200"/>
            <a:chOff x="19291569" y="11105479"/>
            <a:chExt cx="406400" cy="203200"/>
          </a:xfrm>
        </p:grpSpPr>
        <p:sp>
          <p:nvSpPr>
            <p:cNvPr id="41" name="object 41">
              <a:extLst>
                <a:ext uri="{FF2B5EF4-FFF2-40B4-BE49-F238E27FC236}">
                  <a16:creationId xmlns:a16="http://schemas.microsoft.com/office/drawing/2014/main" id="{BCBAEE46-089C-2C99-9E16-E624F613BA4B}"/>
                </a:ext>
              </a:extLst>
            </p:cNvPr>
            <p:cNvSpPr/>
            <p:nvPr/>
          </p:nvSpPr>
          <p:spPr>
            <a:xfrm>
              <a:off x="19291569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>
              <a:extLst>
                <a:ext uri="{FF2B5EF4-FFF2-40B4-BE49-F238E27FC236}">
                  <a16:creationId xmlns:a16="http://schemas.microsoft.com/office/drawing/2014/main" id="{FF372B5A-E543-A892-2846-4996488A1AF3}"/>
                </a:ext>
              </a:extLst>
            </p:cNvPr>
            <p:cNvSpPr/>
            <p:nvPr/>
          </p:nvSpPr>
          <p:spPr>
            <a:xfrm>
              <a:off x="1949464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>
            <a:extLst>
              <a:ext uri="{FF2B5EF4-FFF2-40B4-BE49-F238E27FC236}">
                <a16:creationId xmlns:a16="http://schemas.microsoft.com/office/drawing/2014/main" id="{392DD489-9B06-69A3-D39A-EC8812453CA0}"/>
              </a:ext>
            </a:extLst>
          </p:cNvPr>
          <p:cNvGrpSpPr/>
          <p:nvPr/>
        </p:nvGrpSpPr>
        <p:grpSpPr>
          <a:xfrm>
            <a:off x="19697713" y="11105479"/>
            <a:ext cx="406400" cy="203200"/>
            <a:chOff x="19697713" y="11105479"/>
            <a:chExt cx="406400" cy="203200"/>
          </a:xfrm>
        </p:grpSpPr>
        <p:sp>
          <p:nvSpPr>
            <p:cNvPr id="44" name="object 44">
              <a:extLst>
                <a:ext uri="{FF2B5EF4-FFF2-40B4-BE49-F238E27FC236}">
                  <a16:creationId xmlns:a16="http://schemas.microsoft.com/office/drawing/2014/main" id="{D8855156-3F3E-3ED5-EF33-34BE268A4419}"/>
                </a:ext>
              </a:extLst>
            </p:cNvPr>
            <p:cNvSpPr/>
            <p:nvPr/>
          </p:nvSpPr>
          <p:spPr>
            <a:xfrm>
              <a:off x="19900779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>
              <a:extLst>
                <a:ext uri="{FF2B5EF4-FFF2-40B4-BE49-F238E27FC236}">
                  <a16:creationId xmlns:a16="http://schemas.microsoft.com/office/drawing/2014/main" id="{7A34313E-EC86-E2F7-BE5B-7D6DF75CCBCC}"/>
                </a:ext>
              </a:extLst>
            </p:cNvPr>
            <p:cNvSpPr/>
            <p:nvPr/>
          </p:nvSpPr>
          <p:spPr>
            <a:xfrm>
              <a:off x="19697713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>
            <a:extLst>
              <a:ext uri="{FF2B5EF4-FFF2-40B4-BE49-F238E27FC236}">
                <a16:creationId xmlns:a16="http://schemas.microsoft.com/office/drawing/2014/main" id="{BF36C934-E7C6-B664-1BC4-1E3270F9793D}"/>
              </a:ext>
            </a:extLst>
          </p:cNvPr>
          <p:cNvSpPr/>
          <p:nvPr/>
        </p:nvSpPr>
        <p:spPr>
          <a:xfrm>
            <a:off x="2436826" y="1069933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7" name="object 47">
            <a:extLst>
              <a:ext uri="{FF2B5EF4-FFF2-40B4-BE49-F238E27FC236}">
                <a16:creationId xmlns:a16="http://schemas.microsoft.com/office/drawing/2014/main" id="{535A6FA4-CAAF-F6CF-886B-67929342C5FB}"/>
              </a:ext>
            </a:extLst>
          </p:cNvPr>
          <p:cNvGrpSpPr/>
          <p:nvPr/>
        </p:nvGrpSpPr>
        <p:grpSpPr>
          <a:xfrm>
            <a:off x="2436826" y="10699339"/>
            <a:ext cx="1015365" cy="406400"/>
            <a:chOff x="2436826" y="10699339"/>
            <a:chExt cx="1015365" cy="406400"/>
          </a:xfrm>
        </p:grpSpPr>
        <p:sp>
          <p:nvSpPr>
            <p:cNvPr id="48" name="object 48">
              <a:extLst>
                <a:ext uri="{FF2B5EF4-FFF2-40B4-BE49-F238E27FC236}">
                  <a16:creationId xmlns:a16="http://schemas.microsoft.com/office/drawing/2014/main" id="{A31460BE-F6D7-6402-41B0-A8308199DC2C}"/>
                </a:ext>
              </a:extLst>
            </p:cNvPr>
            <p:cNvSpPr/>
            <p:nvPr/>
          </p:nvSpPr>
          <p:spPr>
            <a:xfrm>
              <a:off x="2639898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>
              <a:extLst>
                <a:ext uri="{FF2B5EF4-FFF2-40B4-BE49-F238E27FC236}">
                  <a16:creationId xmlns:a16="http://schemas.microsoft.com/office/drawing/2014/main" id="{7B37225C-B486-4B2F-9EA3-352E7A7C518C}"/>
                </a:ext>
              </a:extLst>
            </p:cNvPr>
            <p:cNvSpPr/>
            <p:nvPr/>
          </p:nvSpPr>
          <p:spPr>
            <a:xfrm>
              <a:off x="2436825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812CBBFF-79BF-4978-5325-95A0B5C7088E}"/>
                </a:ext>
              </a:extLst>
            </p:cNvPr>
            <p:cNvSpPr/>
            <p:nvPr/>
          </p:nvSpPr>
          <p:spPr>
            <a:xfrm>
              <a:off x="3249105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51">
            <a:extLst>
              <a:ext uri="{FF2B5EF4-FFF2-40B4-BE49-F238E27FC236}">
                <a16:creationId xmlns:a16="http://schemas.microsoft.com/office/drawing/2014/main" id="{CC7859CE-52F1-4996-3F29-ADF384283080}"/>
              </a:ext>
            </a:extLst>
          </p:cNvPr>
          <p:cNvGrpSpPr/>
          <p:nvPr/>
        </p:nvGrpSpPr>
        <p:grpSpPr>
          <a:xfrm>
            <a:off x="3249105" y="10699339"/>
            <a:ext cx="609600" cy="406400"/>
            <a:chOff x="3249105" y="10699339"/>
            <a:chExt cx="609600" cy="406400"/>
          </a:xfrm>
        </p:grpSpPr>
        <p:sp>
          <p:nvSpPr>
            <p:cNvPr id="52" name="object 52">
              <a:extLst>
                <a:ext uri="{FF2B5EF4-FFF2-40B4-BE49-F238E27FC236}">
                  <a16:creationId xmlns:a16="http://schemas.microsoft.com/office/drawing/2014/main" id="{A33FBD04-3C89-82F7-353A-22DB106CD78E}"/>
                </a:ext>
              </a:extLst>
            </p:cNvPr>
            <p:cNvSpPr/>
            <p:nvPr/>
          </p:nvSpPr>
          <p:spPr>
            <a:xfrm>
              <a:off x="345217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>
              <a:extLst>
                <a:ext uri="{FF2B5EF4-FFF2-40B4-BE49-F238E27FC236}">
                  <a16:creationId xmlns:a16="http://schemas.microsoft.com/office/drawing/2014/main" id="{55531580-A1FF-2DD0-0D9B-7F8B669A00DD}"/>
                </a:ext>
              </a:extLst>
            </p:cNvPr>
            <p:cNvSpPr/>
            <p:nvPr/>
          </p:nvSpPr>
          <p:spPr>
            <a:xfrm>
              <a:off x="3249104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54">
            <a:extLst>
              <a:ext uri="{FF2B5EF4-FFF2-40B4-BE49-F238E27FC236}">
                <a16:creationId xmlns:a16="http://schemas.microsoft.com/office/drawing/2014/main" id="{03BA141F-918A-F9CD-9F38-28BE71AED4B8}"/>
              </a:ext>
            </a:extLst>
          </p:cNvPr>
          <p:cNvGrpSpPr/>
          <p:nvPr/>
        </p:nvGrpSpPr>
        <p:grpSpPr>
          <a:xfrm>
            <a:off x="3655239" y="10699339"/>
            <a:ext cx="1015365" cy="406400"/>
            <a:chOff x="3655239" y="10699339"/>
            <a:chExt cx="1015365" cy="406400"/>
          </a:xfrm>
        </p:grpSpPr>
        <p:sp>
          <p:nvSpPr>
            <p:cNvPr id="55" name="object 55">
              <a:extLst>
                <a:ext uri="{FF2B5EF4-FFF2-40B4-BE49-F238E27FC236}">
                  <a16:creationId xmlns:a16="http://schemas.microsoft.com/office/drawing/2014/main" id="{48BFF427-6BE8-6F7F-32C4-03AB77098EE9}"/>
                </a:ext>
              </a:extLst>
            </p:cNvPr>
            <p:cNvSpPr/>
            <p:nvPr/>
          </p:nvSpPr>
          <p:spPr>
            <a:xfrm>
              <a:off x="3858311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>
              <a:extLst>
                <a:ext uri="{FF2B5EF4-FFF2-40B4-BE49-F238E27FC236}">
                  <a16:creationId xmlns:a16="http://schemas.microsoft.com/office/drawing/2014/main" id="{18BB67AB-77BE-BB46-C015-34735E247F85}"/>
                </a:ext>
              </a:extLst>
            </p:cNvPr>
            <p:cNvSpPr/>
            <p:nvPr/>
          </p:nvSpPr>
          <p:spPr>
            <a:xfrm>
              <a:off x="3655238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>
              <a:extLst>
                <a:ext uri="{FF2B5EF4-FFF2-40B4-BE49-F238E27FC236}">
                  <a16:creationId xmlns:a16="http://schemas.microsoft.com/office/drawing/2014/main" id="{F1CD4769-8015-E247-503A-9A94AEEF12F4}"/>
                </a:ext>
              </a:extLst>
            </p:cNvPr>
            <p:cNvSpPr/>
            <p:nvPr/>
          </p:nvSpPr>
          <p:spPr>
            <a:xfrm>
              <a:off x="446751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>
            <a:extLst>
              <a:ext uri="{FF2B5EF4-FFF2-40B4-BE49-F238E27FC236}">
                <a16:creationId xmlns:a16="http://schemas.microsoft.com/office/drawing/2014/main" id="{3A50FFEA-EF80-71D3-DA04-64337798C795}"/>
              </a:ext>
            </a:extLst>
          </p:cNvPr>
          <p:cNvGrpSpPr/>
          <p:nvPr/>
        </p:nvGrpSpPr>
        <p:grpSpPr>
          <a:xfrm>
            <a:off x="4467518" y="10699339"/>
            <a:ext cx="609600" cy="406400"/>
            <a:chOff x="4467518" y="10699339"/>
            <a:chExt cx="609600" cy="406400"/>
          </a:xfrm>
        </p:grpSpPr>
        <p:sp>
          <p:nvSpPr>
            <p:cNvPr id="59" name="object 59">
              <a:extLst>
                <a:ext uri="{FF2B5EF4-FFF2-40B4-BE49-F238E27FC236}">
                  <a16:creationId xmlns:a16="http://schemas.microsoft.com/office/drawing/2014/main" id="{67067093-19B2-1D62-A9F0-6ADC6605520A}"/>
                </a:ext>
              </a:extLst>
            </p:cNvPr>
            <p:cNvSpPr/>
            <p:nvPr/>
          </p:nvSpPr>
          <p:spPr>
            <a:xfrm>
              <a:off x="467059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>
              <a:extLst>
                <a:ext uri="{FF2B5EF4-FFF2-40B4-BE49-F238E27FC236}">
                  <a16:creationId xmlns:a16="http://schemas.microsoft.com/office/drawing/2014/main" id="{ECD0D869-2CBD-DCD3-6B72-DD1BDB8220DF}"/>
                </a:ext>
              </a:extLst>
            </p:cNvPr>
            <p:cNvSpPr/>
            <p:nvPr/>
          </p:nvSpPr>
          <p:spPr>
            <a:xfrm>
              <a:off x="446751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1" name="object 61">
            <a:extLst>
              <a:ext uri="{FF2B5EF4-FFF2-40B4-BE49-F238E27FC236}">
                <a16:creationId xmlns:a16="http://schemas.microsoft.com/office/drawing/2014/main" id="{6A645001-5D99-3C0C-0DFF-9B16E27AFABC}"/>
              </a:ext>
            </a:extLst>
          </p:cNvPr>
          <p:cNvGrpSpPr/>
          <p:nvPr/>
        </p:nvGrpSpPr>
        <p:grpSpPr>
          <a:xfrm>
            <a:off x="4873662" y="10699339"/>
            <a:ext cx="1015365" cy="406400"/>
            <a:chOff x="4873662" y="10699339"/>
            <a:chExt cx="1015365" cy="406400"/>
          </a:xfrm>
        </p:grpSpPr>
        <p:sp>
          <p:nvSpPr>
            <p:cNvPr id="62" name="object 62">
              <a:extLst>
                <a:ext uri="{FF2B5EF4-FFF2-40B4-BE49-F238E27FC236}">
                  <a16:creationId xmlns:a16="http://schemas.microsoft.com/office/drawing/2014/main" id="{EF05DA92-FD0E-82A6-09C2-D77B5EC9E176}"/>
                </a:ext>
              </a:extLst>
            </p:cNvPr>
            <p:cNvSpPr/>
            <p:nvPr/>
          </p:nvSpPr>
          <p:spPr>
            <a:xfrm>
              <a:off x="5076723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>
              <a:extLst>
                <a:ext uri="{FF2B5EF4-FFF2-40B4-BE49-F238E27FC236}">
                  <a16:creationId xmlns:a16="http://schemas.microsoft.com/office/drawing/2014/main" id="{E1746B2E-4F53-1F33-F94D-222E0F0B1AAC}"/>
                </a:ext>
              </a:extLst>
            </p:cNvPr>
            <p:cNvSpPr/>
            <p:nvPr/>
          </p:nvSpPr>
          <p:spPr>
            <a:xfrm>
              <a:off x="4873663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66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66" y="203073"/>
                  </a:lnTo>
                  <a:lnTo>
                    <a:pt x="81226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>
              <a:extLst>
                <a:ext uri="{FF2B5EF4-FFF2-40B4-BE49-F238E27FC236}">
                  <a16:creationId xmlns:a16="http://schemas.microsoft.com/office/drawing/2014/main" id="{364FF311-D0B2-C1AA-284C-EED03C4F5196}"/>
                </a:ext>
              </a:extLst>
            </p:cNvPr>
            <p:cNvSpPr/>
            <p:nvPr/>
          </p:nvSpPr>
          <p:spPr>
            <a:xfrm>
              <a:off x="5685931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5" name="object 65">
            <a:extLst>
              <a:ext uri="{FF2B5EF4-FFF2-40B4-BE49-F238E27FC236}">
                <a16:creationId xmlns:a16="http://schemas.microsoft.com/office/drawing/2014/main" id="{57450346-CEA2-9FCE-BCD9-EA080F7C02AB}"/>
              </a:ext>
            </a:extLst>
          </p:cNvPr>
          <p:cNvGrpSpPr/>
          <p:nvPr/>
        </p:nvGrpSpPr>
        <p:grpSpPr>
          <a:xfrm>
            <a:off x="5685931" y="10699339"/>
            <a:ext cx="609600" cy="406400"/>
            <a:chOff x="5685931" y="10699339"/>
            <a:chExt cx="609600" cy="406400"/>
          </a:xfrm>
        </p:grpSpPr>
        <p:sp>
          <p:nvSpPr>
            <p:cNvPr id="66" name="object 66">
              <a:extLst>
                <a:ext uri="{FF2B5EF4-FFF2-40B4-BE49-F238E27FC236}">
                  <a16:creationId xmlns:a16="http://schemas.microsoft.com/office/drawing/2014/main" id="{A3F6CC5D-19EB-18F8-2C47-7992FB1C98E9}"/>
                </a:ext>
              </a:extLst>
            </p:cNvPr>
            <p:cNvSpPr/>
            <p:nvPr/>
          </p:nvSpPr>
          <p:spPr>
            <a:xfrm>
              <a:off x="5889003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>
              <a:extLst>
                <a:ext uri="{FF2B5EF4-FFF2-40B4-BE49-F238E27FC236}">
                  <a16:creationId xmlns:a16="http://schemas.microsoft.com/office/drawing/2014/main" id="{09D3C9CC-7AA2-5F38-2931-6D7D5204E825}"/>
                </a:ext>
              </a:extLst>
            </p:cNvPr>
            <p:cNvSpPr/>
            <p:nvPr/>
          </p:nvSpPr>
          <p:spPr>
            <a:xfrm>
              <a:off x="568593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8" name="object 68">
            <a:extLst>
              <a:ext uri="{FF2B5EF4-FFF2-40B4-BE49-F238E27FC236}">
                <a16:creationId xmlns:a16="http://schemas.microsoft.com/office/drawing/2014/main" id="{438B8C6D-3CBA-1CB0-FF05-A03619393263}"/>
              </a:ext>
            </a:extLst>
          </p:cNvPr>
          <p:cNvGrpSpPr/>
          <p:nvPr/>
        </p:nvGrpSpPr>
        <p:grpSpPr>
          <a:xfrm>
            <a:off x="6092076" y="10699339"/>
            <a:ext cx="1015365" cy="406400"/>
            <a:chOff x="6092076" y="10699339"/>
            <a:chExt cx="1015365" cy="406400"/>
          </a:xfrm>
        </p:grpSpPr>
        <p:sp>
          <p:nvSpPr>
            <p:cNvPr id="69" name="object 69">
              <a:extLst>
                <a:ext uri="{FF2B5EF4-FFF2-40B4-BE49-F238E27FC236}">
                  <a16:creationId xmlns:a16="http://schemas.microsoft.com/office/drawing/2014/main" id="{9AE82D4E-03B8-98B0-DC50-9E39B4ED472D}"/>
                </a:ext>
              </a:extLst>
            </p:cNvPr>
            <p:cNvSpPr/>
            <p:nvPr/>
          </p:nvSpPr>
          <p:spPr>
            <a:xfrm>
              <a:off x="6295136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>
              <a:extLst>
                <a:ext uri="{FF2B5EF4-FFF2-40B4-BE49-F238E27FC236}">
                  <a16:creationId xmlns:a16="http://schemas.microsoft.com/office/drawing/2014/main" id="{78BFFB8C-F822-7F51-4039-20320DE06FE7}"/>
                </a:ext>
              </a:extLst>
            </p:cNvPr>
            <p:cNvSpPr/>
            <p:nvPr/>
          </p:nvSpPr>
          <p:spPr>
            <a:xfrm>
              <a:off x="6092075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>
              <a:extLst>
                <a:ext uri="{FF2B5EF4-FFF2-40B4-BE49-F238E27FC236}">
                  <a16:creationId xmlns:a16="http://schemas.microsoft.com/office/drawing/2014/main" id="{24B72076-262F-5E5C-3A31-B5C776DDFF77}"/>
                </a:ext>
              </a:extLst>
            </p:cNvPr>
            <p:cNvSpPr/>
            <p:nvPr/>
          </p:nvSpPr>
          <p:spPr>
            <a:xfrm>
              <a:off x="6904355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2" name="object 72">
            <a:extLst>
              <a:ext uri="{FF2B5EF4-FFF2-40B4-BE49-F238E27FC236}">
                <a16:creationId xmlns:a16="http://schemas.microsoft.com/office/drawing/2014/main" id="{C509AB71-A213-3967-E5F2-EEA7E78AFA89}"/>
              </a:ext>
            </a:extLst>
          </p:cNvPr>
          <p:cNvGrpSpPr/>
          <p:nvPr/>
        </p:nvGrpSpPr>
        <p:grpSpPr>
          <a:xfrm>
            <a:off x="6904355" y="10699339"/>
            <a:ext cx="609600" cy="406400"/>
            <a:chOff x="6904355" y="10699339"/>
            <a:chExt cx="609600" cy="406400"/>
          </a:xfrm>
        </p:grpSpPr>
        <p:sp>
          <p:nvSpPr>
            <p:cNvPr id="73" name="object 73">
              <a:extLst>
                <a:ext uri="{FF2B5EF4-FFF2-40B4-BE49-F238E27FC236}">
                  <a16:creationId xmlns:a16="http://schemas.microsoft.com/office/drawing/2014/main" id="{104A8484-2E4E-FD4C-BC06-C69387E50977}"/>
                </a:ext>
              </a:extLst>
            </p:cNvPr>
            <p:cNvSpPr/>
            <p:nvPr/>
          </p:nvSpPr>
          <p:spPr>
            <a:xfrm>
              <a:off x="710741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>
              <a:extLst>
                <a:ext uri="{FF2B5EF4-FFF2-40B4-BE49-F238E27FC236}">
                  <a16:creationId xmlns:a16="http://schemas.microsoft.com/office/drawing/2014/main" id="{F8E80B56-B12C-1D6E-1330-26D0297F3516}"/>
                </a:ext>
              </a:extLst>
            </p:cNvPr>
            <p:cNvSpPr/>
            <p:nvPr/>
          </p:nvSpPr>
          <p:spPr>
            <a:xfrm>
              <a:off x="690435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5" name="object 75">
            <a:extLst>
              <a:ext uri="{FF2B5EF4-FFF2-40B4-BE49-F238E27FC236}">
                <a16:creationId xmlns:a16="http://schemas.microsoft.com/office/drawing/2014/main" id="{C0595FDD-FF49-21F4-C8A1-3E581B17E074}"/>
              </a:ext>
            </a:extLst>
          </p:cNvPr>
          <p:cNvGrpSpPr/>
          <p:nvPr/>
        </p:nvGrpSpPr>
        <p:grpSpPr>
          <a:xfrm>
            <a:off x="7310489" y="10699339"/>
            <a:ext cx="1015365" cy="406400"/>
            <a:chOff x="7310489" y="10699339"/>
            <a:chExt cx="1015365" cy="406400"/>
          </a:xfrm>
        </p:grpSpPr>
        <p:sp>
          <p:nvSpPr>
            <p:cNvPr id="76" name="object 76">
              <a:extLst>
                <a:ext uri="{FF2B5EF4-FFF2-40B4-BE49-F238E27FC236}">
                  <a16:creationId xmlns:a16="http://schemas.microsoft.com/office/drawing/2014/main" id="{596655E6-56F9-786E-B99F-D7DF7FAB042B}"/>
                </a:ext>
              </a:extLst>
            </p:cNvPr>
            <p:cNvSpPr/>
            <p:nvPr/>
          </p:nvSpPr>
          <p:spPr>
            <a:xfrm>
              <a:off x="7513561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>
              <a:extLst>
                <a:ext uri="{FF2B5EF4-FFF2-40B4-BE49-F238E27FC236}">
                  <a16:creationId xmlns:a16="http://schemas.microsoft.com/office/drawing/2014/main" id="{65D6FD55-CD1B-60DB-C6CE-1BD35A4E64FF}"/>
                </a:ext>
              </a:extLst>
            </p:cNvPr>
            <p:cNvSpPr/>
            <p:nvPr/>
          </p:nvSpPr>
          <p:spPr>
            <a:xfrm>
              <a:off x="7310488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>
              <a:extLst>
                <a:ext uri="{FF2B5EF4-FFF2-40B4-BE49-F238E27FC236}">
                  <a16:creationId xmlns:a16="http://schemas.microsoft.com/office/drawing/2014/main" id="{B4A050CE-0000-DFAC-3211-33F55A68B63D}"/>
                </a:ext>
              </a:extLst>
            </p:cNvPr>
            <p:cNvSpPr/>
            <p:nvPr/>
          </p:nvSpPr>
          <p:spPr>
            <a:xfrm>
              <a:off x="812276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9" name="object 79">
            <a:extLst>
              <a:ext uri="{FF2B5EF4-FFF2-40B4-BE49-F238E27FC236}">
                <a16:creationId xmlns:a16="http://schemas.microsoft.com/office/drawing/2014/main" id="{CCA3D13C-2FDB-6D50-561B-74E708447EFB}"/>
              </a:ext>
            </a:extLst>
          </p:cNvPr>
          <p:cNvGrpSpPr/>
          <p:nvPr/>
        </p:nvGrpSpPr>
        <p:grpSpPr>
          <a:xfrm>
            <a:off x="8122768" y="10699339"/>
            <a:ext cx="609600" cy="406400"/>
            <a:chOff x="8122768" y="10699339"/>
            <a:chExt cx="609600" cy="406400"/>
          </a:xfrm>
        </p:grpSpPr>
        <p:sp>
          <p:nvSpPr>
            <p:cNvPr id="80" name="object 80">
              <a:extLst>
                <a:ext uri="{FF2B5EF4-FFF2-40B4-BE49-F238E27FC236}">
                  <a16:creationId xmlns:a16="http://schemas.microsoft.com/office/drawing/2014/main" id="{4D79ADFF-8865-4F2B-5E92-7E9FB0A3C2D3}"/>
                </a:ext>
              </a:extLst>
            </p:cNvPr>
            <p:cNvSpPr/>
            <p:nvPr/>
          </p:nvSpPr>
          <p:spPr>
            <a:xfrm>
              <a:off x="832582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>
              <a:extLst>
                <a:ext uri="{FF2B5EF4-FFF2-40B4-BE49-F238E27FC236}">
                  <a16:creationId xmlns:a16="http://schemas.microsoft.com/office/drawing/2014/main" id="{5D1BB20A-934B-1136-1C16-33D9008C1D67}"/>
                </a:ext>
              </a:extLst>
            </p:cNvPr>
            <p:cNvSpPr/>
            <p:nvPr/>
          </p:nvSpPr>
          <p:spPr>
            <a:xfrm>
              <a:off x="812276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2" name="object 82">
            <a:extLst>
              <a:ext uri="{FF2B5EF4-FFF2-40B4-BE49-F238E27FC236}">
                <a16:creationId xmlns:a16="http://schemas.microsoft.com/office/drawing/2014/main" id="{EBED4E55-53B5-9385-71D0-E91E72D7705C}"/>
              </a:ext>
            </a:extLst>
          </p:cNvPr>
          <p:cNvGrpSpPr/>
          <p:nvPr/>
        </p:nvGrpSpPr>
        <p:grpSpPr>
          <a:xfrm>
            <a:off x="8528902" y="10699339"/>
            <a:ext cx="1015365" cy="406400"/>
            <a:chOff x="8528902" y="10699339"/>
            <a:chExt cx="1015365" cy="406400"/>
          </a:xfrm>
        </p:grpSpPr>
        <p:sp>
          <p:nvSpPr>
            <p:cNvPr id="83" name="object 83">
              <a:extLst>
                <a:ext uri="{FF2B5EF4-FFF2-40B4-BE49-F238E27FC236}">
                  <a16:creationId xmlns:a16="http://schemas.microsoft.com/office/drawing/2014/main" id="{7BCEDA2A-AC3D-E998-AECD-FD42331DAA7D}"/>
                </a:ext>
              </a:extLst>
            </p:cNvPr>
            <p:cNvSpPr/>
            <p:nvPr/>
          </p:nvSpPr>
          <p:spPr>
            <a:xfrm>
              <a:off x="8731974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>
              <a:extLst>
                <a:ext uri="{FF2B5EF4-FFF2-40B4-BE49-F238E27FC236}">
                  <a16:creationId xmlns:a16="http://schemas.microsoft.com/office/drawing/2014/main" id="{26EFBC8A-F853-91F9-B468-5D4FE0E69EA0}"/>
                </a:ext>
              </a:extLst>
            </p:cNvPr>
            <p:cNvSpPr/>
            <p:nvPr/>
          </p:nvSpPr>
          <p:spPr>
            <a:xfrm>
              <a:off x="8528901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>
              <a:extLst>
                <a:ext uri="{FF2B5EF4-FFF2-40B4-BE49-F238E27FC236}">
                  <a16:creationId xmlns:a16="http://schemas.microsoft.com/office/drawing/2014/main" id="{A7CE515A-9614-CCFD-CED6-0D040B4A43DE}"/>
                </a:ext>
              </a:extLst>
            </p:cNvPr>
            <p:cNvSpPr/>
            <p:nvPr/>
          </p:nvSpPr>
          <p:spPr>
            <a:xfrm>
              <a:off x="9341181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6" name="object 86">
            <a:extLst>
              <a:ext uri="{FF2B5EF4-FFF2-40B4-BE49-F238E27FC236}">
                <a16:creationId xmlns:a16="http://schemas.microsoft.com/office/drawing/2014/main" id="{0A0FA307-E954-8793-E6FE-E96D9CEB3C56}"/>
              </a:ext>
            </a:extLst>
          </p:cNvPr>
          <p:cNvGrpSpPr/>
          <p:nvPr/>
        </p:nvGrpSpPr>
        <p:grpSpPr>
          <a:xfrm>
            <a:off x="9341181" y="10699339"/>
            <a:ext cx="609600" cy="406400"/>
            <a:chOff x="9341181" y="10699339"/>
            <a:chExt cx="609600" cy="406400"/>
          </a:xfrm>
        </p:grpSpPr>
        <p:sp>
          <p:nvSpPr>
            <p:cNvPr id="87" name="object 87">
              <a:extLst>
                <a:ext uri="{FF2B5EF4-FFF2-40B4-BE49-F238E27FC236}">
                  <a16:creationId xmlns:a16="http://schemas.microsoft.com/office/drawing/2014/main" id="{EA10F9CF-AC53-FCBD-13AB-D62A9E85F170}"/>
                </a:ext>
              </a:extLst>
            </p:cNvPr>
            <p:cNvSpPr/>
            <p:nvPr/>
          </p:nvSpPr>
          <p:spPr>
            <a:xfrm>
              <a:off x="9544253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>
              <a:extLst>
                <a:ext uri="{FF2B5EF4-FFF2-40B4-BE49-F238E27FC236}">
                  <a16:creationId xmlns:a16="http://schemas.microsoft.com/office/drawing/2014/main" id="{5F90096F-ED00-CC1C-E7CE-9BFCD9118C6B}"/>
                </a:ext>
              </a:extLst>
            </p:cNvPr>
            <p:cNvSpPr/>
            <p:nvPr/>
          </p:nvSpPr>
          <p:spPr>
            <a:xfrm>
              <a:off x="934118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9" name="object 89">
            <a:extLst>
              <a:ext uri="{FF2B5EF4-FFF2-40B4-BE49-F238E27FC236}">
                <a16:creationId xmlns:a16="http://schemas.microsoft.com/office/drawing/2014/main" id="{0B7F97EA-20CE-A01E-DB9D-6F13650C95C3}"/>
              </a:ext>
            </a:extLst>
          </p:cNvPr>
          <p:cNvGrpSpPr/>
          <p:nvPr/>
        </p:nvGrpSpPr>
        <p:grpSpPr>
          <a:xfrm>
            <a:off x="9747315" y="10699339"/>
            <a:ext cx="1015365" cy="406400"/>
            <a:chOff x="9747315" y="10699339"/>
            <a:chExt cx="1015365" cy="406400"/>
          </a:xfrm>
        </p:grpSpPr>
        <p:sp>
          <p:nvSpPr>
            <p:cNvPr id="90" name="object 90">
              <a:extLst>
                <a:ext uri="{FF2B5EF4-FFF2-40B4-BE49-F238E27FC236}">
                  <a16:creationId xmlns:a16="http://schemas.microsoft.com/office/drawing/2014/main" id="{A0FE114B-6CB8-A8F8-23AD-A7B120F01AD7}"/>
                </a:ext>
              </a:extLst>
            </p:cNvPr>
            <p:cNvSpPr/>
            <p:nvPr/>
          </p:nvSpPr>
          <p:spPr>
            <a:xfrm>
              <a:off x="9950387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>
              <a:extLst>
                <a:ext uri="{FF2B5EF4-FFF2-40B4-BE49-F238E27FC236}">
                  <a16:creationId xmlns:a16="http://schemas.microsoft.com/office/drawing/2014/main" id="{385C31AB-2AB2-2F5E-C165-DD57FEA85DA3}"/>
                </a:ext>
              </a:extLst>
            </p:cNvPr>
            <p:cNvSpPr/>
            <p:nvPr/>
          </p:nvSpPr>
          <p:spPr>
            <a:xfrm>
              <a:off x="9747314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>
              <a:extLst>
                <a:ext uri="{FF2B5EF4-FFF2-40B4-BE49-F238E27FC236}">
                  <a16:creationId xmlns:a16="http://schemas.microsoft.com/office/drawing/2014/main" id="{C34D966E-D88F-60F3-2B32-E274AE153DDD}"/>
                </a:ext>
              </a:extLst>
            </p:cNvPr>
            <p:cNvSpPr/>
            <p:nvPr/>
          </p:nvSpPr>
          <p:spPr>
            <a:xfrm>
              <a:off x="10559594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3" name="object 93">
            <a:extLst>
              <a:ext uri="{FF2B5EF4-FFF2-40B4-BE49-F238E27FC236}">
                <a16:creationId xmlns:a16="http://schemas.microsoft.com/office/drawing/2014/main" id="{A2091DE9-74B4-0643-7733-565E93982FB0}"/>
              </a:ext>
            </a:extLst>
          </p:cNvPr>
          <p:cNvGrpSpPr/>
          <p:nvPr/>
        </p:nvGrpSpPr>
        <p:grpSpPr>
          <a:xfrm>
            <a:off x="10559594" y="10699339"/>
            <a:ext cx="1015365" cy="406400"/>
            <a:chOff x="10559594" y="10699339"/>
            <a:chExt cx="1015365" cy="406400"/>
          </a:xfrm>
        </p:grpSpPr>
        <p:sp>
          <p:nvSpPr>
            <p:cNvPr id="94" name="object 94">
              <a:extLst>
                <a:ext uri="{FF2B5EF4-FFF2-40B4-BE49-F238E27FC236}">
                  <a16:creationId xmlns:a16="http://schemas.microsoft.com/office/drawing/2014/main" id="{F9A69AE7-9975-47B6-FBB2-7F4729FDDF68}"/>
                </a:ext>
              </a:extLst>
            </p:cNvPr>
            <p:cNvSpPr/>
            <p:nvPr/>
          </p:nvSpPr>
          <p:spPr>
            <a:xfrm>
              <a:off x="10762666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>
              <a:extLst>
                <a:ext uri="{FF2B5EF4-FFF2-40B4-BE49-F238E27FC236}">
                  <a16:creationId xmlns:a16="http://schemas.microsoft.com/office/drawing/2014/main" id="{9476641F-8353-0F96-8076-7A6C69EE06B5}"/>
                </a:ext>
              </a:extLst>
            </p:cNvPr>
            <p:cNvSpPr/>
            <p:nvPr/>
          </p:nvSpPr>
          <p:spPr>
            <a:xfrm>
              <a:off x="10559593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>
              <a:extLst>
                <a:ext uri="{FF2B5EF4-FFF2-40B4-BE49-F238E27FC236}">
                  <a16:creationId xmlns:a16="http://schemas.microsoft.com/office/drawing/2014/main" id="{EBE6095C-86FD-B065-EE76-BDE3A8E760E0}"/>
                </a:ext>
              </a:extLst>
            </p:cNvPr>
            <p:cNvSpPr/>
            <p:nvPr/>
          </p:nvSpPr>
          <p:spPr>
            <a:xfrm>
              <a:off x="11168801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>
              <a:extLst>
                <a:ext uri="{FF2B5EF4-FFF2-40B4-BE49-F238E27FC236}">
                  <a16:creationId xmlns:a16="http://schemas.microsoft.com/office/drawing/2014/main" id="{5A76C905-2A39-329D-8149-C6C1FA9C509B}"/>
                </a:ext>
              </a:extLst>
            </p:cNvPr>
            <p:cNvSpPr/>
            <p:nvPr/>
          </p:nvSpPr>
          <p:spPr>
            <a:xfrm>
              <a:off x="10965739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>
              <a:extLst>
                <a:ext uri="{FF2B5EF4-FFF2-40B4-BE49-F238E27FC236}">
                  <a16:creationId xmlns:a16="http://schemas.microsoft.com/office/drawing/2014/main" id="{B6874DA4-00F8-0C57-2CA0-6699BD363C48}"/>
                </a:ext>
              </a:extLst>
            </p:cNvPr>
            <p:cNvSpPr/>
            <p:nvPr/>
          </p:nvSpPr>
          <p:spPr>
            <a:xfrm>
              <a:off x="11371873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9" name="object 99">
            <a:extLst>
              <a:ext uri="{FF2B5EF4-FFF2-40B4-BE49-F238E27FC236}">
                <a16:creationId xmlns:a16="http://schemas.microsoft.com/office/drawing/2014/main" id="{42FEE47E-80E3-3821-1D59-9C263A77EA65}"/>
              </a:ext>
            </a:extLst>
          </p:cNvPr>
          <p:cNvGrpSpPr/>
          <p:nvPr/>
        </p:nvGrpSpPr>
        <p:grpSpPr>
          <a:xfrm>
            <a:off x="11371873" y="10699339"/>
            <a:ext cx="1421765" cy="406400"/>
            <a:chOff x="11371873" y="10699339"/>
            <a:chExt cx="1421765" cy="406400"/>
          </a:xfrm>
        </p:grpSpPr>
        <p:sp>
          <p:nvSpPr>
            <p:cNvPr id="100" name="object 100">
              <a:extLst>
                <a:ext uri="{FF2B5EF4-FFF2-40B4-BE49-F238E27FC236}">
                  <a16:creationId xmlns:a16="http://schemas.microsoft.com/office/drawing/2014/main" id="{EAF4307A-7F42-59FF-7618-4C893847E5C6}"/>
                </a:ext>
              </a:extLst>
            </p:cNvPr>
            <p:cNvSpPr/>
            <p:nvPr/>
          </p:nvSpPr>
          <p:spPr>
            <a:xfrm>
              <a:off x="11574945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>
              <a:extLst>
                <a:ext uri="{FF2B5EF4-FFF2-40B4-BE49-F238E27FC236}">
                  <a16:creationId xmlns:a16="http://schemas.microsoft.com/office/drawing/2014/main" id="{05BFBD4D-017E-3A73-A20C-A546D6731C99}"/>
                </a:ext>
              </a:extLst>
            </p:cNvPr>
            <p:cNvSpPr/>
            <p:nvPr/>
          </p:nvSpPr>
          <p:spPr>
            <a:xfrm>
              <a:off x="11371872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>
              <a:extLst>
                <a:ext uri="{FF2B5EF4-FFF2-40B4-BE49-F238E27FC236}">
                  <a16:creationId xmlns:a16="http://schemas.microsoft.com/office/drawing/2014/main" id="{0B5F9BC9-1D3E-3FB0-A38F-7F3739D1D77D}"/>
                </a:ext>
              </a:extLst>
            </p:cNvPr>
            <p:cNvSpPr/>
            <p:nvPr/>
          </p:nvSpPr>
          <p:spPr>
            <a:xfrm>
              <a:off x="1218415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203073"/>
                  </a:moveTo>
                  <a:lnTo>
                    <a:pt x="203073" y="203073"/>
                  </a:lnTo>
                  <a:lnTo>
                    <a:pt x="203073" y="0"/>
                  </a:lnTo>
                  <a:lnTo>
                    <a:pt x="0" y="0"/>
                  </a:lnTo>
                  <a:lnTo>
                    <a:pt x="0" y="203073"/>
                  </a:lnTo>
                  <a:lnTo>
                    <a:pt x="203060" y="203073"/>
                  </a:lnTo>
                  <a:lnTo>
                    <a:pt x="203060" y="406146"/>
                  </a:lnTo>
                  <a:lnTo>
                    <a:pt x="406133" y="406146"/>
                  </a:lnTo>
                  <a:lnTo>
                    <a:pt x="406133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>
              <a:extLst>
                <a:ext uri="{FF2B5EF4-FFF2-40B4-BE49-F238E27FC236}">
                  <a16:creationId xmlns:a16="http://schemas.microsoft.com/office/drawing/2014/main" id="{D18FEA2B-576D-AA7B-2790-D4A391C97A6A}"/>
                </a:ext>
              </a:extLst>
            </p:cNvPr>
            <p:cNvSpPr/>
            <p:nvPr/>
          </p:nvSpPr>
          <p:spPr>
            <a:xfrm>
              <a:off x="1218415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>
              <a:extLst>
                <a:ext uri="{FF2B5EF4-FFF2-40B4-BE49-F238E27FC236}">
                  <a16:creationId xmlns:a16="http://schemas.microsoft.com/office/drawing/2014/main" id="{15ED6EEF-0907-65F4-E42B-AE35F849FDBD}"/>
                </a:ext>
              </a:extLst>
            </p:cNvPr>
            <p:cNvSpPr/>
            <p:nvPr/>
          </p:nvSpPr>
          <p:spPr>
            <a:xfrm>
              <a:off x="12590286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" name="object 105">
            <a:extLst>
              <a:ext uri="{FF2B5EF4-FFF2-40B4-BE49-F238E27FC236}">
                <a16:creationId xmlns:a16="http://schemas.microsoft.com/office/drawing/2014/main" id="{1CF12EE7-8D5A-BDE6-3742-B3E17BC2A7E6}"/>
              </a:ext>
            </a:extLst>
          </p:cNvPr>
          <p:cNvSpPr/>
          <p:nvPr/>
        </p:nvSpPr>
        <p:spPr>
          <a:xfrm>
            <a:off x="2436826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6" name="object 106">
            <a:extLst>
              <a:ext uri="{FF2B5EF4-FFF2-40B4-BE49-F238E27FC236}">
                <a16:creationId xmlns:a16="http://schemas.microsoft.com/office/drawing/2014/main" id="{982E572F-A568-10B2-F612-E65E13AC9DCE}"/>
              </a:ext>
            </a:extLst>
          </p:cNvPr>
          <p:cNvGrpSpPr/>
          <p:nvPr/>
        </p:nvGrpSpPr>
        <p:grpSpPr>
          <a:xfrm>
            <a:off x="2639898" y="11105484"/>
            <a:ext cx="812800" cy="203200"/>
            <a:chOff x="2639898" y="11105484"/>
            <a:chExt cx="812800" cy="203200"/>
          </a:xfrm>
        </p:grpSpPr>
        <p:sp>
          <p:nvSpPr>
            <p:cNvPr id="107" name="object 107">
              <a:extLst>
                <a:ext uri="{FF2B5EF4-FFF2-40B4-BE49-F238E27FC236}">
                  <a16:creationId xmlns:a16="http://schemas.microsoft.com/office/drawing/2014/main" id="{12DC2D04-D5EA-8F5B-28B6-3F47650596A4}"/>
                </a:ext>
              </a:extLst>
            </p:cNvPr>
            <p:cNvSpPr/>
            <p:nvPr/>
          </p:nvSpPr>
          <p:spPr>
            <a:xfrm>
              <a:off x="2842971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>
              <a:extLst>
                <a:ext uri="{FF2B5EF4-FFF2-40B4-BE49-F238E27FC236}">
                  <a16:creationId xmlns:a16="http://schemas.microsoft.com/office/drawing/2014/main" id="{625A154A-42B9-F9ED-08F5-723F566B260B}"/>
                </a:ext>
              </a:extLst>
            </p:cNvPr>
            <p:cNvSpPr/>
            <p:nvPr/>
          </p:nvSpPr>
          <p:spPr>
            <a:xfrm>
              <a:off x="2639898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60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60" y="203060"/>
                  </a:lnTo>
                  <a:lnTo>
                    <a:pt x="203060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>
              <a:extLst>
                <a:ext uri="{FF2B5EF4-FFF2-40B4-BE49-F238E27FC236}">
                  <a16:creationId xmlns:a16="http://schemas.microsoft.com/office/drawing/2014/main" id="{8E75BCF2-8EF2-10A1-FBDB-BD5770D4C032}"/>
                </a:ext>
              </a:extLst>
            </p:cNvPr>
            <p:cNvSpPr/>
            <p:nvPr/>
          </p:nvSpPr>
          <p:spPr>
            <a:xfrm>
              <a:off x="3249105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0" name="object 110">
            <a:extLst>
              <a:ext uri="{FF2B5EF4-FFF2-40B4-BE49-F238E27FC236}">
                <a16:creationId xmlns:a16="http://schemas.microsoft.com/office/drawing/2014/main" id="{80AA25DD-55A5-D208-C485-4CA5E52A0A0B}"/>
              </a:ext>
            </a:extLst>
          </p:cNvPr>
          <p:cNvGrpSpPr/>
          <p:nvPr/>
        </p:nvGrpSpPr>
        <p:grpSpPr>
          <a:xfrm>
            <a:off x="3452177" y="11105484"/>
            <a:ext cx="406400" cy="203200"/>
            <a:chOff x="3452177" y="11105484"/>
            <a:chExt cx="406400" cy="203200"/>
          </a:xfrm>
        </p:grpSpPr>
        <p:sp>
          <p:nvSpPr>
            <p:cNvPr id="111" name="object 111">
              <a:extLst>
                <a:ext uri="{FF2B5EF4-FFF2-40B4-BE49-F238E27FC236}">
                  <a16:creationId xmlns:a16="http://schemas.microsoft.com/office/drawing/2014/main" id="{F9207706-8854-EBC2-77CA-46184C3979D8}"/>
                </a:ext>
              </a:extLst>
            </p:cNvPr>
            <p:cNvSpPr/>
            <p:nvPr/>
          </p:nvSpPr>
          <p:spPr>
            <a:xfrm>
              <a:off x="3655239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>
              <a:extLst>
                <a:ext uri="{FF2B5EF4-FFF2-40B4-BE49-F238E27FC236}">
                  <a16:creationId xmlns:a16="http://schemas.microsoft.com/office/drawing/2014/main" id="{C1B654BC-0506-5334-89E9-67BFE5BA4AEC}"/>
                </a:ext>
              </a:extLst>
            </p:cNvPr>
            <p:cNvSpPr/>
            <p:nvPr/>
          </p:nvSpPr>
          <p:spPr>
            <a:xfrm>
              <a:off x="345217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3" name="object 113">
            <a:extLst>
              <a:ext uri="{FF2B5EF4-FFF2-40B4-BE49-F238E27FC236}">
                <a16:creationId xmlns:a16="http://schemas.microsoft.com/office/drawing/2014/main" id="{E9AF65E1-C0C5-8AB5-2C93-D695F84C991F}"/>
              </a:ext>
            </a:extLst>
          </p:cNvPr>
          <p:cNvGrpSpPr/>
          <p:nvPr/>
        </p:nvGrpSpPr>
        <p:grpSpPr>
          <a:xfrm>
            <a:off x="3858311" y="11105484"/>
            <a:ext cx="812800" cy="203200"/>
            <a:chOff x="3858311" y="11105484"/>
            <a:chExt cx="812800" cy="203200"/>
          </a:xfrm>
        </p:grpSpPr>
        <p:sp>
          <p:nvSpPr>
            <p:cNvPr id="114" name="object 114">
              <a:extLst>
                <a:ext uri="{FF2B5EF4-FFF2-40B4-BE49-F238E27FC236}">
                  <a16:creationId xmlns:a16="http://schemas.microsoft.com/office/drawing/2014/main" id="{A3C195E8-15D6-1CBE-4528-8A692DCB376F}"/>
                </a:ext>
              </a:extLst>
            </p:cNvPr>
            <p:cNvSpPr/>
            <p:nvPr/>
          </p:nvSpPr>
          <p:spPr>
            <a:xfrm>
              <a:off x="406138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>
              <a:extLst>
                <a:ext uri="{FF2B5EF4-FFF2-40B4-BE49-F238E27FC236}">
                  <a16:creationId xmlns:a16="http://schemas.microsoft.com/office/drawing/2014/main" id="{4C7656CD-B8E6-BD81-27A1-269041FECE60}"/>
                </a:ext>
              </a:extLst>
            </p:cNvPr>
            <p:cNvSpPr/>
            <p:nvPr/>
          </p:nvSpPr>
          <p:spPr>
            <a:xfrm>
              <a:off x="3858310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>
              <a:extLst>
                <a:ext uri="{FF2B5EF4-FFF2-40B4-BE49-F238E27FC236}">
                  <a16:creationId xmlns:a16="http://schemas.microsoft.com/office/drawing/2014/main" id="{BC5E4F8D-6A66-D1EA-F42D-B1BD0DACDDA7}"/>
                </a:ext>
              </a:extLst>
            </p:cNvPr>
            <p:cNvSpPr/>
            <p:nvPr/>
          </p:nvSpPr>
          <p:spPr>
            <a:xfrm>
              <a:off x="4467518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7" name="object 117">
            <a:extLst>
              <a:ext uri="{FF2B5EF4-FFF2-40B4-BE49-F238E27FC236}">
                <a16:creationId xmlns:a16="http://schemas.microsoft.com/office/drawing/2014/main" id="{CAD55B61-7187-A91D-3BF1-0BCECED568EE}"/>
              </a:ext>
            </a:extLst>
          </p:cNvPr>
          <p:cNvGrpSpPr/>
          <p:nvPr/>
        </p:nvGrpSpPr>
        <p:grpSpPr>
          <a:xfrm>
            <a:off x="4670590" y="11105484"/>
            <a:ext cx="406400" cy="203200"/>
            <a:chOff x="4670590" y="11105484"/>
            <a:chExt cx="406400" cy="203200"/>
          </a:xfrm>
        </p:grpSpPr>
        <p:sp>
          <p:nvSpPr>
            <p:cNvPr id="118" name="object 118">
              <a:extLst>
                <a:ext uri="{FF2B5EF4-FFF2-40B4-BE49-F238E27FC236}">
                  <a16:creationId xmlns:a16="http://schemas.microsoft.com/office/drawing/2014/main" id="{9ECBB92C-C21A-238B-DD32-E657C823DD28}"/>
                </a:ext>
              </a:extLst>
            </p:cNvPr>
            <p:cNvSpPr/>
            <p:nvPr/>
          </p:nvSpPr>
          <p:spPr>
            <a:xfrm>
              <a:off x="487366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>
              <a:extLst>
                <a:ext uri="{FF2B5EF4-FFF2-40B4-BE49-F238E27FC236}">
                  <a16:creationId xmlns:a16="http://schemas.microsoft.com/office/drawing/2014/main" id="{B638F966-7074-EC4D-FFA6-2E018367E948}"/>
                </a:ext>
              </a:extLst>
            </p:cNvPr>
            <p:cNvSpPr/>
            <p:nvPr/>
          </p:nvSpPr>
          <p:spPr>
            <a:xfrm>
              <a:off x="467059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0" name="object 120">
            <a:extLst>
              <a:ext uri="{FF2B5EF4-FFF2-40B4-BE49-F238E27FC236}">
                <a16:creationId xmlns:a16="http://schemas.microsoft.com/office/drawing/2014/main" id="{55B3D489-D3B5-07C6-2D82-C646D980D603}"/>
              </a:ext>
            </a:extLst>
          </p:cNvPr>
          <p:cNvGrpSpPr/>
          <p:nvPr/>
        </p:nvGrpSpPr>
        <p:grpSpPr>
          <a:xfrm>
            <a:off x="5076725" y="11105484"/>
            <a:ext cx="812800" cy="203200"/>
            <a:chOff x="5076725" y="11105484"/>
            <a:chExt cx="812800" cy="203200"/>
          </a:xfrm>
        </p:grpSpPr>
        <p:sp>
          <p:nvSpPr>
            <p:cNvPr id="121" name="object 121">
              <a:extLst>
                <a:ext uri="{FF2B5EF4-FFF2-40B4-BE49-F238E27FC236}">
                  <a16:creationId xmlns:a16="http://schemas.microsoft.com/office/drawing/2014/main" id="{D721E261-AEAC-58AB-4B77-6D43D7532BF1}"/>
                </a:ext>
              </a:extLst>
            </p:cNvPr>
            <p:cNvSpPr/>
            <p:nvPr/>
          </p:nvSpPr>
          <p:spPr>
            <a:xfrm>
              <a:off x="527979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>
              <a:extLst>
                <a:ext uri="{FF2B5EF4-FFF2-40B4-BE49-F238E27FC236}">
                  <a16:creationId xmlns:a16="http://schemas.microsoft.com/office/drawing/2014/main" id="{BBA301BA-1345-2092-586C-A05B4D991AFA}"/>
                </a:ext>
              </a:extLst>
            </p:cNvPr>
            <p:cNvSpPr/>
            <p:nvPr/>
          </p:nvSpPr>
          <p:spPr>
            <a:xfrm>
              <a:off x="5076723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>
              <a:extLst>
                <a:ext uri="{FF2B5EF4-FFF2-40B4-BE49-F238E27FC236}">
                  <a16:creationId xmlns:a16="http://schemas.microsoft.com/office/drawing/2014/main" id="{C11DF6CD-50F9-C2CD-AD5C-5A71C9A6B5F8}"/>
                </a:ext>
              </a:extLst>
            </p:cNvPr>
            <p:cNvSpPr/>
            <p:nvPr/>
          </p:nvSpPr>
          <p:spPr>
            <a:xfrm>
              <a:off x="5685931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4" name="object 124">
            <a:extLst>
              <a:ext uri="{FF2B5EF4-FFF2-40B4-BE49-F238E27FC236}">
                <a16:creationId xmlns:a16="http://schemas.microsoft.com/office/drawing/2014/main" id="{0ED70E0D-157A-0DEE-053D-F9EDAFF1B3C3}"/>
              </a:ext>
            </a:extLst>
          </p:cNvPr>
          <p:cNvGrpSpPr/>
          <p:nvPr/>
        </p:nvGrpSpPr>
        <p:grpSpPr>
          <a:xfrm>
            <a:off x="5889004" y="11105484"/>
            <a:ext cx="406400" cy="203200"/>
            <a:chOff x="5889004" y="11105484"/>
            <a:chExt cx="406400" cy="203200"/>
          </a:xfrm>
        </p:grpSpPr>
        <p:sp>
          <p:nvSpPr>
            <p:cNvPr id="125" name="object 125">
              <a:extLst>
                <a:ext uri="{FF2B5EF4-FFF2-40B4-BE49-F238E27FC236}">
                  <a16:creationId xmlns:a16="http://schemas.microsoft.com/office/drawing/2014/main" id="{90D1C77F-0647-F2AD-E0FC-4D7AABBFA3CD}"/>
                </a:ext>
              </a:extLst>
            </p:cNvPr>
            <p:cNvSpPr/>
            <p:nvPr/>
          </p:nvSpPr>
          <p:spPr>
            <a:xfrm>
              <a:off x="6092076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>
              <a:extLst>
                <a:ext uri="{FF2B5EF4-FFF2-40B4-BE49-F238E27FC236}">
                  <a16:creationId xmlns:a16="http://schemas.microsoft.com/office/drawing/2014/main" id="{6E70A17D-12D5-035D-C12C-E5D74AEC2D7D}"/>
                </a:ext>
              </a:extLst>
            </p:cNvPr>
            <p:cNvSpPr/>
            <p:nvPr/>
          </p:nvSpPr>
          <p:spPr>
            <a:xfrm>
              <a:off x="588900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7" name="object 127">
            <a:extLst>
              <a:ext uri="{FF2B5EF4-FFF2-40B4-BE49-F238E27FC236}">
                <a16:creationId xmlns:a16="http://schemas.microsoft.com/office/drawing/2014/main" id="{774D0CA8-DA5C-6345-BF58-6BBE569C8E56}"/>
              </a:ext>
            </a:extLst>
          </p:cNvPr>
          <p:cNvGrpSpPr/>
          <p:nvPr/>
        </p:nvGrpSpPr>
        <p:grpSpPr>
          <a:xfrm>
            <a:off x="6295138" y="11105484"/>
            <a:ext cx="812800" cy="203200"/>
            <a:chOff x="6295138" y="11105484"/>
            <a:chExt cx="812800" cy="203200"/>
          </a:xfrm>
        </p:grpSpPr>
        <p:sp>
          <p:nvSpPr>
            <p:cNvPr id="128" name="object 128">
              <a:extLst>
                <a:ext uri="{FF2B5EF4-FFF2-40B4-BE49-F238E27FC236}">
                  <a16:creationId xmlns:a16="http://schemas.microsoft.com/office/drawing/2014/main" id="{8328DD6C-ED2B-A45D-0A46-961D70AC6E92}"/>
                </a:ext>
              </a:extLst>
            </p:cNvPr>
            <p:cNvSpPr/>
            <p:nvPr/>
          </p:nvSpPr>
          <p:spPr>
            <a:xfrm>
              <a:off x="649821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>
              <a:extLst>
                <a:ext uri="{FF2B5EF4-FFF2-40B4-BE49-F238E27FC236}">
                  <a16:creationId xmlns:a16="http://schemas.microsoft.com/office/drawing/2014/main" id="{3547AC91-DB43-4E3F-4908-7FF1CC371137}"/>
                </a:ext>
              </a:extLst>
            </p:cNvPr>
            <p:cNvSpPr/>
            <p:nvPr/>
          </p:nvSpPr>
          <p:spPr>
            <a:xfrm>
              <a:off x="6295136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19" y="203060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>
              <a:extLst>
                <a:ext uri="{FF2B5EF4-FFF2-40B4-BE49-F238E27FC236}">
                  <a16:creationId xmlns:a16="http://schemas.microsoft.com/office/drawing/2014/main" id="{F2FF9429-83DB-0056-A108-AE23E19498A9}"/>
                </a:ext>
              </a:extLst>
            </p:cNvPr>
            <p:cNvSpPr/>
            <p:nvPr/>
          </p:nvSpPr>
          <p:spPr>
            <a:xfrm>
              <a:off x="6904355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1" name="object 131">
            <a:extLst>
              <a:ext uri="{FF2B5EF4-FFF2-40B4-BE49-F238E27FC236}">
                <a16:creationId xmlns:a16="http://schemas.microsoft.com/office/drawing/2014/main" id="{751EC71B-9347-75F8-5719-606C44104761}"/>
              </a:ext>
            </a:extLst>
          </p:cNvPr>
          <p:cNvGrpSpPr/>
          <p:nvPr/>
        </p:nvGrpSpPr>
        <p:grpSpPr>
          <a:xfrm>
            <a:off x="7107417" y="11105484"/>
            <a:ext cx="406400" cy="203200"/>
            <a:chOff x="7107417" y="11105484"/>
            <a:chExt cx="406400" cy="203200"/>
          </a:xfrm>
        </p:grpSpPr>
        <p:sp>
          <p:nvSpPr>
            <p:cNvPr id="132" name="object 132">
              <a:extLst>
                <a:ext uri="{FF2B5EF4-FFF2-40B4-BE49-F238E27FC236}">
                  <a16:creationId xmlns:a16="http://schemas.microsoft.com/office/drawing/2014/main" id="{FBB8B172-F1F4-650C-7DD3-4DC4CEB90022}"/>
                </a:ext>
              </a:extLst>
            </p:cNvPr>
            <p:cNvSpPr/>
            <p:nvPr/>
          </p:nvSpPr>
          <p:spPr>
            <a:xfrm>
              <a:off x="7310489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>
              <a:extLst>
                <a:ext uri="{FF2B5EF4-FFF2-40B4-BE49-F238E27FC236}">
                  <a16:creationId xmlns:a16="http://schemas.microsoft.com/office/drawing/2014/main" id="{164C9448-11EA-AFB1-C20F-3D56C81CA233}"/>
                </a:ext>
              </a:extLst>
            </p:cNvPr>
            <p:cNvSpPr/>
            <p:nvPr/>
          </p:nvSpPr>
          <p:spPr>
            <a:xfrm>
              <a:off x="710741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4" name="object 134">
            <a:extLst>
              <a:ext uri="{FF2B5EF4-FFF2-40B4-BE49-F238E27FC236}">
                <a16:creationId xmlns:a16="http://schemas.microsoft.com/office/drawing/2014/main" id="{8520B345-0093-F177-5072-ECD80FED8F97}"/>
              </a:ext>
            </a:extLst>
          </p:cNvPr>
          <p:cNvGrpSpPr/>
          <p:nvPr/>
        </p:nvGrpSpPr>
        <p:grpSpPr>
          <a:xfrm>
            <a:off x="7513561" y="11105484"/>
            <a:ext cx="812800" cy="203200"/>
            <a:chOff x="7513561" y="11105484"/>
            <a:chExt cx="812800" cy="203200"/>
          </a:xfrm>
        </p:grpSpPr>
        <p:sp>
          <p:nvSpPr>
            <p:cNvPr id="135" name="object 135">
              <a:extLst>
                <a:ext uri="{FF2B5EF4-FFF2-40B4-BE49-F238E27FC236}">
                  <a16:creationId xmlns:a16="http://schemas.microsoft.com/office/drawing/2014/main" id="{B89E6943-9F8E-77E0-8EAA-B3D2A42A03FD}"/>
                </a:ext>
              </a:extLst>
            </p:cNvPr>
            <p:cNvSpPr/>
            <p:nvPr/>
          </p:nvSpPr>
          <p:spPr>
            <a:xfrm>
              <a:off x="771662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>
              <a:extLst>
                <a:ext uri="{FF2B5EF4-FFF2-40B4-BE49-F238E27FC236}">
                  <a16:creationId xmlns:a16="http://schemas.microsoft.com/office/drawing/2014/main" id="{2E405CCF-5788-3843-958D-7E744D8D7217}"/>
                </a:ext>
              </a:extLst>
            </p:cNvPr>
            <p:cNvSpPr/>
            <p:nvPr/>
          </p:nvSpPr>
          <p:spPr>
            <a:xfrm>
              <a:off x="7513561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>
              <a:extLst>
                <a:ext uri="{FF2B5EF4-FFF2-40B4-BE49-F238E27FC236}">
                  <a16:creationId xmlns:a16="http://schemas.microsoft.com/office/drawing/2014/main" id="{FD5EC927-665C-7B79-D4C7-80770519C2D5}"/>
                </a:ext>
              </a:extLst>
            </p:cNvPr>
            <p:cNvSpPr/>
            <p:nvPr/>
          </p:nvSpPr>
          <p:spPr>
            <a:xfrm>
              <a:off x="8122768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8" name="object 138">
            <a:extLst>
              <a:ext uri="{FF2B5EF4-FFF2-40B4-BE49-F238E27FC236}">
                <a16:creationId xmlns:a16="http://schemas.microsoft.com/office/drawing/2014/main" id="{7766D035-4A57-BC96-1AEF-11A2057103A7}"/>
              </a:ext>
            </a:extLst>
          </p:cNvPr>
          <p:cNvGrpSpPr/>
          <p:nvPr/>
        </p:nvGrpSpPr>
        <p:grpSpPr>
          <a:xfrm>
            <a:off x="8325830" y="11105484"/>
            <a:ext cx="406400" cy="203200"/>
            <a:chOff x="8325830" y="11105484"/>
            <a:chExt cx="406400" cy="203200"/>
          </a:xfrm>
        </p:grpSpPr>
        <p:sp>
          <p:nvSpPr>
            <p:cNvPr id="139" name="object 139">
              <a:extLst>
                <a:ext uri="{FF2B5EF4-FFF2-40B4-BE49-F238E27FC236}">
                  <a16:creationId xmlns:a16="http://schemas.microsoft.com/office/drawing/2014/main" id="{1B7429B4-10CC-E6E2-A0C8-6CD48A2BD71B}"/>
                </a:ext>
              </a:extLst>
            </p:cNvPr>
            <p:cNvSpPr/>
            <p:nvPr/>
          </p:nvSpPr>
          <p:spPr>
            <a:xfrm>
              <a:off x="8528902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>
              <a:extLst>
                <a:ext uri="{FF2B5EF4-FFF2-40B4-BE49-F238E27FC236}">
                  <a16:creationId xmlns:a16="http://schemas.microsoft.com/office/drawing/2014/main" id="{720F8C71-C84B-9A4D-D39A-C82551940296}"/>
                </a:ext>
              </a:extLst>
            </p:cNvPr>
            <p:cNvSpPr/>
            <p:nvPr/>
          </p:nvSpPr>
          <p:spPr>
            <a:xfrm>
              <a:off x="832583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1" name="object 141">
            <a:extLst>
              <a:ext uri="{FF2B5EF4-FFF2-40B4-BE49-F238E27FC236}">
                <a16:creationId xmlns:a16="http://schemas.microsoft.com/office/drawing/2014/main" id="{860303BB-F269-E298-9AB8-BAA9FC647939}"/>
              </a:ext>
            </a:extLst>
          </p:cNvPr>
          <p:cNvGrpSpPr/>
          <p:nvPr/>
        </p:nvGrpSpPr>
        <p:grpSpPr>
          <a:xfrm>
            <a:off x="8731974" y="11105484"/>
            <a:ext cx="812800" cy="203200"/>
            <a:chOff x="8731974" y="11105484"/>
            <a:chExt cx="812800" cy="203200"/>
          </a:xfrm>
        </p:grpSpPr>
        <p:sp>
          <p:nvSpPr>
            <p:cNvPr id="142" name="object 142">
              <a:extLst>
                <a:ext uri="{FF2B5EF4-FFF2-40B4-BE49-F238E27FC236}">
                  <a16:creationId xmlns:a16="http://schemas.microsoft.com/office/drawing/2014/main" id="{B6701585-0E6E-0B9A-F4D1-9138C48FF456}"/>
                </a:ext>
              </a:extLst>
            </p:cNvPr>
            <p:cNvSpPr/>
            <p:nvPr/>
          </p:nvSpPr>
          <p:spPr>
            <a:xfrm>
              <a:off x="893504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>
              <a:extLst>
                <a:ext uri="{FF2B5EF4-FFF2-40B4-BE49-F238E27FC236}">
                  <a16:creationId xmlns:a16="http://schemas.microsoft.com/office/drawing/2014/main" id="{1540A4F0-4186-2366-8C1E-C0587B9C079F}"/>
                </a:ext>
              </a:extLst>
            </p:cNvPr>
            <p:cNvSpPr/>
            <p:nvPr/>
          </p:nvSpPr>
          <p:spPr>
            <a:xfrm>
              <a:off x="8731974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>
              <a:extLst>
                <a:ext uri="{FF2B5EF4-FFF2-40B4-BE49-F238E27FC236}">
                  <a16:creationId xmlns:a16="http://schemas.microsoft.com/office/drawing/2014/main" id="{38FCBCE6-EA44-9517-11DC-6DCAA60813EE}"/>
                </a:ext>
              </a:extLst>
            </p:cNvPr>
            <p:cNvSpPr/>
            <p:nvPr/>
          </p:nvSpPr>
          <p:spPr>
            <a:xfrm>
              <a:off x="9341181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5" name="object 145">
            <a:extLst>
              <a:ext uri="{FF2B5EF4-FFF2-40B4-BE49-F238E27FC236}">
                <a16:creationId xmlns:a16="http://schemas.microsoft.com/office/drawing/2014/main" id="{10C82E95-2D7B-AE9B-12F7-44A40CA107E1}"/>
              </a:ext>
            </a:extLst>
          </p:cNvPr>
          <p:cNvGrpSpPr/>
          <p:nvPr/>
        </p:nvGrpSpPr>
        <p:grpSpPr>
          <a:xfrm>
            <a:off x="9544253" y="11105484"/>
            <a:ext cx="406400" cy="203200"/>
            <a:chOff x="9544253" y="11105484"/>
            <a:chExt cx="406400" cy="203200"/>
          </a:xfrm>
        </p:grpSpPr>
        <p:sp>
          <p:nvSpPr>
            <p:cNvPr id="146" name="object 146">
              <a:extLst>
                <a:ext uri="{FF2B5EF4-FFF2-40B4-BE49-F238E27FC236}">
                  <a16:creationId xmlns:a16="http://schemas.microsoft.com/office/drawing/2014/main" id="{448B3C34-574D-FCAD-2163-5F53A286EAB2}"/>
                </a:ext>
              </a:extLst>
            </p:cNvPr>
            <p:cNvSpPr/>
            <p:nvPr/>
          </p:nvSpPr>
          <p:spPr>
            <a:xfrm>
              <a:off x="9747315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>
              <a:extLst>
                <a:ext uri="{FF2B5EF4-FFF2-40B4-BE49-F238E27FC236}">
                  <a16:creationId xmlns:a16="http://schemas.microsoft.com/office/drawing/2014/main" id="{561FF1ED-7811-B8AC-D50D-A03032286B79}"/>
                </a:ext>
              </a:extLst>
            </p:cNvPr>
            <p:cNvSpPr/>
            <p:nvPr/>
          </p:nvSpPr>
          <p:spPr>
            <a:xfrm>
              <a:off x="954425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8" name="object 148">
            <a:extLst>
              <a:ext uri="{FF2B5EF4-FFF2-40B4-BE49-F238E27FC236}">
                <a16:creationId xmlns:a16="http://schemas.microsoft.com/office/drawing/2014/main" id="{AB4E8524-44C6-29E2-48A4-7E6026F737AB}"/>
              </a:ext>
            </a:extLst>
          </p:cNvPr>
          <p:cNvGrpSpPr/>
          <p:nvPr/>
        </p:nvGrpSpPr>
        <p:grpSpPr>
          <a:xfrm>
            <a:off x="9950387" y="11105484"/>
            <a:ext cx="812800" cy="203200"/>
            <a:chOff x="9950387" y="11105484"/>
            <a:chExt cx="812800" cy="203200"/>
          </a:xfrm>
        </p:grpSpPr>
        <p:sp>
          <p:nvSpPr>
            <p:cNvPr id="149" name="object 149">
              <a:extLst>
                <a:ext uri="{FF2B5EF4-FFF2-40B4-BE49-F238E27FC236}">
                  <a16:creationId xmlns:a16="http://schemas.microsoft.com/office/drawing/2014/main" id="{7275DD49-774F-8F96-D2A9-49240953E265}"/>
                </a:ext>
              </a:extLst>
            </p:cNvPr>
            <p:cNvSpPr/>
            <p:nvPr/>
          </p:nvSpPr>
          <p:spPr>
            <a:xfrm>
              <a:off x="1015346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>
              <a:extLst>
                <a:ext uri="{FF2B5EF4-FFF2-40B4-BE49-F238E27FC236}">
                  <a16:creationId xmlns:a16="http://schemas.microsoft.com/office/drawing/2014/main" id="{34784A27-D3B5-5309-0EC5-AAD4EFC9A182}"/>
                </a:ext>
              </a:extLst>
            </p:cNvPr>
            <p:cNvSpPr/>
            <p:nvPr/>
          </p:nvSpPr>
          <p:spPr>
            <a:xfrm>
              <a:off x="9950386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>
              <a:extLst>
                <a:ext uri="{FF2B5EF4-FFF2-40B4-BE49-F238E27FC236}">
                  <a16:creationId xmlns:a16="http://schemas.microsoft.com/office/drawing/2014/main" id="{E4D270BF-0DEB-EC7C-E30E-916EFC05E9F4}"/>
                </a:ext>
              </a:extLst>
            </p:cNvPr>
            <p:cNvSpPr/>
            <p:nvPr/>
          </p:nvSpPr>
          <p:spPr>
            <a:xfrm>
              <a:off x="1055959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2" name="object 152">
            <a:extLst>
              <a:ext uri="{FF2B5EF4-FFF2-40B4-BE49-F238E27FC236}">
                <a16:creationId xmlns:a16="http://schemas.microsoft.com/office/drawing/2014/main" id="{8BE085BB-5E78-8844-20DE-DD07E9ECC7A7}"/>
              </a:ext>
            </a:extLst>
          </p:cNvPr>
          <p:cNvGrpSpPr/>
          <p:nvPr/>
        </p:nvGrpSpPr>
        <p:grpSpPr>
          <a:xfrm>
            <a:off x="10762667" y="11105484"/>
            <a:ext cx="812800" cy="203200"/>
            <a:chOff x="10762667" y="11105484"/>
            <a:chExt cx="812800" cy="203200"/>
          </a:xfrm>
        </p:grpSpPr>
        <p:sp>
          <p:nvSpPr>
            <p:cNvPr id="153" name="object 153">
              <a:extLst>
                <a:ext uri="{FF2B5EF4-FFF2-40B4-BE49-F238E27FC236}">
                  <a16:creationId xmlns:a16="http://schemas.microsoft.com/office/drawing/2014/main" id="{142172C5-D8FC-66B0-BC99-809CD0E85915}"/>
                </a:ext>
              </a:extLst>
            </p:cNvPr>
            <p:cNvSpPr/>
            <p:nvPr/>
          </p:nvSpPr>
          <p:spPr>
            <a:xfrm>
              <a:off x="10965739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>
              <a:extLst>
                <a:ext uri="{FF2B5EF4-FFF2-40B4-BE49-F238E27FC236}">
                  <a16:creationId xmlns:a16="http://schemas.microsoft.com/office/drawing/2014/main" id="{49ACD016-6A33-E6BF-FF3F-6734E65BDE34}"/>
                </a:ext>
              </a:extLst>
            </p:cNvPr>
            <p:cNvSpPr/>
            <p:nvPr/>
          </p:nvSpPr>
          <p:spPr>
            <a:xfrm>
              <a:off x="10762666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>
              <a:extLst>
                <a:ext uri="{FF2B5EF4-FFF2-40B4-BE49-F238E27FC236}">
                  <a16:creationId xmlns:a16="http://schemas.microsoft.com/office/drawing/2014/main" id="{5AA5029E-2287-BEA5-5245-244DA12A5C2D}"/>
                </a:ext>
              </a:extLst>
            </p:cNvPr>
            <p:cNvSpPr/>
            <p:nvPr/>
          </p:nvSpPr>
          <p:spPr>
            <a:xfrm>
              <a:off x="1137187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6" name="object 156">
            <a:extLst>
              <a:ext uri="{FF2B5EF4-FFF2-40B4-BE49-F238E27FC236}">
                <a16:creationId xmlns:a16="http://schemas.microsoft.com/office/drawing/2014/main" id="{6908E131-FB16-A527-96DC-4D545A04A68A}"/>
              </a:ext>
            </a:extLst>
          </p:cNvPr>
          <p:cNvGrpSpPr/>
          <p:nvPr/>
        </p:nvGrpSpPr>
        <p:grpSpPr>
          <a:xfrm>
            <a:off x="11574946" y="10902411"/>
            <a:ext cx="1218565" cy="406400"/>
            <a:chOff x="11574946" y="10902411"/>
            <a:chExt cx="1218565" cy="406400"/>
          </a:xfrm>
        </p:grpSpPr>
        <p:sp>
          <p:nvSpPr>
            <p:cNvPr id="157" name="object 157">
              <a:extLst>
                <a:ext uri="{FF2B5EF4-FFF2-40B4-BE49-F238E27FC236}">
                  <a16:creationId xmlns:a16="http://schemas.microsoft.com/office/drawing/2014/main" id="{044D9CF5-8EA5-8FCD-1C0F-CCD010957C9A}"/>
                </a:ext>
              </a:extLst>
            </p:cNvPr>
            <p:cNvSpPr/>
            <p:nvPr/>
          </p:nvSpPr>
          <p:spPr>
            <a:xfrm>
              <a:off x="11778008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>
              <a:extLst>
                <a:ext uri="{FF2B5EF4-FFF2-40B4-BE49-F238E27FC236}">
                  <a16:creationId xmlns:a16="http://schemas.microsoft.com/office/drawing/2014/main" id="{8B0FBDA8-2D2A-616B-E3BF-36936549E6D1}"/>
                </a:ext>
              </a:extLst>
            </p:cNvPr>
            <p:cNvSpPr/>
            <p:nvPr/>
          </p:nvSpPr>
          <p:spPr>
            <a:xfrm>
              <a:off x="11574945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>
              <a:extLst>
                <a:ext uri="{FF2B5EF4-FFF2-40B4-BE49-F238E27FC236}">
                  <a16:creationId xmlns:a16="http://schemas.microsoft.com/office/drawing/2014/main" id="{C3B9B5B7-CB1A-34A2-6B0B-D2BCE06C4F01}"/>
                </a:ext>
              </a:extLst>
            </p:cNvPr>
            <p:cNvSpPr/>
            <p:nvPr/>
          </p:nvSpPr>
          <p:spPr>
            <a:xfrm>
              <a:off x="12184152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>
              <a:extLst>
                <a:ext uri="{FF2B5EF4-FFF2-40B4-BE49-F238E27FC236}">
                  <a16:creationId xmlns:a16="http://schemas.microsoft.com/office/drawing/2014/main" id="{E6E04BFF-071C-71F6-5D40-3AD84ACAE33A}"/>
                </a:ext>
              </a:extLst>
            </p:cNvPr>
            <p:cNvSpPr/>
            <p:nvPr/>
          </p:nvSpPr>
          <p:spPr>
            <a:xfrm>
              <a:off x="12387214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>
              <a:extLst>
                <a:ext uri="{FF2B5EF4-FFF2-40B4-BE49-F238E27FC236}">
                  <a16:creationId xmlns:a16="http://schemas.microsoft.com/office/drawing/2014/main" id="{CABDE656-1A44-0C09-7C57-B86EF9B02C3C}"/>
                </a:ext>
              </a:extLst>
            </p:cNvPr>
            <p:cNvSpPr/>
            <p:nvPr/>
          </p:nvSpPr>
          <p:spPr>
            <a:xfrm>
              <a:off x="12590287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>
              <a:extLst>
                <a:ext uri="{FF2B5EF4-FFF2-40B4-BE49-F238E27FC236}">
                  <a16:creationId xmlns:a16="http://schemas.microsoft.com/office/drawing/2014/main" id="{EF145438-87FD-3E67-D4C9-E4402C2404A5}"/>
                </a:ext>
              </a:extLst>
            </p:cNvPr>
            <p:cNvSpPr/>
            <p:nvPr/>
          </p:nvSpPr>
          <p:spPr>
            <a:xfrm>
              <a:off x="12590287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3" name="object 163">
            <a:extLst>
              <a:ext uri="{FF2B5EF4-FFF2-40B4-BE49-F238E27FC236}">
                <a16:creationId xmlns:a16="http://schemas.microsoft.com/office/drawing/2014/main" id="{083DC149-F2D3-2F18-4C16-1D7A3F9B2650}"/>
              </a:ext>
            </a:extLst>
          </p:cNvPr>
          <p:cNvGrpSpPr/>
          <p:nvPr/>
        </p:nvGrpSpPr>
        <p:grpSpPr>
          <a:xfrm>
            <a:off x="12793359" y="10699339"/>
            <a:ext cx="812800" cy="406400"/>
            <a:chOff x="12793359" y="10699339"/>
            <a:chExt cx="812800" cy="406400"/>
          </a:xfrm>
        </p:grpSpPr>
        <p:sp>
          <p:nvSpPr>
            <p:cNvPr id="164" name="object 164">
              <a:extLst>
                <a:ext uri="{FF2B5EF4-FFF2-40B4-BE49-F238E27FC236}">
                  <a16:creationId xmlns:a16="http://schemas.microsoft.com/office/drawing/2014/main" id="{F48AB055-3F17-018C-3A25-891E216EFE8F}"/>
                </a:ext>
              </a:extLst>
            </p:cNvPr>
            <p:cNvSpPr/>
            <p:nvPr/>
          </p:nvSpPr>
          <p:spPr>
            <a:xfrm>
              <a:off x="12793358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>
              <a:extLst>
                <a:ext uri="{FF2B5EF4-FFF2-40B4-BE49-F238E27FC236}">
                  <a16:creationId xmlns:a16="http://schemas.microsoft.com/office/drawing/2014/main" id="{89462547-FA21-B237-6CDD-EA18BFF1C9C7}"/>
                </a:ext>
              </a:extLst>
            </p:cNvPr>
            <p:cNvSpPr/>
            <p:nvPr/>
          </p:nvSpPr>
          <p:spPr>
            <a:xfrm>
              <a:off x="12793358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4064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73"/>
                  </a:lnTo>
                  <a:lnTo>
                    <a:pt x="203073" y="203073"/>
                  </a:lnTo>
                  <a:lnTo>
                    <a:pt x="203073" y="406146"/>
                  </a:lnTo>
                  <a:lnTo>
                    <a:pt x="406146" y="406146"/>
                  </a:lnTo>
                  <a:lnTo>
                    <a:pt x="406146" y="203073"/>
                  </a:lnTo>
                  <a:lnTo>
                    <a:pt x="609206" y="203073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>
              <a:extLst>
                <a:ext uri="{FF2B5EF4-FFF2-40B4-BE49-F238E27FC236}">
                  <a16:creationId xmlns:a16="http://schemas.microsoft.com/office/drawing/2014/main" id="{DB469D05-CAE3-803F-429C-093D2FE28ACA}"/>
                </a:ext>
              </a:extLst>
            </p:cNvPr>
            <p:cNvSpPr/>
            <p:nvPr/>
          </p:nvSpPr>
          <p:spPr>
            <a:xfrm>
              <a:off x="13402565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7" name="object 167">
            <a:extLst>
              <a:ext uri="{FF2B5EF4-FFF2-40B4-BE49-F238E27FC236}">
                <a16:creationId xmlns:a16="http://schemas.microsoft.com/office/drawing/2014/main" id="{41B7C0D8-B3EE-6A9C-0826-D8B032C12C06}"/>
              </a:ext>
            </a:extLst>
          </p:cNvPr>
          <p:cNvGrpSpPr/>
          <p:nvPr/>
        </p:nvGrpSpPr>
        <p:grpSpPr>
          <a:xfrm>
            <a:off x="13402566" y="10699339"/>
            <a:ext cx="609600" cy="406400"/>
            <a:chOff x="13402566" y="10699339"/>
            <a:chExt cx="609600" cy="406400"/>
          </a:xfrm>
        </p:grpSpPr>
        <p:sp>
          <p:nvSpPr>
            <p:cNvPr id="168" name="object 168">
              <a:extLst>
                <a:ext uri="{FF2B5EF4-FFF2-40B4-BE49-F238E27FC236}">
                  <a16:creationId xmlns:a16="http://schemas.microsoft.com/office/drawing/2014/main" id="{FE7ED82D-ED5E-B529-57B9-78CF0A28A89C}"/>
                </a:ext>
              </a:extLst>
            </p:cNvPr>
            <p:cNvSpPr/>
            <p:nvPr/>
          </p:nvSpPr>
          <p:spPr>
            <a:xfrm>
              <a:off x="1360563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>
              <a:extLst>
                <a:ext uri="{FF2B5EF4-FFF2-40B4-BE49-F238E27FC236}">
                  <a16:creationId xmlns:a16="http://schemas.microsoft.com/office/drawing/2014/main" id="{CC454DA2-85DB-1677-EFC8-2C51CDC20DCB}"/>
                </a:ext>
              </a:extLst>
            </p:cNvPr>
            <p:cNvSpPr/>
            <p:nvPr/>
          </p:nvSpPr>
          <p:spPr>
            <a:xfrm>
              <a:off x="1340256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0" name="object 170">
            <a:extLst>
              <a:ext uri="{FF2B5EF4-FFF2-40B4-BE49-F238E27FC236}">
                <a16:creationId xmlns:a16="http://schemas.microsoft.com/office/drawing/2014/main" id="{2F850A61-596A-2372-7CD0-D081F7A22006}"/>
              </a:ext>
            </a:extLst>
          </p:cNvPr>
          <p:cNvGrpSpPr/>
          <p:nvPr/>
        </p:nvGrpSpPr>
        <p:grpSpPr>
          <a:xfrm>
            <a:off x="13808699" y="10699339"/>
            <a:ext cx="1015365" cy="406400"/>
            <a:chOff x="13808699" y="10699339"/>
            <a:chExt cx="1015365" cy="406400"/>
          </a:xfrm>
        </p:grpSpPr>
        <p:sp>
          <p:nvSpPr>
            <p:cNvPr id="171" name="object 171">
              <a:extLst>
                <a:ext uri="{FF2B5EF4-FFF2-40B4-BE49-F238E27FC236}">
                  <a16:creationId xmlns:a16="http://schemas.microsoft.com/office/drawing/2014/main" id="{90808A86-DC3C-B75C-1209-288D4BBFECF2}"/>
                </a:ext>
              </a:extLst>
            </p:cNvPr>
            <p:cNvSpPr/>
            <p:nvPr/>
          </p:nvSpPr>
          <p:spPr>
            <a:xfrm>
              <a:off x="14011770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>
              <a:extLst>
                <a:ext uri="{FF2B5EF4-FFF2-40B4-BE49-F238E27FC236}">
                  <a16:creationId xmlns:a16="http://schemas.microsoft.com/office/drawing/2014/main" id="{89B92F39-F0F8-915F-8760-3761CA6D59BA}"/>
                </a:ext>
              </a:extLst>
            </p:cNvPr>
            <p:cNvSpPr/>
            <p:nvPr/>
          </p:nvSpPr>
          <p:spPr>
            <a:xfrm>
              <a:off x="13808697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>
              <a:extLst>
                <a:ext uri="{FF2B5EF4-FFF2-40B4-BE49-F238E27FC236}">
                  <a16:creationId xmlns:a16="http://schemas.microsoft.com/office/drawing/2014/main" id="{53738C08-6A0A-58E4-180E-C045525EDB70}"/>
                </a:ext>
              </a:extLst>
            </p:cNvPr>
            <p:cNvSpPr/>
            <p:nvPr/>
          </p:nvSpPr>
          <p:spPr>
            <a:xfrm>
              <a:off x="1462097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4" name="object 174">
            <a:extLst>
              <a:ext uri="{FF2B5EF4-FFF2-40B4-BE49-F238E27FC236}">
                <a16:creationId xmlns:a16="http://schemas.microsoft.com/office/drawing/2014/main" id="{6870051A-E2ED-4630-0F5C-9D7C196EB396}"/>
              </a:ext>
            </a:extLst>
          </p:cNvPr>
          <p:cNvGrpSpPr/>
          <p:nvPr/>
        </p:nvGrpSpPr>
        <p:grpSpPr>
          <a:xfrm>
            <a:off x="14620978" y="10699339"/>
            <a:ext cx="609600" cy="406400"/>
            <a:chOff x="14620978" y="10699339"/>
            <a:chExt cx="609600" cy="406400"/>
          </a:xfrm>
        </p:grpSpPr>
        <p:sp>
          <p:nvSpPr>
            <p:cNvPr id="175" name="object 175">
              <a:extLst>
                <a:ext uri="{FF2B5EF4-FFF2-40B4-BE49-F238E27FC236}">
                  <a16:creationId xmlns:a16="http://schemas.microsoft.com/office/drawing/2014/main" id="{7E1A682C-A0F4-B14B-C85D-A9026A439DDC}"/>
                </a:ext>
              </a:extLst>
            </p:cNvPr>
            <p:cNvSpPr/>
            <p:nvPr/>
          </p:nvSpPr>
          <p:spPr>
            <a:xfrm>
              <a:off x="1482405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>
              <a:extLst>
                <a:ext uri="{FF2B5EF4-FFF2-40B4-BE49-F238E27FC236}">
                  <a16:creationId xmlns:a16="http://schemas.microsoft.com/office/drawing/2014/main" id="{B76244EF-6CD1-832E-D922-49D313D5F508}"/>
                </a:ext>
              </a:extLst>
            </p:cNvPr>
            <p:cNvSpPr/>
            <p:nvPr/>
          </p:nvSpPr>
          <p:spPr>
            <a:xfrm>
              <a:off x="1462097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7" name="object 177">
            <a:extLst>
              <a:ext uri="{FF2B5EF4-FFF2-40B4-BE49-F238E27FC236}">
                <a16:creationId xmlns:a16="http://schemas.microsoft.com/office/drawing/2014/main" id="{AD4A8B79-7B38-D8FC-AC08-65511C1843B6}"/>
              </a:ext>
            </a:extLst>
          </p:cNvPr>
          <p:cNvGrpSpPr/>
          <p:nvPr/>
        </p:nvGrpSpPr>
        <p:grpSpPr>
          <a:xfrm>
            <a:off x="15027123" y="10699339"/>
            <a:ext cx="1015365" cy="406400"/>
            <a:chOff x="15027123" y="10699339"/>
            <a:chExt cx="1015365" cy="406400"/>
          </a:xfrm>
        </p:grpSpPr>
        <p:sp>
          <p:nvSpPr>
            <p:cNvPr id="178" name="object 178">
              <a:extLst>
                <a:ext uri="{FF2B5EF4-FFF2-40B4-BE49-F238E27FC236}">
                  <a16:creationId xmlns:a16="http://schemas.microsoft.com/office/drawing/2014/main" id="{17273AE1-55A6-C1D5-AF87-5A0942095B0D}"/>
                </a:ext>
              </a:extLst>
            </p:cNvPr>
            <p:cNvSpPr/>
            <p:nvPr/>
          </p:nvSpPr>
          <p:spPr>
            <a:xfrm>
              <a:off x="15230183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>
              <a:extLst>
                <a:ext uri="{FF2B5EF4-FFF2-40B4-BE49-F238E27FC236}">
                  <a16:creationId xmlns:a16="http://schemas.microsoft.com/office/drawing/2014/main" id="{6C4C4FE3-B77E-A9F3-9BF9-9696C65A323D}"/>
                </a:ext>
              </a:extLst>
            </p:cNvPr>
            <p:cNvSpPr/>
            <p:nvPr/>
          </p:nvSpPr>
          <p:spPr>
            <a:xfrm>
              <a:off x="15027122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>
              <a:extLst>
                <a:ext uri="{FF2B5EF4-FFF2-40B4-BE49-F238E27FC236}">
                  <a16:creationId xmlns:a16="http://schemas.microsoft.com/office/drawing/2014/main" id="{0A7043FD-8344-D188-BC55-CE0C292BF2A1}"/>
                </a:ext>
              </a:extLst>
            </p:cNvPr>
            <p:cNvSpPr/>
            <p:nvPr/>
          </p:nvSpPr>
          <p:spPr>
            <a:xfrm>
              <a:off x="15839391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1" name="object 181">
            <a:extLst>
              <a:ext uri="{FF2B5EF4-FFF2-40B4-BE49-F238E27FC236}">
                <a16:creationId xmlns:a16="http://schemas.microsoft.com/office/drawing/2014/main" id="{124D94BE-3DE5-3397-32D3-C4B40793E593}"/>
              </a:ext>
            </a:extLst>
          </p:cNvPr>
          <p:cNvGrpSpPr/>
          <p:nvPr/>
        </p:nvGrpSpPr>
        <p:grpSpPr>
          <a:xfrm>
            <a:off x="15839391" y="10699339"/>
            <a:ext cx="609600" cy="406400"/>
            <a:chOff x="15839391" y="10699339"/>
            <a:chExt cx="609600" cy="406400"/>
          </a:xfrm>
        </p:grpSpPr>
        <p:sp>
          <p:nvSpPr>
            <p:cNvPr id="182" name="object 182">
              <a:extLst>
                <a:ext uri="{FF2B5EF4-FFF2-40B4-BE49-F238E27FC236}">
                  <a16:creationId xmlns:a16="http://schemas.microsoft.com/office/drawing/2014/main" id="{516D6D6A-0857-094C-45CF-D314D8183D83}"/>
                </a:ext>
              </a:extLst>
            </p:cNvPr>
            <p:cNvSpPr/>
            <p:nvPr/>
          </p:nvSpPr>
          <p:spPr>
            <a:xfrm>
              <a:off x="16042462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>
              <a:extLst>
                <a:ext uri="{FF2B5EF4-FFF2-40B4-BE49-F238E27FC236}">
                  <a16:creationId xmlns:a16="http://schemas.microsoft.com/office/drawing/2014/main" id="{ECC3B802-8AD5-7662-8312-03F863DAEA35}"/>
                </a:ext>
              </a:extLst>
            </p:cNvPr>
            <p:cNvSpPr/>
            <p:nvPr/>
          </p:nvSpPr>
          <p:spPr>
            <a:xfrm>
              <a:off x="15839389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4" name="object 184">
            <a:extLst>
              <a:ext uri="{FF2B5EF4-FFF2-40B4-BE49-F238E27FC236}">
                <a16:creationId xmlns:a16="http://schemas.microsoft.com/office/drawing/2014/main" id="{656B9766-AB5D-34CE-95DE-B37762866BCF}"/>
              </a:ext>
            </a:extLst>
          </p:cNvPr>
          <p:cNvGrpSpPr/>
          <p:nvPr/>
        </p:nvGrpSpPr>
        <p:grpSpPr>
          <a:xfrm>
            <a:off x="16245537" y="10699339"/>
            <a:ext cx="1015365" cy="406400"/>
            <a:chOff x="16245537" y="10699339"/>
            <a:chExt cx="1015365" cy="406400"/>
          </a:xfrm>
        </p:grpSpPr>
        <p:sp>
          <p:nvSpPr>
            <p:cNvPr id="185" name="object 185">
              <a:extLst>
                <a:ext uri="{FF2B5EF4-FFF2-40B4-BE49-F238E27FC236}">
                  <a16:creationId xmlns:a16="http://schemas.microsoft.com/office/drawing/2014/main" id="{4E32CCB3-5FEE-2084-E592-FD549E8AFCA6}"/>
                </a:ext>
              </a:extLst>
            </p:cNvPr>
            <p:cNvSpPr/>
            <p:nvPr/>
          </p:nvSpPr>
          <p:spPr>
            <a:xfrm>
              <a:off x="16448596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>
              <a:extLst>
                <a:ext uri="{FF2B5EF4-FFF2-40B4-BE49-F238E27FC236}">
                  <a16:creationId xmlns:a16="http://schemas.microsoft.com/office/drawing/2014/main" id="{59720B26-3ED1-6F6A-0362-D7DF3CCBEFFA}"/>
                </a:ext>
              </a:extLst>
            </p:cNvPr>
            <p:cNvSpPr/>
            <p:nvPr/>
          </p:nvSpPr>
          <p:spPr>
            <a:xfrm>
              <a:off x="16245536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>
              <a:extLst>
                <a:ext uri="{FF2B5EF4-FFF2-40B4-BE49-F238E27FC236}">
                  <a16:creationId xmlns:a16="http://schemas.microsoft.com/office/drawing/2014/main" id="{61B46DD2-26DF-BFDA-EC06-E82A37C1A96B}"/>
                </a:ext>
              </a:extLst>
            </p:cNvPr>
            <p:cNvSpPr/>
            <p:nvPr/>
          </p:nvSpPr>
          <p:spPr>
            <a:xfrm>
              <a:off x="17057816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8" name="object 188">
            <a:extLst>
              <a:ext uri="{FF2B5EF4-FFF2-40B4-BE49-F238E27FC236}">
                <a16:creationId xmlns:a16="http://schemas.microsoft.com/office/drawing/2014/main" id="{E04708D3-FD18-3323-63EC-7E57FC78AD70}"/>
              </a:ext>
            </a:extLst>
          </p:cNvPr>
          <p:cNvGrpSpPr/>
          <p:nvPr/>
        </p:nvGrpSpPr>
        <p:grpSpPr>
          <a:xfrm>
            <a:off x="17057816" y="10699339"/>
            <a:ext cx="609600" cy="406400"/>
            <a:chOff x="17057816" y="10699339"/>
            <a:chExt cx="609600" cy="406400"/>
          </a:xfrm>
        </p:grpSpPr>
        <p:sp>
          <p:nvSpPr>
            <p:cNvPr id="189" name="object 189">
              <a:extLst>
                <a:ext uri="{FF2B5EF4-FFF2-40B4-BE49-F238E27FC236}">
                  <a16:creationId xmlns:a16="http://schemas.microsoft.com/office/drawing/2014/main" id="{66A25F5B-810E-05A6-79C7-3CF9F8427502}"/>
                </a:ext>
              </a:extLst>
            </p:cNvPr>
            <p:cNvSpPr/>
            <p:nvPr/>
          </p:nvSpPr>
          <p:spPr>
            <a:xfrm>
              <a:off x="17260876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>
              <a:extLst>
                <a:ext uri="{FF2B5EF4-FFF2-40B4-BE49-F238E27FC236}">
                  <a16:creationId xmlns:a16="http://schemas.microsoft.com/office/drawing/2014/main" id="{3F6D2611-70D9-F62D-A251-219986A8AD39}"/>
                </a:ext>
              </a:extLst>
            </p:cNvPr>
            <p:cNvSpPr/>
            <p:nvPr/>
          </p:nvSpPr>
          <p:spPr>
            <a:xfrm>
              <a:off x="1705781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1" name="object 191">
            <a:extLst>
              <a:ext uri="{FF2B5EF4-FFF2-40B4-BE49-F238E27FC236}">
                <a16:creationId xmlns:a16="http://schemas.microsoft.com/office/drawing/2014/main" id="{0177E2EA-4A9C-6DE8-21D7-A3FB180922EE}"/>
              </a:ext>
            </a:extLst>
          </p:cNvPr>
          <p:cNvGrpSpPr/>
          <p:nvPr/>
        </p:nvGrpSpPr>
        <p:grpSpPr>
          <a:xfrm>
            <a:off x="17463949" y="10699339"/>
            <a:ext cx="1015365" cy="406400"/>
            <a:chOff x="17463949" y="10699339"/>
            <a:chExt cx="1015365" cy="406400"/>
          </a:xfrm>
        </p:grpSpPr>
        <p:sp>
          <p:nvSpPr>
            <p:cNvPr id="192" name="object 192">
              <a:extLst>
                <a:ext uri="{FF2B5EF4-FFF2-40B4-BE49-F238E27FC236}">
                  <a16:creationId xmlns:a16="http://schemas.microsoft.com/office/drawing/2014/main" id="{D1C4777D-FE25-935E-26C8-45FF5C4B43B6}"/>
                </a:ext>
              </a:extLst>
            </p:cNvPr>
            <p:cNvSpPr/>
            <p:nvPr/>
          </p:nvSpPr>
          <p:spPr>
            <a:xfrm>
              <a:off x="17667021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>
              <a:extLst>
                <a:ext uri="{FF2B5EF4-FFF2-40B4-BE49-F238E27FC236}">
                  <a16:creationId xmlns:a16="http://schemas.microsoft.com/office/drawing/2014/main" id="{3D015AFA-4994-7DA0-B76E-BB7F3FA9D1B1}"/>
                </a:ext>
              </a:extLst>
            </p:cNvPr>
            <p:cNvSpPr/>
            <p:nvPr/>
          </p:nvSpPr>
          <p:spPr>
            <a:xfrm>
              <a:off x="17463948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>
              <a:extLst>
                <a:ext uri="{FF2B5EF4-FFF2-40B4-BE49-F238E27FC236}">
                  <a16:creationId xmlns:a16="http://schemas.microsoft.com/office/drawing/2014/main" id="{82977D24-2BAD-3114-1696-C986989E3D1F}"/>
                </a:ext>
              </a:extLst>
            </p:cNvPr>
            <p:cNvSpPr/>
            <p:nvPr/>
          </p:nvSpPr>
          <p:spPr>
            <a:xfrm>
              <a:off x="1827622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5" name="object 195">
            <a:extLst>
              <a:ext uri="{FF2B5EF4-FFF2-40B4-BE49-F238E27FC236}">
                <a16:creationId xmlns:a16="http://schemas.microsoft.com/office/drawing/2014/main" id="{F7094D99-A343-C5AF-B290-7F1B814D36F8}"/>
              </a:ext>
            </a:extLst>
          </p:cNvPr>
          <p:cNvGrpSpPr/>
          <p:nvPr/>
        </p:nvGrpSpPr>
        <p:grpSpPr>
          <a:xfrm>
            <a:off x="18276228" y="10699339"/>
            <a:ext cx="1421765" cy="406400"/>
            <a:chOff x="18276228" y="10699339"/>
            <a:chExt cx="1421765" cy="406400"/>
          </a:xfrm>
        </p:grpSpPr>
        <p:sp>
          <p:nvSpPr>
            <p:cNvPr id="196" name="object 196">
              <a:extLst>
                <a:ext uri="{FF2B5EF4-FFF2-40B4-BE49-F238E27FC236}">
                  <a16:creationId xmlns:a16="http://schemas.microsoft.com/office/drawing/2014/main" id="{56F88CC5-198D-C7B1-E194-4C4BDF117118}"/>
                </a:ext>
              </a:extLst>
            </p:cNvPr>
            <p:cNvSpPr/>
            <p:nvPr/>
          </p:nvSpPr>
          <p:spPr>
            <a:xfrm>
              <a:off x="1847928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>
              <a:extLst>
                <a:ext uri="{FF2B5EF4-FFF2-40B4-BE49-F238E27FC236}">
                  <a16:creationId xmlns:a16="http://schemas.microsoft.com/office/drawing/2014/main" id="{FBE24B2A-9B2B-9FA8-82F9-9528D9BC0A59}"/>
                </a:ext>
              </a:extLst>
            </p:cNvPr>
            <p:cNvSpPr/>
            <p:nvPr/>
          </p:nvSpPr>
          <p:spPr>
            <a:xfrm>
              <a:off x="1827622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>
              <a:extLst>
                <a:ext uri="{FF2B5EF4-FFF2-40B4-BE49-F238E27FC236}">
                  <a16:creationId xmlns:a16="http://schemas.microsoft.com/office/drawing/2014/main" id="{14CAD714-1392-FEAA-D41E-A272C650B6CC}"/>
                </a:ext>
              </a:extLst>
            </p:cNvPr>
            <p:cNvSpPr/>
            <p:nvPr/>
          </p:nvSpPr>
          <p:spPr>
            <a:xfrm>
              <a:off x="18885435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>
              <a:extLst>
                <a:ext uri="{FF2B5EF4-FFF2-40B4-BE49-F238E27FC236}">
                  <a16:creationId xmlns:a16="http://schemas.microsoft.com/office/drawing/2014/main" id="{0B9BF244-61CD-0C1A-E693-5027DC2678DA}"/>
                </a:ext>
              </a:extLst>
            </p:cNvPr>
            <p:cNvSpPr/>
            <p:nvPr/>
          </p:nvSpPr>
          <p:spPr>
            <a:xfrm>
              <a:off x="1868236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>
              <a:extLst>
                <a:ext uri="{FF2B5EF4-FFF2-40B4-BE49-F238E27FC236}">
                  <a16:creationId xmlns:a16="http://schemas.microsoft.com/office/drawing/2014/main" id="{C9721B9E-2DE1-872C-2158-DD366E549CAB}"/>
                </a:ext>
              </a:extLst>
            </p:cNvPr>
            <p:cNvSpPr/>
            <p:nvPr/>
          </p:nvSpPr>
          <p:spPr>
            <a:xfrm>
              <a:off x="1908850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60" y="203073"/>
                  </a:lnTo>
                  <a:lnTo>
                    <a:pt x="203060" y="0"/>
                  </a:lnTo>
                  <a:close/>
                </a:path>
                <a:path w="406400" h="406400">
                  <a:moveTo>
                    <a:pt x="406120" y="203073"/>
                  </a:moveTo>
                  <a:lnTo>
                    <a:pt x="203060" y="203073"/>
                  </a:lnTo>
                  <a:lnTo>
                    <a:pt x="203060" y="406133"/>
                  </a:lnTo>
                  <a:lnTo>
                    <a:pt x="406120" y="406133"/>
                  </a:lnTo>
                  <a:lnTo>
                    <a:pt x="406120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>
              <a:extLst>
                <a:ext uri="{FF2B5EF4-FFF2-40B4-BE49-F238E27FC236}">
                  <a16:creationId xmlns:a16="http://schemas.microsoft.com/office/drawing/2014/main" id="{0EFB5ABC-E64E-90A9-C79D-86C763CB64F1}"/>
                </a:ext>
              </a:extLst>
            </p:cNvPr>
            <p:cNvSpPr/>
            <p:nvPr/>
          </p:nvSpPr>
          <p:spPr>
            <a:xfrm>
              <a:off x="1908850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33"/>
                  </a:lnTo>
                  <a:lnTo>
                    <a:pt x="203060" y="406133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20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20" y="203073"/>
                  </a:lnTo>
                  <a:lnTo>
                    <a:pt x="406120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>
              <a:extLst>
                <a:ext uri="{FF2B5EF4-FFF2-40B4-BE49-F238E27FC236}">
                  <a16:creationId xmlns:a16="http://schemas.microsoft.com/office/drawing/2014/main" id="{559E1244-0A8D-208A-D9B7-91C94306EFE0}"/>
                </a:ext>
              </a:extLst>
            </p:cNvPr>
            <p:cNvSpPr/>
            <p:nvPr/>
          </p:nvSpPr>
          <p:spPr>
            <a:xfrm>
              <a:off x="19494641" y="1069934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61" y="0"/>
                  </a:moveTo>
                  <a:lnTo>
                    <a:pt x="0" y="0"/>
                  </a:lnTo>
                  <a:lnTo>
                    <a:pt x="0" y="203061"/>
                  </a:lnTo>
                  <a:lnTo>
                    <a:pt x="203061" y="203061"/>
                  </a:lnTo>
                  <a:lnTo>
                    <a:pt x="203061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3" name="object 203">
            <a:extLst>
              <a:ext uri="{FF2B5EF4-FFF2-40B4-BE49-F238E27FC236}">
                <a16:creationId xmlns:a16="http://schemas.microsoft.com/office/drawing/2014/main" id="{F6067FB5-0701-A455-5168-5202CBB7726C}"/>
              </a:ext>
            </a:extLst>
          </p:cNvPr>
          <p:cNvGrpSpPr/>
          <p:nvPr/>
        </p:nvGrpSpPr>
        <p:grpSpPr>
          <a:xfrm>
            <a:off x="19494642" y="10699350"/>
            <a:ext cx="609600" cy="406400"/>
            <a:chOff x="19494642" y="10699350"/>
            <a:chExt cx="609600" cy="406400"/>
          </a:xfrm>
        </p:grpSpPr>
        <p:sp>
          <p:nvSpPr>
            <p:cNvPr id="204" name="object 204">
              <a:extLst>
                <a:ext uri="{FF2B5EF4-FFF2-40B4-BE49-F238E27FC236}">
                  <a16:creationId xmlns:a16="http://schemas.microsoft.com/office/drawing/2014/main" id="{F50112CA-5F06-A589-ECFF-4DDDC37E4DFB}"/>
                </a:ext>
              </a:extLst>
            </p:cNvPr>
            <p:cNvSpPr/>
            <p:nvPr/>
          </p:nvSpPr>
          <p:spPr>
            <a:xfrm>
              <a:off x="19697701" y="1069935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33"/>
                  </a:lnTo>
                  <a:lnTo>
                    <a:pt x="203060" y="406133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20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20" y="203073"/>
                  </a:lnTo>
                  <a:lnTo>
                    <a:pt x="406120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>
              <a:extLst>
                <a:ext uri="{FF2B5EF4-FFF2-40B4-BE49-F238E27FC236}">
                  <a16:creationId xmlns:a16="http://schemas.microsoft.com/office/drawing/2014/main" id="{36C9B8B1-366F-F138-B339-B55A4959C9C4}"/>
                </a:ext>
              </a:extLst>
            </p:cNvPr>
            <p:cNvSpPr/>
            <p:nvPr/>
          </p:nvSpPr>
          <p:spPr>
            <a:xfrm>
              <a:off x="19494641" y="10699350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33"/>
                  </a:lnTo>
                  <a:lnTo>
                    <a:pt x="203060" y="406133"/>
                  </a:lnTo>
                  <a:lnTo>
                    <a:pt x="203060" y="203073"/>
                  </a:lnTo>
                  <a:close/>
                </a:path>
                <a:path w="609600" h="406400">
                  <a:moveTo>
                    <a:pt x="406120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20" y="203073"/>
                  </a:lnTo>
                  <a:lnTo>
                    <a:pt x="406120" y="0"/>
                  </a:lnTo>
                  <a:close/>
                </a:path>
                <a:path w="609600" h="406400">
                  <a:moveTo>
                    <a:pt x="609180" y="203073"/>
                  </a:moveTo>
                  <a:lnTo>
                    <a:pt x="406120" y="203073"/>
                  </a:lnTo>
                  <a:lnTo>
                    <a:pt x="406120" y="406133"/>
                  </a:lnTo>
                  <a:lnTo>
                    <a:pt x="609180" y="406133"/>
                  </a:lnTo>
                  <a:lnTo>
                    <a:pt x="609180" y="203073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6" name="object 206">
            <a:extLst>
              <a:ext uri="{FF2B5EF4-FFF2-40B4-BE49-F238E27FC236}">
                <a16:creationId xmlns:a16="http://schemas.microsoft.com/office/drawing/2014/main" id="{CF8D1FE5-389F-2D26-AFA9-CE9A3936B7C7}"/>
              </a:ext>
            </a:extLst>
          </p:cNvPr>
          <p:cNvGrpSpPr/>
          <p:nvPr/>
        </p:nvGrpSpPr>
        <p:grpSpPr>
          <a:xfrm>
            <a:off x="12793359" y="11105479"/>
            <a:ext cx="812800" cy="203200"/>
            <a:chOff x="12793359" y="11105479"/>
            <a:chExt cx="812800" cy="203200"/>
          </a:xfrm>
        </p:grpSpPr>
        <p:sp>
          <p:nvSpPr>
            <p:cNvPr id="207" name="object 207">
              <a:extLst>
                <a:ext uri="{FF2B5EF4-FFF2-40B4-BE49-F238E27FC236}">
                  <a16:creationId xmlns:a16="http://schemas.microsoft.com/office/drawing/2014/main" id="{6C254D98-28AC-9415-49F7-5BEE90AA1E56}"/>
                </a:ext>
              </a:extLst>
            </p:cNvPr>
            <p:cNvSpPr/>
            <p:nvPr/>
          </p:nvSpPr>
          <p:spPr>
            <a:xfrm>
              <a:off x="12996427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>
              <a:extLst>
                <a:ext uri="{FF2B5EF4-FFF2-40B4-BE49-F238E27FC236}">
                  <a16:creationId xmlns:a16="http://schemas.microsoft.com/office/drawing/2014/main" id="{10753433-8E8A-711A-1826-33256FBE43E8}"/>
                </a:ext>
              </a:extLst>
            </p:cNvPr>
            <p:cNvSpPr/>
            <p:nvPr/>
          </p:nvSpPr>
          <p:spPr>
            <a:xfrm>
              <a:off x="12793358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>
              <a:extLst>
                <a:ext uri="{FF2B5EF4-FFF2-40B4-BE49-F238E27FC236}">
                  <a16:creationId xmlns:a16="http://schemas.microsoft.com/office/drawing/2014/main" id="{D43624FC-A529-E85C-9175-1F33649AE24D}"/>
                </a:ext>
              </a:extLst>
            </p:cNvPr>
            <p:cNvSpPr/>
            <p:nvPr/>
          </p:nvSpPr>
          <p:spPr>
            <a:xfrm>
              <a:off x="1340256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0" name="object 210">
            <a:extLst>
              <a:ext uri="{FF2B5EF4-FFF2-40B4-BE49-F238E27FC236}">
                <a16:creationId xmlns:a16="http://schemas.microsoft.com/office/drawing/2014/main" id="{FC26955D-ED14-69E7-EAD9-306DC4180AB7}"/>
              </a:ext>
            </a:extLst>
          </p:cNvPr>
          <p:cNvGrpSpPr/>
          <p:nvPr/>
        </p:nvGrpSpPr>
        <p:grpSpPr>
          <a:xfrm>
            <a:off x="13605637" y="11105479"/>
            <a:ext cx="406400" cy="203200"/>
            <a:chOff x="13605637" y="11105479"/>
            <a:chExt cx="406400" cy="203200"/>
          </a:xfrm>
        </p:grpSpPr>
        <p:sp>
          <p:nvSpPr>
            <p:cNvPr id="211" name="object 211">
              <a:extLst>
                <a:ext uri="{FF2B5EF4-FFF2-40B4-BE49-F238E27FC236}">
                  <a16:creationId xmlns:a16="http://schemas.microsoft.com/office/drawing/2014/main" id="{311C786E-6099-D10E-AD0F-339605DA7371}"/>
                </a:ext>
              </a:extLst>
            </p:cNvPr>
            <p:cNvSpPr/>
            <p:nvPr/>
          </p:nvSpPr>
          <p:spPr>
            <a:xfrm>
              <a:off x="13808703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>
              <a:extLst>
                <a:ext uri="{FF2B5EF4-FFF2-40B4-BE49-F238E27FC236}">
                  <a16:creationId xmlns:a16="http://schemas.microsoft.com/office/drawing/2014/main" id="{88DFA7B0-AA26-94DB-E1D0-483904A6BC97}"/>
                </a:ext>
              </a:extLst>
            </p:cNvPr>
            <p:cNvSpPr/>
            <p:nvPr/>
          </p:nvSpPr>
          <p:spPr>
            <a:xfrm>
              <a:off x="13605637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3" name="object 213">
            <a:extLst>
              <a:ext uri="{FF2B5EF4-FFF2-40B4-BE49-F238E27FC236}">
                <a16:creationId xmlns:a16="http://schemas.microsoft.com/office/drawing/2014/main" id="{A71B8521-58A6-ECCD-86B4-4FAF09B78EF7}"/>
              </a:ext>
            </a:extLst>
          </p:cNvPr>
          <p:cNvGrpSpPr/>
          <p:nvPr/>
        </p:nvGrpSpPr>
        <p:grpSpPr>
          <a:xfrm>
            <a:off x="14011772" y="11105479"/>
            <a:ext cx="812800" cy="203200"/>
            <a:chOff x="14011772" y="11105479"/>
            <a:chExt cx="812800" cy="203200"/>
          </a:xfrm>
        </p:grpSpPr>
        <p:sp>
          <p:nvSpPr>
            <p:cNvPr id="214" name="object 214">
              <a:extLst>
                <a:ext uri="{FF2B5EF4-FFF2-40B4-BE49-F238E27FC236}">
                  <a16:creationId xmlns:a16="http://schemas.microsoft.com/office/drawing/2014/main" id="{93B33F25-A87E-20E1-A2EF-F899648312CC}"/>
                </a:ext>
              </a:extLst>
            </p:cNvPr>
            <p:cNvSpPr/>
            <p:nvPr/>
          </p:nvSpPr>
          <p:spPr>
            <a:xfrm>
              <a:off x="1421484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>
              <a:extLst>
                <a:ext uri="{FF2B5EF4-FFF2-40B4-BE49-F238E27FC236}">
                  <a16:creationId xmlns:a16="http://schemas.microsoft.com/office/drawing/2014/main" id="{C4253275-8FF0-CDB1-BC0D-697149313CCA}"/>
                </a:ext>
              </a:extLst>
            </p:cNvPr>
            <p:cNvSpPr/>
            <p:nvPr/>
          </p:nvSpPr>
          <p:spPr>
            <a:xfrm>
              <a:off x="14011771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>
              <a:extLst>
                <a:ext uri="{FF2B5EF4-FFF2-40B4-BE49-F238E27FC236}">
                  <a16:creationId xmlns:a16="http://schemas.microsoft.com/office/drawing/2014/main" id="{75AD2B1A-746A-F164-64A6-404614CEA74E}"/>
                </a:ext>
              </a:extLst>
            </p:cNvPr>
            <p:cNvSpPr/>
            <p:nvPr/>
          </p:nvSpPr>
          <p:spPr>
            <a:xfrm>
              <a:off x="14620979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7" name="object 217">
            <a:extLst>
              <a:ext uri="{FF2B5EF4-FFF2-40B4-BE49-F238E27FC236}">
                <a16:creationId xmlns:a16="http://schemas.microsoft.com/office/drawing/2014/main" id="{FC85C15C-0FDF-6123-8B6C-A91DE42290A6}"/>
              </a:ext>
            </a:extLst>
          </p:cNvPr>
          <p:cNvGrpSpPr/>
          <p:nvPr/>
        </p:nvGrpSpPr>
        <p:grpSpPr>
          <a:xfrm>
            <a:off x="14824050" y="11105479"/>
            <a:ext cx="406400" cy="203200"/>
            <a:chOff x="14824050" y="11105479"/>
            <a:chExt cx="406400" cy="203200"/>
          </a:xfrm>
        </p:grpSpPr>
        <p:sp>
          <p:nvSpPr>
            <p:cNvPr id="218" name="object 218">
              <a:extLst>
                <a:ext uri="{FF2B5EF4-FFF2-40B4-BE49-F238E27FC236}">
                  <a16:creationId xmlns:a16="http://schemas.microsoft.com/office/drawing/2014/main" id="{7FB78705-E1FB-48B0-DA0A-54503B5F38BB}"/>
                </a:ext>
              </a:extLst>
            </p:cNvPr>
            <p:cNvSpPr/>
            <p:nvPr/>
          </p:nvSpPr>
          <p:spPr>
            <a:xfrm>
              <a:off x="15027123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>
              <a:extLst>
                <a:ext uri="{FF2B5EF4-FFF2-40B4-BE49-F238E27FC236}">
                  <a16:creationId xmlns:a16="http://schemas.microsoft.com/office/drawing/2014/main" id="{152E5958-264F-B8F3-69D0-F6015C2058A3}"/>
                </a:ext>
              </a:extLst>
            </p:cNvPr>
            <p:cNvSpPr/>
            <p:nvPr/>
          </p:nvSpPr>
          <p:spPr>
            <a:xfrm>
              <a:off x="14824050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0" name="object 220">
            <a:extLst>
              <a:ext uri="{FF2B5EF4-FFF2-40B4-BE49-F238E27FC236}">
                <a16:creationId xmlns:a16="http://schemas.microsoft.com/office/drawing/2014/main" id="{BA7B8BBF-7C55-DAFD-975E-EFED71CEEEAA}"/>
              </a:ext>
            </a:extLst>
          </p:cNvPr>
          <p:cNvGrpSpPr/>
          <p:nvPr/>
        </p:nvGrpSpPr>
        <p:grpSpPr>
          <a:xfrm>
            <a:off x="15230188" y="11105479"/>
            <a:ext cx="812800" cy="203200"/>
            <a:chOff x="15230188" y="11105479"/>
            <a:chExt cx="812800" cy="203200"/>
          </a:xfrm>
        </p:grpSpPr>
        <p:sp>
          <p:nvSpPr>
            <p:cNvPr id="221" name="object 221">
              <a:extLst>
                <a:ext uri="{FF2B5EF4-FFF2-40B4-BE49-F238E27FC236}">
                  <a16:creationId xmlns:a16="http://schemas.microsoft.com/office/drawing/2014/main" id="{01FB9D3E-7284-C62B-F360-31F498492A3A}"/>
                </a:ext>
              </a:extLst>
            </p:cNvPr>
            <p:cNvSpPr/>
            <p:nvPr/>
          </p:nvSpPr>
          <p:spPr>
            <a:xfrm>
              <a:off x="15433257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>
              <a:extLst>
                <a:ext uri="{FF2B5EF4-FFF2-40B4-BE49-F238E27FC236}">
                  <a16:creationId xmlns:a16="http://schemas.microsoft.com/office/drawing/2014/main" id="{EA0BB99D-9C21-4FE3-95DF-81D012ED8568}"/>
                </a:ext>
              </a:extLst>
            </p:cNvPr>
            <p:cNvSpPr/>
            <p:nvPr/>
          </p:nvSpPr>
          <p:spPr>
            <a:xfrm>
              <a:off x="15230183" y="11105483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12"/>
                  </a:moveTo>
                  <a:lnTo>
                    <a:pt x="406146" y="12"/>
                  </a:lnTo>
                  <a:lnTo>
                    <a:pt x="406146" y="203073"/>
                  </a:lnTo>
                  <a:lnTo>
                    <a:pt x="609219" y="203073"/>
                  </a:lnTo>
                  <a:lnTo>
                    <a:pt x="609219" y="12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>
              <a:extLst>
                <a:ext uri="{FF2B5EF4-FFF2-40B4-BE49-F238E27FC236}">
                  <a16:creationId xmlns:a16="http://schemas.microsoft.com/office/drawing/2014/main" id="{AB066765-8333-040B-F1CC-3837D0531797}"/>
                </a:ext>
              </a:extLst>
            </p:cNvPr>
            <p:cNvSpPr/>
            <p:nvPr/>
          </p:nvSpPr>
          <p:spPr>
            <a:xfrm>
              <a:off x="1583939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4" name="object 224">
            <a:extLst>
              <a:ext uri="{FF2B5EF4-FFF2-40B4-BE49-F238E27FC236}">
                <a16:creationId xmlns:a16="http://schemas.microsoft.com/office/drawing/2014/main" id="{656CA587-DC46-9F17-DFBB-6A6C5249C0B6}"/>
              </a:ext>
            </a:extLst>
          </p:cNvPr>
          <p:cNvGrpSpPr/>
          <p:nvPr/>
        </p:nvGrpSpPr>
        <p:grpSpPr>
          <a:xfrm>
            <a:off x="16042465" y="11105479"/>
            <a:ext cx="406400" cy="203200"/>
            <a:chOff x="16042465" y="11105479"/>
            <a:chExt cx="406400" cy="203200"/>
          </a:xfrm>
        </p:grpSpPr>
        <p:sp>
          <p:nvSpPr>
            <p:cNvPr id="225" name="object 225">
              <a:extLst>
                <a:ext uri="{FF2B5EF4-FFF2-40B4-BE49-F238E27FC236}">
                  <a16:creationId xmlns:a16="http://schemas.microsoft.com/office/drawing/2014/main" id="{EFBF50F4-E79D-7E8A-09FD-783EDE028D50}"/>
                </a:ext>
              </a:extLst>
            </p:cNvPr>
            <p:cNvSpPr/>
            <p:nvPr/>
          </p:nvSpPr>
          <p:spPr>
            <a:xfrm>
              <a:off x="16245536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>
              <a:extLst>
                <a:ext uri="{FF2B5EF4-FFF2-40B4-BE49-F238E27FC236}">
                  <a16:creationId xmlns:a16="http://schemas.microsoft.com/office/drawing/2014/main" id="{AD198016-C62A-25B0-5463-4DB2F75A95D8}"/>
                </a:ext>
              </a:extLst>
            </p:cNvPr>
            <p:cNvSpPr/>
            <p:nvPr/>
          </p:nvSpPr>
          <p:spPr>
            <a:xfrm>
              <a:off x="1604246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7" name="object 227">
            <a:extLst>
              <a:ext uri="{FF2B5EF4-FFF2-40B4-BE49-F238E27FC236}">
                <a16:creationId xmlns:a16="http://schemas.microsoft.com/office/drawing/2014/main" id="{51093BFC-1FE6-38E4-6471-D280BEBC0BAC}"/>
              </a:ext>
            </a:extLst>
          </p:cNvPr>
          <p:cNvGrpSpPr/>
          <p:nvPr/>
        </p:nvGrpSpPr>
        <p:grpSpPr>
          <a:xfrm>
            <a:off x="16448599" y="11105479"/>
            <a:ext cx="812800" cy="203200"/>
            <a:chOff x="16448599" y="11105479"/>
            <a:chExt cx="812800" cy="203200"/>
          </a:xfrm>
        </p:grpSpPr>
        <p:sp>
          <p:nvSpPr>
            <p:cNvPr id="228" name="object 228">
              <a:extLst>
                <a:ext uri="{FF2B5EF4-FFF2-40B4-BE49-F238E27FC236}">
                  <a16:creationId xmlns:a16="http://schemas.microsoft.com/office/drawing/2014/main" id="{025D514E-218D-259F-FEED-1E3D4CEA1111}"/>
                </a:ext>
              </a:extLst>
            </p:cNvPr>
            <p:cNvSpPr/>
            <p:nvPr/>
          </p:nvSpPr>
          <p:spPr>
            <a:xfrm>
              <a:off x="1665167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>
              <a:extLst>
                <a:ext uri="{FF2B5EF4-FFF2-40B4-BE49-F238E27FC236}">
                  <a16:creationId xmlns:a16="http://schemas.microsoft.com/office/drawing/2014/main" id="{DF339A54-AE37-5362-D50D-034822690BD2}"/>
                </a:ext>
              </a:extLst>
            </p:cNvPr>
            <p:cNvSpPr/>
            <p:nvPr/>
          </p:nvSpPr>
          <p:spPr>
            <a:xfrm>
              <a:off x="16448596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19" y="203060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>
              <a:extLst>
                <a:ext uri="{FF2B5EF4-FFF2-40B4-BE49-F238E27FC236}">
                  <a16:creationId xmlns:a16="http://schemas.microsoft.com/office/drawing/2014/main" id="{5F7FD32C-78FF-C900-B460-B1AC40CB85E5}"/>
                </a:ext>
              </a:extLst>
            </p:cNvPr>
            <p:cNvSpPr/>
            <p:nvPr/>
          </p:nvSpPr>
          <p:spPr>
            <a:xfrm>
              <a:off x="1705781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1" name="object 231">
            <a:extLst>
              <a:ext uri="{FF2B5EF4-FFF2-40B4-BE49-F238E27FC236}">
                <a16:creationId xmlns:a16="http://schemas.microsoft.com/office/drawing/2014/main" id="{2651D15D-600F-9E20-E9FE-F011C057995C}"/>
              </a:ext>
            </a:extLst>
          </p:cNvPr>
          <p:cNvGrpSpPr/>
          <p:nvPr/>
        </p:nvGrpSpPr>
        <p:grpSpPr>
          <a:xfrm>
            <a:off x="17260878" y="11105484"/>
            <a:ext cx="406400" cy="203200"/>
            <a:chOff x="17260878" y="11105484"/>
            <a:chExt cx="406400" cy="203200"/>
          </a:xfrm>
        </p:grpSpPr>
        <p:sp>
          <p:nvSpPr>
            <p:cNvPr id="232" name="object 232">
              <a:extLst>
                <a:ext uri="{FF2B5EF4-FFF2-40B4-BE49-F238E27FC236}">
                  <a16:creationId xmlns:a16="http://schemas.microsoft.com/office/drawing/2014/main" id="{42DCDC04-FFD4-6312-F268-7F573CD79CD6}"/>
                </a:ext>
              </a:extLst>
            </p:cNvPr>
            <p:cNvSpPr/>
            <p:nvPr/>
          </p:nvSpPr>
          <p:spPr>
            <a:xfrm>
              <a:off x="1746395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>
              <a:extLst>
                <a:ext uri="{FF2B5EF4-FFF2-40B4-BE49-F238E27FC236}">
                  <a16:creationId xmlns:a16="http://schemas.microsoft.com/office/drawing/2014/main" id="{FFE06488-7A0A-A8BD-9935-9E2178115255}"/>
                </a:ext>
              </a:extLst>
            </p:cNvPr>
            <p:cNvSpPr/>
            <p:nvPr/>
          </p:nvSpPr>
          <p:spPr>
            <a:xfrm>
              <a:off x="17260878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4" name="object 234">
            <a:extLst>
              <a:ext uri="{FF2B5EF4-FFF2-40B4-BE49-F238E27FC236}">
                <a16:creationId xmlns:a16="http://schemas.microsoft.com/office/drawing/2014/main" id="{8B0ED363-D6FB-74E5-6131-CE95C99A440C}"/>
              </a:ext>
            </a:extLst>
          </p:cNvPr>
          <p:cNvGrpSpPr/>
          <p:nvPr/>
        </p:nvGrpSpPr>
        <p:grpSpPr>
          <a:xfrm>
            <a:off x="17667017" y="11105479"/>
            <a:ext cx="812800" cy="203200"/>
            <a:chOff x="17667017" y="11105479"/>
            <a:chExt cx="812800" cy="203200"/>
          </a:xfrm>
        </p:grpSpPr>
        <p:sp>
          <p:nvSpPr>
            <p:cNvPr id="235" name="object 235">
              <a:extLst>
                <a:ext uri="{FF2B5EF4-FFF2-40B4-BE49-F238E27FC236}">
                  <a16:creationId xmlns:a16="http://schemas.microsoft.com/office/drawing/2014/main" id="{A0C240F0-B39D-4D0C-4C47-B77740E2F229}"/>
                </a:ext>
              </a:extLst>
            </p:cNvPr>
            <p:cNvSpPr/>
            <p:nvPr/>
          </p:nvSpPr>
          <p:spPr>
            <a:xfrm>
              <a:off x="17870083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>
              <a:extLst>
                <a:ext uri="{FF2B5EF4-FFF2-40B4-BE49-F238E27FC236}">
                  <a16:creationId xmlns:a16="http://schemas.microsoft.com/office/drawing/2014/main" id="{100D612F-65E5-ECF5-F3BD-CF62E979403F}"/>
                </a:ext>
              </a:extLst>
            </p:cNvPr>
            <p:cNvSpPr/>
            <p:nvPr/>
          </p:nvSpPr>
          <p:spPr>
            <a:xfrm>
              <a:off x="17667008" y="11105483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73"/>
                  </a:lnTo>
                  <a:lnTo>
                    <a:pt x="609219" y="203073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>
              <a:extLst>
                <a:ext uri="{FF2B5EF4-FFF2-40B4-BE49-F238E27FC236}">
                  <a16:creationId xmlns:a16="http://schemas.microsoft.com/office/drawing/2014/main" id="{91887C83-4A8B-B78B-CA03-A3DA8185D2C2}"/>
                </a:ext>
              </a:extLst>
            </p:cNvPr>
            <p:cNvSpPr/>
            <p:nvPr/>
          </p:nvSpPr>
          <p:spPr>
            <a:xfrm>
              <a:off x="18276228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8" name="object 238">
            <a:extLst>
              <a:ext uri="{FF2B5EF4-FFF2-40B4-BE49-F238E27FC236}">
                <a16:creationId xmlns:a16="http://schemas.microsoft.com/office/drawing/2014/main" id="{2C6B751A-EC0E-9030-7226-85ABFC96E7CB}"/>
              </a:ext>
            </a:extLst>
          </p:cNvPr>
          <p:cNvGrpSpPr/>
          <p:nvPr/>
        </p:nvGrpSpPr>
        <p:grpSpPr>
          <a:xfrm>
            <a:off x="18479295" y="11105479"/>
            <a:ext cx="406400" cy="203200"/>
            <a:chOff x="18479295" y="11105479"/>
            <a:chExt cx="406400" cy="203200"/>
          </a:xfrm>
        </p:grpSpPr>
        <p:sp>
          <p:nvSpPr>
            <p:cNvPr id="239" name="object 239">
              <a:extLst>
                <a:ext uri="{FF2B5EF4-FFF2-40B4-BE49-F238E27FC236}">
                  <a16:creationId xmlns:a16="http://schemas.microsoft.com/office/drawing/2014/main" id="{2B9AE964-9BB6-3C8F-3840-C2EB7E7C1AB6}"/>
                </a:ext>
              </a:extLst>
            </p:cNvPr>
            <p:cNvSpPr/>
            <p:nvPr/>
          </p:nvSpPr>
          <p:spPr>
            <a:xfrm>
              <a:off x="18682362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>
              <a:extLst>
                <a:ext uri="{FF2B5EF4-FFF2-40B4-BE49-F238E27FC236}">
                  <a16:creationId xmlns:a16="http://schemas.microsoft.com/office/drawing/2014/main" id="{8732B8A1-4C09-8D52-6AD2-C03DF5950AB3}"/>
                </a:ext>
              </a:extLst>
            </p:cNvPr>
            <p:cNvSpPr/>
            <p:nvPr/>
          </p:nvSpPr>
          <p:spPr>
            <a:xfrm>
              <a:off x="1847929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1" name="object 241">
            <a:extLst>
              <a:ext uri="{FF2B5EF4-FFF2-40B4-BE49-F238E27FC236}">
                <a16:creationId xmlns:a16="http://schemas.microsoft.com/office/drawing/2014/main" id="{36745F23-00EF-F1FE-94B7-6094595E3AF4}"/>
              </a:ext>
            </a:extLst>
          </p:cNvPr>
          <p:cNvGrpSpPr/>
          <p:nvPr/>
        </p:nvGrpSpPr>
        <p:grpSpPr>
          <a:xfrm>
            <a:off x="18885434" y="11105479"/>
            <a:ext cx="406400" cy="203200"/>
            <a:chOff x="18885434" y="11105479"/>
            <a:chExt cx="406400" cy="203200"/>
          </a:xfrm>
        </p:grpSpPr>
        <p:sp>
          <p:nvSpPr>
            <p:cNvPr id="242" name="object 242">
              <a:extLst>
                <a:ext uri="{FF2B5EF4-FFF2-40B4-BE49-F238E27FC236}">
                  <a16:creationId xmlns:a16="http://schemas.microsoft.com/office/drawing/2014/main" id="{EF8D3EDE-73EF-A75C-A1E3-B2013CED7FAF}"/>
                </a:ext>
              </a:extLst>
            </p:cNvPr>
            <p:cNvSpPr/>
            <p:nvPr/>
          </p:nvSpPr>
          <p:spPr>
            <a:xfrm>
              <a:off x="19088508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>
              <a:extLst>
                <a:ext uri="{FF2B5EF4-FFF2-40B4-BE49-F238E27FC236}">
                  <a16:creationId xmlns:a16="http://schemas.microsoft.com/office/drawing/2014/main" id="{DC7C038B-222C-B070-D710-D73EA35ADB10}"/>
                </a:ext>
              </a:extLst>
            </p:cNvPr>
            <p:cNvSpPr/>
            <p:nvPr/>
          </p:nvSpPr>
          <p:spPr>
            <a:xfrm>
              <a:off x="18885434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4" name="TextBox 243">
            <a:extLst>
              <a:ext uri="{FF2B5EF4-FFF2-40B4-BE49-F238E27FC236}">
                <a16:creationId xmlns:a16="http://schemas.microsoft.com/office/drawing/2014/main" id="{31DCBAF1-A06C-CBAD-68D8-E277F4B50A03}"/>
              </a:ext>
            </a:extLst>
          </p:cNvPr>
          <p:cNvSpPr txBox="1"/>
          <p:nvPr/>
        </p:nvSpPr>
        <p:spPr>
          <a:xfrm>
            <a:off x="984250" y="1075855"/>
            <a:ext cx="1318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8000" b="1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Data-Herbert Protocol </a:t>
            </a:r>
            <a:endParaRPr lang="en-GB" sz="3200" b="1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05A85C2C-9EFE-3DF0-D6B8-270D357B191D}"/>
              </a:ext>
            </a:extLst>
          </p:cNvPr>
          <p:cNvSpPr txBox="1"/>
          <p:nvPr/>
        </p:nvSpPr>
        <p:spPr>
          <a:xfrm>
            <a:off x="984250" y="2602239"/>
            <a:ext cx="14249400" cy="5173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Dyfed-Powys Police (107)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South Wales Police (61)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North Wales Police (59)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Gwent Police (37</a:t>
            </a:r>
          </a:p>
        </p:txBody>
      </p:sp>
    </p:spTree>
    <p:extLst>
      <p:ext uri="{BB962C8B-B14F-4D97-AF65-F5344CB8AC3E}">
        <p14:creationId xmlns:p14="http://schemas.microsoft.com/office/powerpoint/2010/main" val="3958132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B24AEB1-82C4-23FF-C129-602EBF392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CE62CB61-5742-188E-E91D-90EBCABC755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83813" y="478995"/>
            <a:ext cx="1453641" cy="1765300"/>
          </a:xfrm>
          <a:prstGeom prst="rect">
            <a:avLst/>
          </a:prstGeom>
        </p:spPr>
      </p:pic>
      <p:grpSp>
        <p:nvGrpSpPr>
          <p:cNvPr id="3" name="object 3">
            <a:extLst>
              <a:ext uri="{FF2B5EF4-FFF2-40B4-BE49-F238E27FC236}">
                <a16:creationId xmlns:a16="http://schemas.microsoft.com/office/drawing/2014/main" id="{0657E3AC-33E0-07D0-835B-9B8A9BFA533B}"/>
              </a:ext>
            </a:extLst>
          </p:cNvPr>
          <p:cNvGrpSpPr/>
          <p:nvPr/>
        </p:nvGrpSpPr>
        <p:grpSpPr>
          <a:xfrm>
            <a:off x="17451874" y="866371"/>
            <a:ext cx="2652395" cy="1302385"/>
            <a:chOff x="17451874" y="866371"/>
            <a:chExt cx="2652395" cy="130238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3AB76BB7-D762-285C-A0E3-8847CD0BF335}"/>
                </a:ext>
              </a:extLst>
            </p:cNvPr>
            <p:cNvSpPr/>
            <p:nvPr/>
          </p:nvSpPr>
          <p:spPr>
            <a:xfrm>
              <a:off x="17652551" y="1314420"/>
              <a:ext cx="2451735" cy="406400"/>
            </a:xfrm>
            <a:custGeom>
              <a:avLst/>
              <a:gdLst/>
              <a:ahLst/>
              <a:cxnLst/>
              <a:rect l="l" t="t" r="r" b="b"/>
              <a:pathLst>
                <a:path w="2451734" h="406400">
                  <a:moveTo>
                    <a:pt x="2451297" y="0"/>
                  </a:moveTo>
                  <a:lnTo>
                    <a:pt x="0" y="0"/>
                  </a:lnTo>
                  <a:lnTo>
                    <a:pt x="0" y="406123"/>
                  </a:lnTo>
                  <a:lnTo>
                    <a:pt x="2451297" y="406123"/>
                  </a:lnTo>
                  <a:lnTo>
                    <a:pt x="2451297" y="0"/>
                  </a:lnTo>
                  <a:close/>
                </a:path>
              </a:pathLst>
            </a:custGeom>
            <a:solidFill>
              <a:srgbClr val="FFE4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2DD426FF-FC27-5354-DB6B-4B7EA50B7D2F}"/>
                </a:ext>
              </a:extLst>
            </p:cNvPr>
            <p:cNvSpPr/>
            <p:nvPr/>
          </p:nvSpPr>
          <p:spPr>
            <a:xfrm>
              <a:off x="19033148" y="1386147"/>
              <a:ext cx="21590" cy="100965"/>
            </a:xfrm>
            <a:custGeom>
              <a:avLst/>
              <a:gdLst/>
              <a:ahLst/>
              <a:cxnLst/>
              <a:rect l="l" t="t" r="r" b="b"/>
              <a:pathLst>
                <a:path w="21590" h="100965">
                  <a:moveTo>
                    <a:pt x="21043" y="26682"/>
                  </a:moveTo>
                  <a:lnTo>
                    <a:pt x="546" y="26682"/>
                  </a:lnTo>
                  <a:lnTo>
                    <a:pt x="546" y="100418"/>
                  </a:lnTo>
                  <a:lnTo>
                    <a:pt x="21043" y="100418"/>
                  </a:lnTo>
                  <a:lnTo>
                    <a:pt x="21043" y="26682"/>
                  </a:lnTo>
                  <a:close/>
                </a:path>
                <a:path w="21590" h="100965">
                  <a:moveTo>
                    <a:pt x="21577" y="0"/>
                  </a:moveTo>
                  <a:lnTo>
                    <a:pt x="0" y="0"/>
                  </a:lnTo>
                  <a:lnTo>
                    <a:pt x="0" y="18567"/>
                  </a:lnTo>
                  <a:lnTo>
                    <a:pt x="21577" y="18567"/>
                  </a:lnTo>
                  <a:lnTo>
                    <a:pt x="2157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D5DFD3ED-120E-90A4-6B37-40F0837DF99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892841" y="1386135"/>
              <a:ext cx="1448972" cy="275685"/>
            </a:xfrm>
            <a:prstGeom prst="rect">
              <a:avLst/>
            </a:prstGeom>
          </p:spPr>
        </p:pic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69860B6E-31CE-D3BB-4C7A-9F57213E16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451874" y="1314421"/>
              <a:ext cx="406123" cy="406123"/>
            </a:xfrm>
            <a:prstGeom prst="rect">
              <a:avLst/>
            </a:prstGeom>
          </p:spPr>
        </p:pic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F2EA8E7E-BBEB-D44E-2E5C-1C01361D58F8}"/>
                </a:ext>
              </a:extLst>
            </p:cNvPr>
            <p:cNvSpPr/>
            <p:nvPr/>
          </p:nvSpPr>
          <p:spPr>
            <a:xfrm>
              <a:off x="17654928" y="866371"/>
              <a:ext cx="2449195" cy="406400"/>
            </a:xfrm>
            <a:custGeom>
              <a:avLst/>
              <a:gdLst/>
              <a:ahLst/>
              <a:cxnLst/>
              <a:rect l="l" t="t" r="r" b="b"/>
              <a:pathLst>
                <a:path w="2449194" h="406400">
                  <a:moveTo>
                    <a:pt x="2448920" y="0"/>
                  </a:moveTo>
                  <a:lnTo>
                    <a:pt x="0" y="0"/>
                  </a:lnTo>
                  <a:lnTo>
                    <a:pt x="0" y="406123"/>
                  </a:lnTo>
                  <a:lnTo>
                    <a:pt x="2448920" y="406123"/>
                  </a:lnTo>
                  <a:lnTo>
                    <a:pt x="2448920" y="0"/>
                  </a:lnTo>
                  <a:close/>
                </a:path>
              </a:pathLst>
            </a:custGeom>
            <a:solidFill>
              <a:srgbClr val="A2DE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>
              <a:extLst>
                <a:ext uri="{FF2B5EF4-FFF2-40B4-BE49-F238E27FC236}">
                  <a16:creationId xmlns:a16="http://schemas.microsoft.com/office/drawing/2014/main" id="{598A8224-1458-B90D-09BE-623DA0BACC7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890678" y="938085"/>
              <a:ext cx="568813" cy="275541"/>
            </a:xfrm>
            <a:prstGeom prst="rect">
              <a:avLst/>
            </a:prstGeom>
          </p:spPr>
        </p:pic>
        <p:pic>
          <p:nvPicPr>
            <p:cNvPr id="10" name="object 10">
              <a:extLst>
                <a:ext uri="{FF2B5EF4-FFF2-40B4-BE49-F238E27FC236}">
                  <a16:creationId xmlns:a16="http://schemas.microsoft.com/office/drawing/2014/main" id="{4796D448-E5D6-6B26-7823-E18E4C93B23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451874" y="866371"/>
              <a:ext cx="406123" cy="406123"/>
            </a:xfrm>
            <a:prstGeom prst="rect">
              <a:avLst/>
            </a:prstGeom>
          </p:spPr>
        </p:pic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9A4D6514-9C96-59AA-021F-8FDE266676E0}"/>
                </a:ext>
              </a:extLst>
            </p:cNvPr>
            <p:cNvSpPr/>
            <p:nvPr/>
          </p:nvSpPr>
          <p:spPr>
            <a:xfrm>
              <a:off x="17652551" y="1762469"/>
              <a:ext cx="2451735" cy="406400"/>
            </a:xfrm>
            <a:custGeom>
              <a:avLst/>
              <a:gdLst/>
              <a:ahLst/>
              <a:cxnLst/>
              <a:rect l="l" t="t" r="r" b="b"/>
              <a:pathLst>
                <a:path w="2451734" h="406400">
                  <a:moveTo>
                    <a:pt x="2451297" y="0"/>
                  </a:moveTo>
                  <a:lnTo>
                    <a:pt x="0" y="0"/>
                  </a:lnTo>
                  <a:lnTo>
                    <a:pt x="0" y="406123"/>
                  </a:lnTo>
                  <a:lnTo>
                    <a:pt x="2451297" y="406123"/>
                  </a:lnTo>
                  <a:lnTo>
                    <a:pt x="2451297" y="0"/>
                  </a:lnTo>
                  <a:close/>
                </a:path>
              </a:pathLst>
            </a:custGeom>
            <a:solidFill>
              <a:srgbClr val="BFB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id="{C5C17635-1EE4-0AA3-22F6-447C564DF52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88664" y="1834188"/>
              <a:ext cx="1607214" cy="254908"/>
            </a:xfrm>
            <a:prstGeom prst="rect">
              <a:avLst/>
            </a:prstGeom>
          </p:spPr>
        </p:pic>
        <p:pic>
          <p:nvPicPr>
            <p:cNvPr id="13" name="object 13">
              <a:extLst>
                <a:ext uri="{FF2B5EF4-FFF2-40B4-BE49-F238E27FC236}">
                  <a16:creationId xmlns:a16="http://schemas.microsoft.com/office/drawing/2014/main" id="{42EB21A6-3F69-3A2A-35F3-C7CB71724AC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451874" y="1762471"/>
              <a:ext cx="406123" cy="406123"/>
            </a:xfrm>
            <a:prstGeom prst="rect">
              <a:avLst/>
            </a:prstGeom>
          </p:spPr>
        </p:pic>
      </p:grp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D12AB1E2-1BDB-E0E8-9E93-5E1480FBC98F}"/>
              </a:ext>
            </a:extLst>
          </p:cNvPr>
          <p:cNvGrpSpPr/>
          <p:nvPr/>
        </p:nvGrpSpPr>
        <p:grpSpPr>
          <a:xfrm>
            <a:off x="0" y="10699339"/>
            <a:ext cx="1015365" cy="406400"/>
            <a:chOff x="0" y="10699339"/>
            <a:chExt cx="1015365" cy="406400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6F0167DF-DDC1-C8C3-436A-ED39F2BCEBE1}"/>
                </a:ext>
              </a:extLst>
            </p:cNvPr>
            <p:cNvSpPr/>
            <p:nvPr/>
          </p:nvSpPr>
          <p:spPr>
            <a:xfrm>
              <a:off x="203060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7AC077AC-2696-9BBB-586F-CA3CF1330123}"/>
                </a:ext>
              </a:extLst>
            </p:cNvPr>
            <p:cNvSpPr/>
            <p:nvPr/>
          </p:nvSpPr>
          <p:spPr>
            <a:xfrm>
              <a:off x="203060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406400">
                  <a:moveTo>
                    <a:pt x="406146" y="203073"/>
                  </a:moveTo>
                  <a:lnTo>
                    <a:pt x="203073" y="203073"/>
                  </a:lnTo>
                  <a:lnTo>
                    <a:pt x="203073" y="406146"/>
                  </a:lnTo>
                  <a:lnTo>
                    <a:pt x="406146" y="406146"/>
                  </a:lnTo>
                  <a:lnTo>
                    <a:pt x="406146" y="203073"/>
                  </a:lnTo>
                  <a:close/>
                </a:path>
                <a:path w="609600" h="406400">
                  <a:moveTo>
                    <a:pt x="609206" y="0"/>
                  </a:moveTo>
                  <a:lnTo>
                    <a:pt x="406146" y="0"/>
                  </a:lnTo>
                  <a:lnTo>
                    <a:pt x="406146" y="203073"/>
                  </a:lnTo>
                  <a:lnTo>
                    <a:pt x="609206" y="203073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D81E7F2D-9CA6-5FF2-F3E3-5A24B88C126C}"/>
                </a:ext>
              </a:extLst>
            </p:cNvPr>
            <p:cNvSpPr/>
            <p:nvPr/>
          </p:nvSpPr>
          <p:spPr>
            <a:xfrm>
              <a:off x="0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1777A24D-2ABA-91E5-4E76-55C97A88E9F6}"/>
                </a:ext>
              </a:extLst>
            </p:cNvPr>
            <p:cNvSpPr/>
            <p:nvPr/>
          </p:nvSpPr>
          <p:spPr>
            <a:xfrm>
              <a:off x="0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84FCB8C6-E803-9A56-833F-6BD118BFCDDB}"/>
                </a:ext>
              </a:extLst>
            </p:cNvPr>
            <p:cNvSpPr/>
            <p:nvPr/>
          </p:nvSpPr>
          <p:spPr>
            <a:xfrm>
              <a:off x="81227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>
            <a:extLst>
              <a:ext uri="{FF2B5EF4-FFF2-40B4-BE49-F238E27FC236}">
                <a16:creationId xmlns:a16="http://schemas.microsoft.com/office/drawing/2014/main" id="{F617D22D-1D56-73C1-333C-088116AB22EB}"/>
              </a:ext>
            </a:extLst>
          </p:cNvPr>
          <p:cNvGrpSpPr/>
          <p:nvPr/>
        </p:nvGrpSpPr>
        <p:grpSpPr>
          <a:xfrm>
            <a:off x="812278" y="10699339"/>
            <a:ext cx="609600" cy="406400"/>
            <a:chOff x="812278" y="10699339"/>
            <a:chExt cx="609600" cy="406400"/>
          </a:xfrm>
        </p:grpSpPr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06B7A19F-9C19-8858-F35C-FF1A7079F883}"/>
                </a:ext>
              </a:extLst>
            </p:cNvPr>
            <p:cNvSpPr/>
            <p:nvPr/>
          </p:nvSpPr>
          <p:spPr>
            <a:xfrm>
              <a:off x="1015339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>
              <a:extLst>
                <a:ext uri="{FF2B5EF4-FFF2-40B4-BE49-F238E27FC236}">
                  <a16:creationId xmlns:a16="http://schemas.microsoft.com/office/drawing/2014/main" id="{7BACB0D0-8CEE-E113-7329-41A048D3FD84}"/>
                </a:ext>
              </a:extLst>
            </p:cNvPr>
            <p:cNvSpPr/>
            <p:nvPr/>
          </p:nvSpPr>
          <p:spPr>
            <a:xfrm>
              <a:off x="812266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>
            <a:extLst>
              <a:ext uri="{FF2B5EF4-FFF2-40B4-BE49-F238E27FC236}">
                <a16:creationId xmlns:a16="http://schemas.microsoft.com/office/drawing/2014/main" id="{A27B1077-42C9-A43E-15E5-27434127312F}"/>
              </a:ext>
            </a:extLst>
          </p:cNvPr>
          <p:cNvGrpSpPr/>
          <p:nvPr/>
        </p:nvGrpSpPr>
        <p:grpSpPr>
          <a:xfrm>
            <a:off x="1218413" y="10699339"/>
            <a:ext cx="1218565" cy="406400"/>
            <a:chOff x="1218413" y="10699339"/>
            <a:chExt cx="1218565" cy="406400"/>
          </a:xfrm>
        </p:grpSpPr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748B845E-AACD-201F-FE62-413CF28CD58D}"/>
                </a:ext>
              </a:extLst>
            </p:cNvPr>
            <p:cNvSpPr/>
            <p:nvPr/>
          </p:nvSpPr>
          <p:spPr>
            <a:xfrm>
              <a:off x="1421472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1F131D18-CDFC-6956-9EE1-C89505154591}"/>
                </a:ext>
              </a:extLst>
            </p:cNvPr>
            <p:cNvSpPr/>
            <p:nvPr/>
          </p:nvSpPr>
          <p:spPr>
            <a:xfrm>
              <a:off x="1218412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C8AAE176-715A-9F8A-FC18-3EF34024D4D6}"/>
                </a:ext>
              </a:extLst>
            </p:cNvPr>
            <p:cNvSpPr/>
            <p:nvPr/>
          </p:nvSpPr>
          <p:spPr>
            <a:xfrm>
              <a:off x="203069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60" y="203073"/>
                  </a:lnTo>
                  <a:lnTo>
                    <a:pt x="203060" y="0"/>
                  </a:lnTo>
                  <a:close/>
                </a:path>
                <a:path w="406400" h="406400">
                  <a:moveTo>
                    <a:pt x="406133" y="203073"/>
                  </a:moveTo>
                  <a:lnTo>
                    <a:pt x="203060" y="203073"/>
                  </a:lnTo>
                  <a:lnTo>
                    <a:pt x="203060" y="406146"/>
                  </a:lnTo>
                  <a:lnTo>
                    <a:pt x="406133" y="406146"/>
                  </a:lnTo>
                  <a:lnTo>
                    <a:pt x="406133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>
              <a:extLst>
                <a:ext uri="{FF2B5EF4-FFF2-40B4-BE49-F238E27FC236}">
                  <a16:creationId xmlns:a16="http://schemas.microsoft.com/office/drawing/2014/main" id="{A29F7709-FD07-9E3D-FE43-6A367A5E52BD}"/>
                </a:ext>
              </a:extLst>
            </p:cNvPr>
            <p:cNvSpPr/>
            <p:nvPr/>
          </p:nvSpPr>
          <p:spPr>
            <a:xfrm>
              <a:off x="203069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>
            <a:extLst>
              <a:ext uri="{FF2B5EF4-FFF2-40B4-BE49-F238E27FC236}">
                <a16:creationId xmlns:a16="http://schemas.microsoft.com/office/drawing/2014/main" id="{DEE6D007-E3B6-6875-E56C-B76436F310A8}"/>
              </a:ext>
            </a:extLst>
          </p:cNvPr>
          <p:cNvGrpSpPr/>
          <p:nvPr/>
        </p:nvGrpSpPr>
        <p:grpSpPr>
          <a:xfrm>
            <a:off x="0" y="11105484"/>
            <a:ext cx="1015365" cy="203200"/>
            <a:chOff x="0" y="11105484"/>
            <a:chExt cx="1015365" cy="203200"/>
          </a:xfrm>
        </p:grpSpPr>
        <p:sp>
          <p:nvSpPr>
            <p:cNvPr id="29" name="object 29">
              <a:extLst>
                <a:ext uri="{FF2B5EF4-FFF2-40B4-BE49-F238E27FC236}">
                  <a16:creationId xmlns:a16="http://schemas.microsoft.com/office/drawing/2014/main" id="{02CAAAEC-65D2-FDF8-3A72-3E9AD792E63E}"/>
                </a:ext>
              </a:extLst>
            </p:cNvPr>
            <p:cNvSpPr/>
            <p:nvPr/>
          </p:nvSpPr>
          <p:spPr>
            <a:xfrm>
              <a:off x="40613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>
              <a:extLst>
                <a:ext uri="{FF2B5EF4-FFF2-40B4-BE49-F238E27FC236}">
                  <a16:creationId xmlns:a16="http://schemas.microsoft.com/office/drawing/2014/main" id="{7ED8AD72-EE18-3503-32A8-96869232EFC8}"/>
                </a:ext>
              </a:extLst>
            </p:cNvPr>
            <p:cNvSpPr/>
            <p:nvPr/>
          </p:nvSpPr>
          <p:spPr>
            <a:xfrm>
              <a:off x="203060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1908A290-8FD1-6F48-3931-BECA9806E061}"/>
                </a:ext>
              </a:extLst>
            </p:cNvPr>
            <p:cNvSpPr/>
            <p:nvPr/>
          </p:nvSpPr>
          <p:spPr>
            <a:xfrm>
              <a:off x="0" y="11105496"/>
              <a:ext cx="1015365" cy="203200"/>
            </a:xfrm>
            <a:custGeom>
              <a:avLst/>
              <a:gdLst/>
              <a:ahLst/>
              <a:cxnLst/>
              <a:rect l="l" t="t" r="r" b="b"/>
              <a:pathLst>
                <a:path w="1015365" h="203200">
                  <a:moveTo>
                    <a:pt x="203060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60" y="203060"/>
                  </a:lnTo>
                  <a:lnTo>
                    <a:pt x="203060" y="0"/>
                  </a:lnTo>
                  <a:close/>
                </a:path>
                <a:path w="1015365" h="203200">
                  <a:moveTo>
                    <a:pt x="1015339" y="0"/>
                  </a:moveTo>
                  <a:lnTo>
                    <a:pt x="812266" y="0"/>
                  </a:lnTo>
                  <a:lnTo>
                    <a:pt x="812266" y="203060"/>
                  </a:lnTo>
                  <a:lnTo>
                    <a:pt x="1015339" y="203060"/>
                  </a:lnTo>
                  <a:lnTo>
                    <a:pt x="1015339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>
            <a:extLst>
              <a:ext uri="{FF2B5EF4-FFF2-40B4-BE49-F238E27FC236}">
                <a16:creationId xmlns:a16="http://schemas.microsoft.com/office/drawing/2014/main" id="{9542BCE0-29D8-E712-84F0-698006661339}"/>
              </a:ext>
            </a:extLst>
          </p:cNvPr>
          <p:cNvGrpSpPr/>
          <p:nvPr/>
        </p:nvGrpSpPr>
        <p:grpSpPr>
          <a:xfrm>
            <a:off x="1015340" y="11105484"/>
            <a:ext cx="406400" cy="203200"/>
            <a:chOff x="1015340" y="11105484"/>
            <a:chExt cx="406400" cy="203200"/>
          </a:xfrm>
        </p:grpSpPr>
        <p:sp>
          <p:nvSpPr>
            <p:cNvPr id="33" name="object 33">
              <a:extLst>
                <a:ext uri="{FF2B5EF4-FFF2-40B4-BE49-F238E27FC236}">
                  <a16:creationId xmlns:a16="http://schemas.microsoft.com/office/drawing/2014/main" id="{C318F63E-ACFD-C44A-5620-57F502AADD83}"/>
                </a:ext>
              </a:extLst>
            </p:cNvPr>
            <p:cNvSpPr/>
            <p:nvPr/>
          </p:nvSpPr>
          <p:spPr>
            <a:xfrm>
              <a:off x="121841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id="{9D6728C8-C985-94F3-259D-4DBC721040A1}"/>
                </a:ext>
              </a:extLst>
            </p:cNvPr>
            <p:cNvSpPr/>
            <p:nvPr/>
          </p:nvSpPr>
          <p:spPr>
            <a:xfrm>
              <a:off x="101534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>
            <a:extLst>
              <a:ext uri="{FF2B5EF4-FFF2-40B4-BE49-F238E27FC236}">
                <a16:creationId xmlns:a16="http://schemas.microsoft.com/office/drawing/2014/main" id="{0509D7B6-B731-9A83-8ABA-D427A17293F9}"/>
              </a:ext>
            </a:extLst>
          </p:cNvPr>
          <p:cNvGrpSpPr/>
          <p:nvPr/>
        </p:nvGrpSpPr>
        <p:grpSpPr>
          <a:xfrm>
            <a:off x="1421485" y="11105484"/>
            <a:ext cx="1015365" cy="203200"/>
            <a:chOff x="1421485" y="11105484"/>
            <a:chExt cx="1015365" cy="203200"/>
          </a:xfrm>
        </p:grpSpPr>
        <p:sp>
          <p:nvSpPr>
            <p:cNvPr id="36" name="object 36">
              <a:extLst>
                <a:ext uri="{FF2B5EF4-FFF2-40B4-BE49-F238E27FC236}">
                  <a16:creationId xmlns:a16="http://schemas.microsoft.com/office/drawing/2014/main" id="{38987A32-5CF0-0CF7-9358-99AAA027D9D5}"/>
                </a:ext>
              </a:extLst>
            </p:cNvPr>
            <p:cNvSpPr/>
            <p:nvPr/>
          </p:nvSpPr>
          <p:spPr>
            <a:xfrm>
              <a:off x="162454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45D7606B-B676-262D-DBAF-F399CF35225B}"/>
                </a:ext>
              </a:extLst>
            </p:cNvPr>
            <p:cNvSpPr/>
            <p:nvPr/>
          </p:nvSpPr>
          <p:spPr>
            <a:xfrm>
              <a:off x="1421472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19" y="203060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>
              <a:extLst>
                <a:ext uri="{FF2B5EF4-FFF2-40B4-BE49-F238E27FC236}">
                  <a16:creationId xmlns:a16="http://schemas.microsoft.com/office/drawing/2014/main" id="{9519491B-15F0-17E7-AB3F-90AAD34E4549}"/>
                </a:ext>
              </a:extLst>
            </p:cNvPr>
            <p:cNvSpPr/>
            <p:nvPr/>
          </p:nvSpPr>
          <p:spPr>
            <a:xfrm>
              <a:off x="2030692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>
              <a:extLst>
                <a:ext uri="{FF2B5EF4-FFF2-40B4-BE49-F238E27FC236}">
                  <a16:creationId xmlns:a16="http://schemas.microsoft.com/office/drawing/2014/main" id="{EEC3B159-8268-1287-E119-9477D59812C2}"/>
                </a:ext>
              </a:extLst>
            </p:cNvPr>
            <p:cNvSpPr/>
            <p:nvPr/>
          </p:nvSpPr>
          <p:spPr>
            <a:xfrm>
              <a:off x="223375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>
            <a:extLst>
              <a:ext uri="{FF2B5EF4-FFF2-40B4-BE49-F238E27FC236}">
                <a16:creationId xmlns:a16="http://schemas.microsoft.com/office/drawing/2014/main" id="{77B02B51-FE3F-B524-8E8D-0799A3BC9C3F}"/>
              </a:ext>
            </a:extLst>
          </p:cNvPr>
          <p:cNvGrpSpPr/>
          <p:nvPr/>
        </p:nvGrpSpPr>
        <p:grpSpPr>
          <a:xfrm>
            <a:off x="19291569" y="11105479"/>
            <a:ext cx="406400" cy="203200"/>
            <a:chOff x="19291569" y="11105479"/>
            <a:chExt cx="406400" cy="203200"/>
          </a:xfrm>
        </p:grpSpPr>
        <p:sp>
          <p:nvSpPr>
            <p:cNvPr id="41" name="object 41">
              <a:extLst>
                <a:ext uri="{FF2B5EF4-FFF2-40B4-BE49-F238E27FC236}">
                  <a16:creationId xmlns:a16="http://schemas.microsoft.com/office/drawing/2014/main" id="{6F384957-6628-DED0-A244-217249C3AC74}"/>
                </a:ext>
              </a:extLst>
            </p:cNvPr>
            <p:cNvSpPr/>
            <p:nvPr/>
          </p:nvSpPr>
          <p:spPr>
            <a:xfrm>
              <a:off x="19291569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>
              <a:extLst>
                <a:ext uri="{FF2B5EF4-FFF2-40B4-BE49-F238E27FC236}">
                  <a16:creationId xmlns:a16="http://schemas.microsoft.com/office/drawing/2014/main" id="{DAC2D659-E672-FA70-2E4D-F544CA16CBCC}"/>
                </a:ext>
              </a:extLst>
            </p:cNvPr>
            <p:cNvSpPr/>
            <p:nvPr/>
          </p:nvSpPr>
          <p:spPr>
            <a:xfrm>
              <a:off x="1949464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>
            <a:extLst>
              <a:ext uri="{FF2B5EF4-FFF2-40B4-BE49-F238E27FC236}">
                <a16:creationId xmlns:a16="http://schemas.microsoft.com/office/drawing/2014/main" id="{F26E9DB1-0910-83DE-6B46-3EA85953A1F8}"/>
              </a:ext>
            </a:extLst>
          </p:cNvPr>
          <p:cNvGrpSpPr/>
          <p:nvPr/>
        </p:nvGrpSpPr>
        <p:grpSpPr>
          <a:xfrm>
            <a:off x="19697713" y="11105479"/>
            <a:ext cx="406400" cy="203200"/>
            <a:chOff x="19697713" y="11105479"/>
            <a:chExt cx="406400" cy="203200"/>
          </a:xfrm>
        </p:grpSpPr>
        <p:sp>
          <p:nvSpPr>
            <p:cNvPr id="44" name="object 44">
              <a:extLst>
                <a:ext uri="{FF2B5EF4-FFF2-40B4-BE49-F238E27FC236}">
                  <a16:creationId xmlns:a16="http://schemas.microsoft.com/office/drawing/2014/main" id="{A05B1BB8-CD32-F25D-1F29-450A02F5533B}"/>
                </a:ext>
              </a:extLst>
            </p:cNvPr>
            <p:cNvSpPr/>
            <p:nvPr/>
          </p:nvSpPr>
          <p:spPr>
            <a:xfrm>
              <a:off x="19900779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>
              <a:extLst>
                <a:ext uri="{FF2B5EF4-FFF2-40B4-BE49-F238E27FC236}">
                  <a16:creationId xmlns:a16="http://schemas.microsoft.com/office/drawing/2014/main" id="{889F93A0-86FF-B789-0B20-705293D54791}"/>
                </a:ext>
              </a:extLst>
            </p:cNvPr>
            <p:cNvSpPr/>
            <p:nvPr/>
          </p:nvSpPr>
          <p:spPr>
            <a:xfrm>
              <a:off x="19697713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>
            <a:extLst>
              <a:ext uri="{FF2B5EF4-FFF2-40B4-BE49-F238E27FC236}">
                <a16:creationId xmlns:a16="http://schemas.microsoft.com/office/drawing/2014/main" id="{BCD9F647-CCB8-7AF2-4DE6-B3680EC6359B}"/>
              </a:ext>
            </a:extLst>
          </p:cNvPr>
          <p:cNvSpPr/>
          <p:nvPr/>
        </p:nvSpPr>
        <p:spPr>
          <a:xfrm>
            <a:off x="2436826" y="1069933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7" name="object 47">
            <a:extLst>
              <a:ext uri="{FF2B5EF4-FFF2-40B4-BE49-F238E27FC236}">
                <a16:creationId xmlns:a16="http://schemas.microsoft.com/office/drawing/2014/main" id="{B7E7600E-65C1-9C09-F34D-D42BB1D66E36}"/>
              </a:ext>
            </a:extLst>
          </p:cNvPr>
          <p:cNvGrpSpPr/>
          <p:nvPr/>
        </p:nvGrpSpPr>
        <p:grpSpPr>
          <a:xfrm>
            <a:off x="2436826" y="10699339"/>
            <a:ext cx="1015365" cy="406400"/>
            <a:chOff x="2436826" y="10699339"/>
            <a:chExt cx="1015365" cy="406400"/>
          </a:xfrm>
        </p:grpSpPr>
        <p:sp>
          <p:nvSpPr>
            <p:cNvPr id="48" name="object 48">
              <a:extLst>
                <a:ext uri="{FF2B5EF4-FFF2-40B4-BE49-F238E27FC236}">
                  <a16:creationId xmlns:a16="http://schemas.microsoft.com/office/drawing/2014/main" id="{913AD877-EA64-5068-720A-160870087AB5}"/>
                </a:ext>
              </a:extLst>
            </p:cNvPr>
            <p:cNvSpPr/>
            <p:nvPr/>
          </p:nvSpPr>
          <p:spPr>
            <a:xfrm>
              <a:off x="2639898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>
              <a:extLst>
                <a:ext uri="{FF2B5EF4-FFF2-40B4-BE49-F238E27FC236}">
                  <a16:creationId xmlns:a16="http://schemas.microsoft.com/office/drawing/2014/main" id="{0D8A928F-B0FF-C832-92DD-A25371E421FD}"/>
                </a:ext>
              </a:extLst>
            </p:cNvPr>
            <p:cNvSpPr/>
            <p:nvPr/>
          </p:nvSpPr>
          <p:spPr>
            <a:xfrm>
              <a:off x="2436825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111C7DC0-0C54-FAB3-E790-5B27A8B4BACA}"/>
                </a:ext>
              </a:extLst>
            </p:cNvPr>
            <p:cNvSpPr/>
            <p:nvPr/>
          </p:nvSpPr>
          <p:spPr>
            <a:xfrm>
              <a:off x="3249105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51">
            <a:extLst>
              <a:ext uri="{FF2B5EF4-FFF2-40B4-BE49-F238E27FC236}">
                <a16:creationId xmlns:a16="http://schemas.microsoft.com/office/drawing/2014/main" id="{AA319938-6C72-2696-2A9A-03257F55436D}"/>
              </a:ext>
            </a:extLst>
          </p:cNvPr>
          <p:cNvGrpSpPr/>
          <p:nvPr/>
        </p:nvGrpSpPr>
        <p:grpSpPr>
          <a:xfrm>
            <a:off x="3249105" y="10699339"/>
            <a:ext cx="609600" cy="406400"/>
            <a:chOff x="3249105" y="10699339"/>
            <a:chExt cx="609600" cy="406400"/>
          </a:xfrm>
        </p:grpSpPr>
        <p:sp>
          <p:nvSpPr>
            <p:cNvPr id="52" name="object 52">
              <a:extLst>
                <a:ext uri="{FF2B5EF4-FFF2-40B4-BE49-F238E27FC236}">
                  <a16:creationId xmlns:a16="http://schemas.microsoft.com/office/drawing/2014/main" id="{9569C87B-F072-F6BF-7CE0-9F41D651E1CD}"/>
                </a:ext>
              </a:extLst>
            </p:cNvPr>
            <p:cNvSpPr/>
            <p:nvPr/>
          </p:nvSpPr>
          <p:spPr>
            <a:xfrm>
              <a:off x="345217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>
              <a:extLst>
                <a:ext uri="{FF2B5EF4-FFF2-40B4-BE49-F238E27FC236}">
                  <a16:creationId xmlns:a16="http://schemas.microsoft.com/office/drawing/2014/main" id="{A994F8B7-50B9-BD2B-C1C7-5D6FFA7A1840}"/>
                </a:ext>
              </a:extLst>
            </p:cNvPr>
            <p:cNvSpPr/>
            <p:nvPr/>
          </p:nvSpPr>
          <p:spPr>
            <a:xfrm>
              <a:off x="3249104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54">
            <a:extLst>
              <a:ext uri="{FF2B5EF4-FFF2-40B4-BE49-F238E27FC236}">
                <a16:creationId xmlns:a16="http://schemas.microsoft.com/office/drawing/2014/main" id="{5E86DD94-588C-B7FB-AB94-C6D652B902D8}"/>
              </a:ext>
            </a:extLst>
          </p:cNvPr>
          <p:cNvGrpSpPr/>
          <p:nvPr/>
        </p:nvGrpSpPr>
        <p:grpSpPr>
          <a:xfrm>
            <a:off x="3655239" y="10699339"/>
            <a:ext cx="1015365" cy="406400"/>
            <a:chOff x="3655239" y="10699339"/>
            <a:chExt cx="1015365" cy="406400"/>
          </a:xfrm>
        </p:grpSpPr>
        <p:sp>
          <p:nvSpPr>
            <p:cNvPr id="55" name="object 55">
              <a:extLst>
                <a:ext uri="{FF2B5EF4-FFF2-40B4-BE49-F238E27FC236}">
                  <a16:creationId xmlns:a16="http://schemas.microsoft.com/office/drawing/2014/main" id="{B1AB7DCE-D906-6D3B-E26D-9191B09A9766}"/>
                </a:ext>
              </a:extLst>
            </p:cNvPr>
            <p:cNvSpPr/>
            <p:nvPr/>
          </p:nvSpPr>
          <p:spPr>
            <a:xfrm>
              <a:off x="3858311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>
              <a:extLst>
                <a:ext uri="{FF2B5EF4-FFF2-40B4-BE49-F238E27FC236}">
                  <a16:creationId xmlns:a16="http://schemas.microsoft.com/office/drawing/2014/main" id="{13E6DDDC-70BD-F0BA-A29C-91B84A8D8766}"/>
                </a:ext>
              </a:extLst>
            </p:cNvPr>
            <p:cNvSpPr/>
            <p:nvPr/>
          </p:nvSpPr>
          <p:spPr>
            <a:xfrm>
              <a:off x="3655238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>
              <a:extLst>
                <a:ext uri="{FF2B5EF4-FFF2-40B4-BE49-F238E27FC236}">
                  <a16:creationId xmlns:a16="http://schemas.microsoft.com/office/drawing/2014/main" id="{40D5F869-DCC2-CB8A-BA11-7974AB711734}"/>
                </a:ext>
              </a:extLst>
            </p:cNvPr>
            <p:cNvSpPr/>
            <p:nvPr/>
          </p:nvSpPr>
          <p:spPr>
            <a:xfrm>
              <a:off x="446751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>
            <a:extLst>
              <a:ext uri="{FF2B5EF4-FFF2-40B4-BE49-F238E27FC236}">
                <a16:creationId xmlns:a16="http://schemas.microsoft.com/office/drawing/2014/main" id="{02CFA785-2AE2-5D5D-AE63-5CC226752607}"/>
              </a:ext>
            </a:extLst>
          </p:cNvPr>
          <p:cNvGrpSpPr/>
          <p:nvPr/>
        </p:nvGrpSpPr>
        <p:grpSpPr>
          <a:xfrm>
            <a:off x="4467518" y="10699339"/>
            <a:ext cx="609600" cy="406400"/>
            <a:chOff x="4467518" y="10699339"/>
            <a:chExt cx="609600" cy="406400"/>
          </a:xfrm>
        </p:grpSpPr>
        <p:sp>
          <p:nvSpPr>
            <p:cNvPr id="59" name="object 59">
              <a:extLst>
                <a:ext uri="{FF2B5EF4-FFF2-40B4-BE49-F238E27FC236}">
                  <a16:creationId xmlns:a16="http://schemas.microsoft.com/office/drawing/2014/main" id="{0052FE90-436C-79F1-B826-A45ECA2A96E9}"/>
                </a:ext>
              </a:extLst>
            </p:cNvPr>
            <p:cNvSpPr/>
            <p:nvPr/>
          </p:nvSpPr>
          <p:spPr>
            <a:xfrm>
              <a:off x="467059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>
              <a:extLst>
                <a:ext uri="{FF2B5EF4-FFF2-40B4-BE49-F238E27FC236}">
                  <a16:creationId xmlns:a16="http://schemas.microsoft.com/office/drawing/2014/main" id="{B49F5AAC-ECC4-A363-4FEC-E1B377639EE8}"/>
                </a:ext>
              </a:extLst>
            </p:cNvPr>
            <p:cNvSpPr/>
            <p:nvPr/>
          </p:nvSpPr>
          <p:spPr>
            <a:xfrm>
              <a:off x="446751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1" name="object 61">
            <a:extLst>
              <a:ext uri="{FF2B5EF4-FFF2-40B4-BE49-F238E27FC236}">
                <a16:creationId xmlns:a16="http://schemas.microsoft.com/office/drawing/2014/main" id="{0D762789-961F-B51B-7181-F9B59111060C}"/>
              </a:ext>
            </a:extLst>
          </p:cNvPr>
          <p:cNvGrpSpPr/>
          <p:nvPr/>
        </p:nvGrpSpPr>
        <p:grpSpPr>
          <a:xfrm>
            <a:off x="4873662" y="10699339"/>
            <a:ext cx="1015365" cy="406400"/>
            <a:chOff x="4873662" y="10699339"/>
            <a:chExt cx="1015365" cy="406400"/>
          </a:xfrm>
        </p:grpSpPr>
        <p:sp>
          <p:nvSpPr>
            <p:cNvPr id="62" name="object 62">
              <a:extLst>
                <a:ext uri="{FF2B5EF4-FFF2-40B4-BE49-F238E27FC236}">
                  <a16:creationId xmlns:a16="http://schemas.microsoft.com/office/drawing/2014/main" id="{B5D8A155-E0D5-7DCD-5A9C-04B8037A1C87}"/>
                </a:ext>
              </a:extLst>
            </p:cNvPr>
            <p:cNvSpPr/>
            <p:nvPr/>
          </p:nvSpPr>
          <p:spPr>
            <a:xfrm>
              <a:off x="5076723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>
              <a:extLst>
                <a:ext uri="{FF2B5EF4-FFF2-40B4-BE49-F238E27FC236}">
                  <a16:creationId xmlns:a16="http://schemas.microsoft.com/office/drawing/2014/main" id="{6BCBC7B7-8E95-0D83-D5EF-969A81635D9B}"/>
                </a:ext>
              </a:extLst>
            </p:cNvPr>
            <p:cNvSpPr/>
            <p:nvPr/>
          </p:nvSpPr>
          <p:spPr>
            <a:xfrm>
              <a:off x="4873663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66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66" y="203073"/>
                  </a:lnTo>
                  <a:lnTo>
                    <a:pt x="81226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>
              <a:extLst>
                <a:ext uri="{FF2B5EF4-FFF2-40B4-BE49-F238E27FC236}">
                  <a16:creationId xmlns:a16="http://schemas.microsoft.com/office/drawing/2014/main" id="{59B3B375-AF22-990C-24E8-E8808DA1F1BB}"/>
                </a:ext>
              </a:extLst>
            </p:cNvPr>
            <p:cNvSpPr/>
            <p:nvPr/>
          </p:nvSpPr>
          <p:spPr>
            <a:xfrm>
              <a:off x="5685931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5" name="object 65">
            <a:extLst>
              <a:ext uri="{FF2B5EF4-FFF2-40B4-BE49-F238E27FC236}">
                <a16:creationId xmlns:a16="http://schemas.microsoft.com/office/drawing/2014/main" id="{7D6ED3E1-C91C-BFA0-C21A-3650F7DC2933}"/>
              </a:ext>
            </a:extLst>
          </p:cNvPr>
          <p:cNvGrpSpPr/>
          <p:nvPr/>
        </p:nvGrpSpPr>
        <p:grpSpPr>
          <a:xfrm>
            <a:off x="5685931" y="10699339"/>
            <a:ext cx="609600" cy="406400"/>
            <a:chOff x="5685931" y="10699339"/>
            <a:chExt cx="609600" cy="406400"/>
          </a:xfrm>
        </p:grpSpPr>
        <p:sp>
          <p:nvSpPr>
            <p:cNvPr id="66" name="object 66">
              <a:extLst>
                <a:ext uri="{FF2B5EF4-FFF2-40B4-BE49-F238E27FC236}">
                  <a16:creationId xmlns:a16="http://schemas.microsoft.com/office/drawing/2014/main" id="{C7888983-94C7-17A3-8214-D803B32CD7DA}"/>
                </a:ext>
              </a:extLst>
            </p:cNvPr>
            <p:cNvSpPr/>
            <p:nvPr/>
          </p:nvSpPr>
          <p:spPr>
            <a:xfrm>
              <a:off x="5889003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>
              <a:extLst>
                <a:ext uri="{FF2B5EF4-FFF2-40B4-BE49-F238E27FC236}">
                  <a16:creationId xmlns:a16="http://schemas.microsoft.com/office/drawing/2014/main" id="{B613DC5A-0745-9B87-1DDD-BA3144FB298C}"/>
                </a:ext>
              </a:extLst>
            </p:cNvPr>
            <p:cNvSpPr/>
            <p:nvPr/>
          </p:nvSpPr>
          <p:spPr>
            <a:xfrm>
              <a:off x="568593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8" name="object 68">
            <a:extLst>
              <a:ext uri="{FF2B5EF4-FFF2-40B4-BE49-F238E27FC236}">
                <a16:creationId xmlns:a16="http://schemas.microsoft.com/office/drawing/2014/main" id="{386DBB22-5B4B-84CC-BF3C-A4B9EBC22C38}"/>
              </a:ext>
            </a:extLst>
          </p:cNvPr>
          <p:cNvGrpSpPr/>
          <p:nvPr/>
        </p:nvGrpSpPr>
        <p:grpSpPr>
          <a:xfrm>
            <a:off x="6092076" y="10699339"/>
            <a:ext cx="1015365" cy="406400"/>
            <a:chOff x="6092076" y="10699339"/>
            <a:chExt cx="1015365" cy="406400"/>
          </a:xfrm>
        </p:grpSpPr>
        <p:sp>
          <p:nvSpPr>
            <p:cNvPr id="69" name="object 69">
              <a:extLst>
                <a:ext uri="{FF2B5EF4-FFF2-40B4-BE49-F238E27FC236}">
                  <a16:creationId xmlns:a16="http://schemas.microsoft.com/office/drawing/2014/main" id="{FB1FAA0A-8601-7564-ED93-E3A06E114F26}"/>
                </a:ext>
              </a:extLst>
            </p:cNvPr>
            <p:cNvSpPr/>
            <p:nvPr/>
          </p:nvSpPr>
          <p:spPr>
            <a:xfrm>
              <a:off x="6295136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>
              <a:extLst>
                <a:ext uri="{FF2B5EF4-FFF2-40B4-BE49-F238E27FC236}">
                  <a16:creationId xmlns:a16="http://schemas.microsoft.com/office/drawing/2014/main" id="{1A9765C2-66F4-C877-0A83-BCFCA0A6DCF8}"/>
                </a:ext>
              </a:extLst>
            </p:cNvPr>
            <p:cNvSpPr/>
            <p:nvPr/>
          </p:nvSpPr>
          <p:spPr>
            <a:xfrm>
              <a:off x="6092075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>
              <a:extLst>
                <a:ext uri="{FF2B5EF4-FFF2-40B4-BE49-F238E27FC236}">
                  <a16:creationId xmlns:a16="http://schemas.microsoft.com/office/drawing/2014/main" id="{A30D4DF6-862E-D900-7948-552F2B36E2E6}"/>
                </a:ext>
              </a:extLst>
            </p:cNvPr>
            <p:cNvSpPr/>
            <p:nvPr/>
          </p:nvSpPr>
          <p:spPr>
            <a:xfrm>
              <a:off x="6904355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2" name="object 72">
            <a:extLst>
              <a:ext uri="{FF2B5EF4-FFF2-40B4-BE49-F238E27FC236}">
                <a16:creationId xmlns:a16="http://schemas.microsoft.com/office/drawing/2014/main" id="{C210164E-325E-2DDA-D689-344436A9D385}"/>
              </a:ext>
            </a:extLst>
          </p:cNvPr>
          <p:cNvGrpSpPr/>
          <p:nvPr/>
        </p:nvGrpSpPr>
        <p:grpSpPr>
          <a:xfrm>
            <a:off x="6904355" y="10699339"/>
            <a:ext cx="609600" cy="406400"/>
            <a:chOff x="6904355" y="10699339"/>
            <a:chExt cx="609600" cy="406400"/>
          </a:xfrm>
        </p:grpSpPr>
        <p:sp>
          <p:nvSpPr>
            <p:cNvPr id="73" name="object 73">
              <a:extLst>
                <a:ext uri="{FF2B5EF4-FFF2-40B4-BE49-F238E27FC236}">
                  <a16:creationId xmlns:a16="http://schemas.microsoft.com/office/drawing/2014/main" id="{E3BACE0D-DAF4-76CA-E6A0-C3E5D928B628}"/>
                </a:ext>
              </a:extLst>
            </p:cNvPr>
            <p:cNvSpPr/>
            <p:nvPr/>
          </p:nvSpPr>
          <p:spPr>
            <a:xfrm>
              <a:off x="710741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>
              <a:extLst>
                <a:ext uri="{FF2B5EF4-FFF2-40B4-BE49-F238E27FC236}">
                  <a16:creationId xmlns:a16="http://schemas.microsoft.com/office/drawing/2014/main" id="{781194E7-968D-4B39-AEC6-42D96B930F2C}"/>
                </a:ext>
              </a:extLst>
            </p:cNvPr>
            <p:cNvSpPr/>
            <p:nvPr/>
          </p:nvSpPr>
          <p:spPr>
            <a:xfrm>
              <a:off x="690435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5" name="object 75">
            <a:extLst>
              <a:ext uri="{FF2B5EF4-FFF2-40B4-BE49-F238E27FC236}">
                <a16:creationId xmlns:a16="http://schemas.microsoft.com/office/drawing/2014/main" id="{CA34C18F-CBED-8FA9-309A-38409930F7DA}"/>
              </a:ext>
            </a:extLst>
          </p:cNvPr>
          <p:cNvGrpSpPr/>
          <p:nvPr/>
        </p:nvGrpSpPr>
        <p:grpSpPr>
          <a:xfrm>
            <a:off x="7310489" y="10699339"/>
            <a:ext cx="1015365" cy="406400"/>
            <a:chOff x="7310489" y="10699339"/>
            <a:chExt cx="1015365" cy="406400"/>
          </a:xfrm>
        </p:grpSpPr>
        <p:sp>
          <p:nvSpPr>
            <p:cNvPr id="76" name="object 76">
              <a:extLst>
                <a:ext uri="{FF2B5EF4-FFF2-40B4-BE49-F238E27FC236}">
                  <a16:creationId xmlns:a16="http://schemas.microsoft.com/office/drawing/2014/main" id="{295032ED-FAA6-9597-9033-34476AE1B06D}"/>
                </a:ext>
              </a:extLst>
            </p:cNvPr>
            <p:cNvSpPr/>
            <p:nvPr/>
          </p:nvSpPr>
          <p:spPr>
            <a:xfrm>
              <a:off x="7513561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>
              <a:extLst>
                <a:ext uri="{FF2B5EF4-FFF2-40B4-BE49-F238E27FC236}">
                  <a16:creationId xmlns:a16="http://schemas.microsoft.com/office/drawing/2014/main" id="{A7B7C0FC-ABFB-7265-8EA4-7D4BEB9D08BB}"/>
                </a:ext>
              </a:extLst>
            </p:cNvPr>
            <p:cNvSpPr/>
            <p:nvPr/>
          </p:nvSpPr>
          <p:spPr>
            <a:xfrm>
              <a:off x="7310488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>
              <a:extLst>
                <a:ext uri="{FF2B5EF4-FFF2-40B4-BE49-F238E27FC236}">
                  <a16:creationId xmlns:a16="http://schemas.microsoft.com/office/drawing/2014/main" id="{D378477C-2F83-AE40-10DA-F199F000B6E4}"/>
                </a:ext>
              </a:extLst>
            </p:cNvPr>
            <p:cNvSpPr/>
            <p:nvPr/>
          </p:nvSpPr>
          <p:spPr>
            <a:xfrm>
              <a:off x="812276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9" name="object 79">
            <a:extLst>
              <a:ext uri="{FF2B5EF4-FFF2-40B4-BE49-F238E27FC236}">
                <a16:creationId xmlns:a16="http://schemas.microsoft.com/office/drawing/2014/main" id="{8AC7CD4C-703C-082E-0B26-EA3DDAA069E3}"/>
              </a:ext>
            </a:extLst>
          </p:cNvPr>
          <p:cNvGrpSpPr/>
          <p:nvPr/>
        </p:nvGrpSpPr>
        <p:grpSpPr>
          <a:xfrm>
            <a:off x="8122768" y="10699339"/>
            <a:ext cx="609600" cy="406400"/>
            <a:chOff x="8122768" y="10699339"/>
            <a:chExt cx="609600" cy="406400"/>
          </a:xfrm>
        </p:grpSpPr>
        <p:sp>
          <p:nvSpPr>
            <p:cNvPr id="80" name="object 80">
              <a:extLst>
                <a:ext uri="{FF2B5EF4-FFF2-40B4-BE49-F238E27FC236}">
                  <a16:creationId xmlns:a16="http://schemas.microsoft.com/office/drawing/2014/main" id="{BDBBC88B-BABA-4C42-949C-306EC5950064}"/>
                </a:ext>
              </a:extLst>
            </p:cNvPr>
            <p:cNvSpPr/>
            <p:nvPr/>
          </p:nvSpPr>
          <p:spPr>
            <a:xfrm>
              <a:off x="832582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>
              <a:extLst>
                <a:ext uri="{FF2B5EF4-FFF2-40B4-BE49-F238E27FC236}">
                  <a16:creationId xmlns:a16="http://schemas.microsoft.com/office/drawing/2014/main" id="{3A30FC29-A62E-D082-9F55-FF9BB1A12E16}"/>
                </a:ext>
              </a:extLst>
            </p:cNvPr>
            <p:cNvSpPr/>
            <p:nvPr/>
          </p:nvSpPr>
          <p:spPr>
            <a:xfrm>
              <a:off x="812276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2" name="object 82">
            <a:extLst>
              <a:ext uri="{FF2B5EF4-FFF2-40B4-BE49-F238E27FC236}">
                <a16:creationId xmlns:a16="http://schemas.microsoft.com/office/drawing/2014/main" id="{C0664D0E-0C2D-D2B6-BBC6-D453BD1E3953}"/>
              </a:ext>
            </a:extLst>
          </p:cNvPr>
          <p:cNvGrpSpPr/>
          <p:nvPr/>
        </p:nvGrpSpPr>
        <p:grpSpPr>
          <a:xfrm>
            <a:off x="8528902" y="10699339"/>
            <a:ext cx="1015365" cy="406400"/>
            <a:chOff x="8528902" y="10699339"/>
            <a:chExt cx="1015365" cy="406400"/>
          </a:xfrm>
        </p:grpSpPr>
        <p:sp>
          <p:nvSpPr>
            <p:cNvPr id="83" name="object 83">
              <a:extLst>
                <a:ext uri="{FF2B5EF4-FFF2-40B4-BE49-F238E27FC236}">
                  <a16:creationId xmlns:a16="http://schemas.microsoft.com/office/drawing/2014/main" id="{956B7AE9-5870-C698-C5C3-BA07E1637A95}"/>
                </a:ext>
              </a:extLst>
            </p:cNvPr>
            <p:cNvSpPr/>
            <p:nvPr/>
          </p:nvSpPr>
          <p:spPr>
            <a:xfrm>
              <a:off x="8731974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>
              <a:extLst>
                <a:ext uri="{FF2B5EF4-FFF2-40B4-BE49-F238E27FC236}">
                  <a16:creationId xmlns:a16="http://schemas.microsoft.com/office/drawing/2014/main" id="{F7EFC380-B6F4-4D3C-5112-851729ED1356}"/>
                </a:ext>
              </a:extLst>
            </p:cNvPr>
            <p:cNvSpPr/>
            <p:nvPr/>
          </p:nvSpPr>
          <p:spPr>
            <a:xfrm>
              <a:off x="8528901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>
              <a:extLst>
                <a:ext uri="{FF2B5EF4-FFF2-40B4-BE49-F238E27FC236}">
                  <a16:creationId xmlns:a16="http://schemas.microsoft.com/office/drawing/2014/main" id="{07EB89E8-802A-0845-741B-4A70733F9CF9}"/>
                </a:ext>
              </a:extLst>
            </p:cNvPr>
            <p:cNvSpPr/>
            <p:nvPr/>
          </p:nvSpPr>
          <p:spPr>
            <a:xfrm>
              <a:off x="9341181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6" name="object 86">
            <a:extLst>
              <a:ext uri="{FF2B5EF4-FFF2-40B4-BE49-F238E27FC236}">
                <a16:creationId xmlns:a16="http://schemas.microsoft.com/office/drawing/2014/main" id="{A5D2B38C-AA2C-383A-F09D-C04D0BD23D36}"/>
              </a:ext>
            </a:extLst>
          </p:cNvPr>
          <p:cNvGrpSpPr/>
          <p:nvPr/>
        </p:nvGrpSpPr>
        <p:grpSpPr>
          <a:xfrm>
            <a:off x="9341181" y="10699339"/>
            <a:ext cx="609600" cy="406400"/>
            <a:chOff x="9341181" y="10699339"/>
            <a:chExt cx="609600" cy="406400"/>
          </a:xfrm>
        </p:grpSpPr>
        <p:sp>
          <p:nvSpPr>
            <p:cNvPr id="87" name="object 87">
              <a:extLst>
                <a:ext uri="{FF2B5EF4-FFF2-40B4-BE49-F238E27FC236}">
                  <a16:creationId xmlns:a16="http://schemas.microsoft.com/office/drawing/2014/main" id="{210B9894-6079-1FA3-DE20-41C3DC785A7C}"/>
                </a:ext>
              </a:extLst>
            </p:cNvPr>
            <p:cNvSpPr/>
            <p:nvPr/>
          </p:nvSpPr>
          <p:spPr>
            <a:xfrm>
              <a:off x="9544253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>
              <a:extLst>
                <a:ext uri="{FF2B5EF4-FFF2-40B4-BE49-F238E27FC236}">
                  <a16:creationId xmlns:a16="http://schemas.microsoft.com/office/drawing/2014/main" id="{FC05382C-B09B-039B-7816-5E50F0375FF6}"/>
                </a:ext>
              </a:extLst>
            </p:cNvPr>
            <p:cNvSpPr/>
            <p:nvPr/>
          </p:nvSpPr>
          <p:spPr>
            <a:xfrm>
              <a:off x="934118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9" name="object 89">
            <a:extLst>
              <a:ext uri="{FF2B5EF4-FFF2-40B4-BE49-F238E27FC236}">
                <a16:creationId xmlns:a16="http://schemas.microsoft.com/office/drawing/2014/main" id="{5EA14523-4C38-2E6C-2E2F-F82525DD31E4}"/>
              </a:ext>
            </a:extLst>
          </p:cNvPr>
          <p:cNvGrpSpPr/>
          <p:nvPr/>
        </p:nvGrpSpPr>
        <p:grpSpPr>
          <a:xfrm>
            <a:off x="9747315" y="10699339"/>
            <a:ext cx="1015365" cy="406400"/>
            <a:chOff x="9747315" y="10699339"/>
            <a:chExt cx="1015365" cy="406400"/>
          </a:xfrm>
        </p:grpSpPr>
        <p:sp>
          <p:nvSpPr>
            <p:cNvPr id="90" name="object 90">
              <a:extLst>
                <a:ext uri="{FF2B5EF4-FFF2-40B4-BE49-F238E27FC236}">
                  <a16:creationId xmlns:a16="http://schemas.microsoft.com/office/drawing/2014/main" id="{8F7B51E8-7598-D6C5-AD9C-4FBF4EF972FA}"/>
                </a:ext>
              </a:extLst>
            </p:cNvPr>
            <p:cNvSpPr/>
            <p:nvPr/>
          </p:nvSpPr>
          <p:spPr>
            <a:xfrm>
              <a:off x="9950387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>
              <a:extLst>
                <a:ext uri="{FF2B5EF4-FFF2-40B4-BE49-F238E27FC236}">
                  <a16:creationId xmlns:a16="http://schemas.microsoft.com/office/drawing/2014/main" id="{B40A7629-5491-E9D1-9AA5-71C53C16584B}"/>
                </a:ext>
              </a:extLst>
            </p:cNvPr>
            <p:cNvSpPr/>
            <p:nvPr/>
          </p:nvSpPr>
          <p:spPr>
            <a:xfrm>
              <a:off x="9747314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>
              <a:extLst>
                <a:ext uri="{FF2B5EF4-FFF2-40B4-BE49-F238E27FC236}">
                  <a16:creationId xmlns:a16="http://schemas.microsoft.com/office/drawing/2014/main" id="{17E541BE-93A9-ED89-67EC-D01F5C1FDD3F}"/>
                </a:ext>
              </a:extLst>
            </p:cNvPr>
            <p:cNvSpPr/>
            <p:nvPr/>
          </p:nvSpPr>
          <p:spPr>
            <a:xfrm>
              <a:off x="10559594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3" name="object 93">
            <a:extLst>
              <a:ext uri="{FF2B5EF4-FFF2-40B4-BE49-F238E27FC236}">
                <a16:creationId xmlns:a16="http://schemas.microsoft.com/office/drawing/2014/main" id="{EB5ABB40-E279-5EAA-E1D4-1B3BC8D32E6D}"/>
              </a:ext>
            </a:extLst>
          </p:cNvPr>
          <p:cNvGrpSpPr/>
          <p:nvPr/>
        </p:nvGrpSpPr>
        <p:grpSpPr>
          <a:xfrm>
            <a:off x="10559594" y="10699339"/>
            <a:ext cx="1015365" cy="406400"/>
            <a:chOff x="10559594" y="10699339"/>
            <a:chExt cx="1015365" cy="406400"/>
          </a:xfrm>
        </p:grpSpPr>
        <p:sp>
          <p:nvSpPr>
            <p:cNvPr id="94" name="object 94">
              <a:extLst>
                <a:ext uri="{FF2B5EF4-FFF2-40B4-BE49-F238E27FC236}">
                  <a16:creationId xmlns:a16="http://schemas.microsoft.com/office/drawing/2014/main" id="{4088624C-82D8-BC7C-704C-B4A820711A49}"/>
                </a:ext>
              </a:extLst>
            </p:cNvPr>
            <p:cNvSpPr/>
            <p:nvPr/>
          </p:nvSpPr>
          <p:spPr>
            <a:xfrm>
              <a:off x="10762666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>
              <a:extLst>
                <a:ext uri="{FF2B5EF4-FFF2-40B4-BE49-F238E27FC236}">
                  <a16:creationId xmlns:a16="http://schemas.microsoft.com/office/drawing/2014/main" id="{FB67A9BB-44B0-7F91-996C-B0CB825658A4}"/>
                </a:ext>
              </a:extLst>
            </p:cNvPr>
            <p:cNvSpPr/>
            <p:nvPr/>
          </p:nvSpPr>
          <p:spPr>
            <a:xfrm>
              <a:off x="10559593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>
              <a:extLst>
                <a:ext uri="{FF2B5EF4-FFF2-40B4-BE49-F238E27FC236}">
                  <a16:creationId xmlns:a16="http://schemas.microsoft.com/office/drawing/2014/main" id="{7DD8803D-7FDC-6C6E-DDF7-17FDAA2AC505}"/>
                </a:ext>
              </a:extLst>
            </p:cNvPr>
            <p:cNvSpPr/>
            <p:nvPr/>
          </p:nvSpPr>
          <p:spPr>
            <a:xfrm>
              <a:off x="11168801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>
              <a:extLst>
                <a:ext uri="{FF2B5EF4-FFF2-40B4-BE49-F238E27FC236}">
                  <a16:creationId xmlns:a16="http://schemas.microsoft.com/office/drawing/2014/main" id="{2BC0FC0F-4A31-81C4-1145-2048605B82BC}"/>
                </a:ext>
              </a:extLst>
            </p:cNvPr>
            <p:cNvSpPr/>
            <p:nvPr/>
          </p:nvSpPr>
          <p:spPr>
            <a:xfrm>
              <a:off x="10965739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>
              <a:extLst>
                <a:ext uri="{FF2B5EF4-FFF2-40B4-BE49-F238E27FC236}">
                  <a16:creationId xmlns:a16="http://schemas.microsoft.com/office/drawing/2014/main" id="{B3493497-10D1-8172-FCD7-99B6CB001DD1}"/>
                </a:ext>
              </a:extLst>
            </p:cNvPr>
            <p:cNvSpPr/>
            <p:nvPr/>
          </p:nvSpPr>
          <p:spPr>
            <a:xfrm>
              <a:off x="11371873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9" name="object 99">
            <a:extLst>
              <a:ext uri="{FF2B5EF4-FFF2-40B4-BE49-F238E27FC236}">
                <a16:creationId xmlns:a16="http://schemas.microsoft.com/office/drawing/2014/main" id="{5076A065-0D3C-3242-B7BB-0A9B0D047879}"/>
              </a:ext>
            </a:extLst>
          </p:cNvPr>
          <p:cNvGrpSpPr/>
          <p:nvPr/>
        </p:nvGrpSpPr>
        <p:grpSpPr>
          <a:xfrm>
            <a:off x="11371873" y="10699339"/>
            <a:ext cx="1421765" cy="406400"/>
            <a:chOff x="11371873" y="10699339"/>
            <a:chExt cx="1421765" cy="406400"/>
          </a:xfrm>
        </p:grpSpPr>
        <p:sp>
          <p:nvSpPr>
            <p:cNvPr id="100" name="object 100">
              <a:extLst>
                <a:ext uri="{FF2B5EF4-FFF2-40B4-BE49-F238E27FC236}">
                  <a16:creationId xmlns:a16="http://schemas.microsoft.com/office/drawing/2014/main" id="{D4126E97-95D1-3226-8813-A4475B3E301B}"/>
                </a:ext>
              </a:extLst>
            </p:cNvPr>
            <p:cNvSpPr/>
            <p:nvPr/>
          </p:nvSpPr>
          <p:spPr>
            <a:xfrm>
              <a:off x="11574945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>
              <a:extLst>
                <a:ext uri="{FF2B5EF4-FFF2-40B4-BE49-F238E27FC236}">
                  <a16:creationId xmlns:a16="http://schemas.microsoft.com/office/drawing/2014/main" id="{24633CF1-E8C7-547A-9301-7A24AF8220D0}"/>
                </a:ext>
              </a:extLst>
            </p:cNvPr>
            <p:cNvSpPr/>
            <p:nvPr/>
          </p:nvSpPr>
          <p:spPr>
            <a:xfrm>
              <a:off x="11371872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>
              <a:extLst>
                <a:ext uri="{FF2B5EF4-FFF2-40B4-BE49-F238E27FC236}">
                  <a16:creationId xmlns:a16="http://schemas.microsoft.com/office/drawing/2014/main" id="{AA962CBC-51B2-A929-7913-B76B3DD38E8A}"/>
                </a:ext>
              </a:extLst>
            </p:cNvPr>
            <p:cNvSpPr/>
            <p:nvPr/>
          </p:nvSpPr>
          <p:spPr>
            <a:xfrm>
              <a:off x="1218415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203073"/>
                  </a:moveTo>
                  <a:lnTo>
                    <a:pt x="203073" y="203073"/>
                  </a:lnTo>
                  <a:lnTo>
                    <a:pt x="203073" y="0"/>
                  </a:lnTo>
                  <a:lnTo>
                    <a:pt x="0" y="0"/>
                  </a:lnTo>
                  <a:lnTo>
                    <a:pt x="0" y="203073"/>
                  </a:lnTo>
                  <a:lnTo>
                    <a:pt x="203060" y="203073"/>
                  </a:lnTo>
                  <a:lnTo>
                    <a:pt x="203060" y="406146"/>
                  </a:lnTo>
                  <a:lnTo>
                    <a:pt x="406133" y="406146"/>
                  </a:lnTo>
                  <a:lnTo>
                    <a:pt x="406133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>
              <a:extLst>
                <a:ext uri="{FF2B5EF4-FFF2-40B4-BE49-F238E27FC236}">
                  <a16:creationId xmlns:a16="http://schemas.microsoft.com/office/drawing/2014/main" id="{E1C3E488-0A2B-B092-6659-C904B882DF3F}"/>
                </a:ext>
              </a:extLst>
            </p:cNvPr>
            <p:cNvSpPr/>
            <p:nvPr/>
          </p:nvSpPr>
          <p:spPr>
            <a:xfrm>
              <a:off x="1218415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>
              <a:extLst>
                <a:ext uri="{FF2B5EF4-FFF2-40B4-BE49-F238E27FC236}">
                  <a16:creationId xmlns:a16="http://schemas.microsoft.com/office/drawing/2014/main" id="{C328AC38-FD11-191C-BC03-64FA2A1E5785}"/>
                </a:ext>
              </a:extLst>
            </p:cNvPr>
            <p:cNvSpPr/>
            <p:nvPr/>
          </p:nvSpPr>
          <p:spPr>
            <a:xfrm>
              <a:off x="12590286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" name="object 105">
            <a:extLst>
              <a:ext uri="{FF2B5EF4-FFF2-40B4-BE49-F238E27FC236}">
                <a16:creationId xmlns:a16="http://schemas.microsoft.com/office/drawing/2014/main" id="{612B5006-633B-E5C5-4B2F-D30480E71241}"/>
              </a:ext>
            </a:extLst>
          </p:cNvPr>
          <p:cNvSpPr/>
          <p:nvPr/>
        </p:nvSpPr>
        <p:spPr>
          <a:xfrm>
            <a:off x="2436826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6" name="object 106">
            <a:extLst>
              <a:ext uri="{FF2B5EF4-FFF2-40B4-BE49-F238E27FC236}">
                <a16:creationId xmlns:a16="http://schemas.microsoft.com/office/drawing/2014/main" id="{CAF18911-3264-C1E6-B63E-67D3BAB24FB4}"/>
              </a:ext>
            </a:extLst>
          </p:cNvPr>
          <p:cNvGrpSpPr/>
          <p:nvPr/>
        </p:nvGrpSpPr>
        <p:grpSpPr>
          <a:xfrm>
            <a:off x="2639898" y="11105484"/>
            <a:ext cx="812800" cy="203200"/>
            <a:chOff x="2639898" y="11105484"/>
            <a:chExt cx="812800" cy="203200"/>
          </a:xfrm>
        </p:grpSpPr>
        <p:sp>
          <p:nvSpPr>
            <p:cNvPr id="107" name="object 107">
              <a:extLst>
                <a:ext uri="{FF2B5EF4-FFF2-40B4-BE49-F238E27FC236}">
                  <a16:creationId xmlns:a16="http://schemas.microsoft.com/office/drawing/2014/main" id="{72139C9A-6C96-874C-1728-8EF6A6A03B96}"/>
                </a:ext>
              </a:extLst>
            </p:cNvPr>
            <p:cNvSpPr/>
            <p:nvPr/>
          </p:nvSpPr>
          <p:spPr>
            <a:xfrm>
              <a:off x="2842971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>
              <a:extLst>
                <a:ext uri="{FF2B5EF4-FFF2-40B4-BE49-F238E27FC236}">
                  <a16:creationId xmlns:a16="http://schemas.microsoft.com/office/drawing/2014/main" id="{35FC295A-D64A-D5ED-50FA-C30387D0F9BA}"/>
                </a:ext>
              </a:extLst>
            </p:cNvPr>
            <p:cNvSpPr/>
            <p:nvPr/>
          </p:nvSpPr>
          <p:spPr>
            <a:xfrm>
              <a:off x="2639898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60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60" y="203060"/>
                  </a:lnTo>
                  <a:lnTo>
                    <a:pt x="203060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>
              <a:extLst>
                <a:ext uri="{FF2B5EF4-FFF2-40B4-BE49-F238E27FC236}">
                  <a16:creationId xmlns:a16="http://schemas.microsoft.com/office/drawing/2014/main" id="{B67CADD9-F451-237C-E565-C3586D5763ED}"/>
                </a:ext>
              </a:extLst>
            </p:cNvPr>
            <p:cNvSpPr/>
            <p:nvPr/>
          </p:nvSpPr>
          <p:spPr>
            <a:xfrm>
              <a:off x="3249105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0" name="object 110">
            <a:extLst>
              <a:ext uri="{FF2B5EF4-FFF2-40B4-BE49-F238E27FC236}">
                <a16:creationId xmlns:a16="http://schemas.microsoft.com/office/drawing/2014/main" id="{97B1C2DD-CB22-7C9E-4002-EA3F44C69BD3}"/>
              </a:ext>
            </a:extLst>
          </p:cNvPr>
          <p:cNvGrpSpPr/>
          <p:nvPr/>
        </p:nvGrpSpPr>
        <p:grpSpPr>
          <a:xfrm>
            <a:off x="3452177" y="11105484"/>
            <a:ext cx="406400" cy="203200"/>
            <a:chOff x="3452177" y="11105484"/>
            <a:chExt cx="406400" cy="203200"/>
          </a:xfrm>
        </p:grpSpPr>
        <p:sp>
          <p:nvSpPr>
            <p:cNvPr id="111" name="object 111">
              <a:extLst>
                <a:ext uri="{FF2B5EF4-FFF2-40B4-BE49-F238E27FC236}">
                  <a16:creationId xmlns:a16="http://schemas.microsoft.com/office/drawing/2014/main" id="{5F01A135-22C3-EDEE-FDE7-F45FBA51927F}"/>
                </a:ext>
              </a:extLst>
            </p:cNvPr>
            <p:cNvSpPr/>
            <p:nvPr/>
          </p:nvSpPr>
          <p:spPr>
            <a:xfrm>
              <a:off x="3655239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>
              <a:extLst>
                <a:ext uri="{FF2B5EF4-FFF2-40B4-BE49-F238E27FC236}">
                  <a16:creationId xmlns:a16="http://schemas.microsoft.com/office/drawing/2014/main" id="{78BBA74D-57F7-4DD6-ABC0-3281DEABB5C6}"/>
                </a:ext>
              </a:extLst>
            </p:cNvPr>
            <p:cNvSpPr/>
            <p:nvPr/>
          </p:nvSpPr>
          <p:spPr>
            <a:xfrm>
              <a:off x="345217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3" name="object 113">
            <a:extLst>
              <a:ext uri="{FF2B5EF4-FFF2-40B4-BE49-F238E27FC236}">
                <a16:creationId xmlns:a16="http://schemas.microsoft.com/office/drawing/2014/main" id="{11532740-74C0-B58A-0391-61305265079C}"/>
              </a:ext>
            </a:extLst>
          </p:cNvPr>
          <p:cNvGrpSpPr/>
          <p:nvPr/>
        </p:nvGrpSpPr>
        <p:grpSpPr>
          <a:xfrm>
            <a:off x="3858311" y="11105484"/>
            <a:ext cx="812800" cy="203200"/>
            <a:chOff x="3858311" y="11105484"/>
            <a:chExt cx="812800" cy="203200"/>
          </a:xfrm>
        </p:grpSpPr>
        <p:sp>
          <p:nvSpPr>
            <p:cNvPr id="114" name="object 114">
              <a:extLst>
                <a:ext uri="{FF2B5EF4-FFF2-40B4-BE49-F238E27FC236}">
                  <a16:creationId xmlns:a16="http://schemas.microsoft.com/office/drawing/2014/main" id="{194EAC8A-195E-42B1-F34E-3100DC216440}"/>
                </a:ext>
              </a:extLst>
            </p:cNvPr>
            <p:cNvSpPr/>
            <p:nvPr/>
          </p:nvSpPr>
          <p:spPr>
            <a:xfrm>
              <a:off x="406138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>
              <a:extLst>
                <a:ext uri="{FF2B5EF4-FFF2-40B4-BE49-F238E27FC236}">
                  <a16:creationId xmlns:a16="http://schemas.microsoft.com/office/drawing/2014/main" id="{75DBAC8C-AEDB-203C-A8E5-547CB1A7E1E2}"/>
                </a:ext>
              </a:extLst>
            </p:cNvPr>
            <p:cNvSpPr/>
            <p:nvPr/>
          </p:nvSpPr>
          <p:spPr>
            <a:xfrm>
              <a:off x="3858310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>
              <a:extLst>
                <a:ext uri="{FF2B5EF4-FFF2-40B4-BE49-F238E27FC236}">
                  <a16:creationId xmlns:a16="http://schemas.microsoft.com/office/drawing/2014/main" id="{ABB1A582-7305-0C0A-8E7D-23906CADC06E}"/>
                </a:ext>
              </a:extLst>
            </p:cNvPr>
            <p:cNvSpPr/>
            <p:nvPr/>
          </p:nvSpPr>
          <p:spPr>
            <a:xfrm>
              <a:off x="4467518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7" name="object 117">
            <a:extLst>
              <a:ext uri="{FF2B5EF4-FFF2-40B4-BE49-F238E27FC236}">
                <a16:creationId xmlns:a16="http://schemas.microsoft.com/office/drawing/2014/main" id="{EC2A0298-4073-CC36-A5E9-C3AD3B6E9928}"/>
              </a:ext>
            </a:extLst>
          </p:cNvPr>
          <p:cNvGrpSpPr/>
          <p:nvPr/>
        </p:nvGrpSpPr>
        <p:grpSpPr>
          <a:xfrm>
            <a:off x="4670590" y="11105484"/>
            <a:ext cx="406400" cy="203200"/>
            <a:chOff x="4670590" y="11105484"/>
            <a:chExt cx="406400" cy="203200"/>
          </a:xfrm>
        </p:grpSpPr>
        <p:sp>
          <p:nvSpPr>
            <p:cNvPr id="118" name="object 118">
              <a:extLst>
                <a:ext uri="{FF2B5EF4-FFF2-40B4-BE49-F238E27FC236}">
                  <a16:creationId xmlns:a16="http://schemas.microsoft.com/office/drawing/2014/main" id="{BD8AE2B9-90EC-8EC1-8B34-791F5F6FB9B9}"/>
                </a:ext>
              </a:extLst>
            </p:cNvPr>
            <p:cNvSpPr/>
            <p:nvPr/>
          </p:nvSpPr>
          <p:spPr>
            <a:xfrm>
              <a:off x="487366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>
              <a:extLst>
                <a:ext uri="{FF2B5EF4-FFF2-40B4-BE49-F238E27FC236}">
                  <a16:creationId xmlns:a16="http://schemas.microsoft.com/office/drawing/2014/main" id="{885C3932-3D62-1611-B515-364B7E0AFD5C}"/>
                </a:ext>
              </a:extLst>
            </p:cNvPr>
            <p:cNvSpPr/>
            <p:nvPr/>
          </p:nvSpPr>
          <p:spPr>
            <a:xfrm>
              <a:off x="467059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0" name="object 120">
            <a:extLst>
              <a:ext uri="{FF2B5EF4-FFF2-40B4-BE49-F238E27FC236}">
                <a16:creationId xmlns:a16="http://schemas.microsoft.com/office/drawing/2014/main" id="{CFBD9AF7-691D-14FB-DD4B-C3A84950C003}"/>
              </a:ext>
            </a:extLst>
          </p:cNvPr>
          <p:cNvGrpSpPr/>
          <p:nvPr/>
        </p:nvGrpSpPr>
        <p:grpSpPr>
          <a:xfrm>
            <a:off x="5076725" y="11105484"/>
            <a:ext cx="812800" cy="203200"/>
            <a:chOff x="5076725" y="11105484"/>
            <a:chExt cx="812800" cy="203200"/>
          </a:xfrm>
        </p:grpSpPr>
        <p:sp>
          <p:nvSpPr>
            <p:cNvPr id="121" name="object 121">
              <a:extLst>
                <a:ext uri="{FF2B5EF4-FFF2-40B4-BE49-F238E27FC236}">
                  <a16:creationId xmlns:a16="http://schemas.microsoft.com/office/drawing/2014/main" id="{B162516C-49CD-4E25-CFB3-8BF29533CD0A}"/>
                </a:ext>
              </a:extLst>
            </p:cNvPr>
            <p:cNvSpPr/>
            <p:nvPr/>
          </p:nvSpPr>
          <p:spPr>
            <a:xfrm>
              <a:off x="527979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>
              <a:extLst>
                <a:ext uri="{FF2B5EF4-FFF2-40B4-BE49-F238E27FC236}">
                  <a16:creationId xmlns:a16="http://schemas.microsoft.com/office/drawing/2014/main" id="{A0CE2EB0-4182-50D1-A289-6C8FD961DCA9}"/>
                </a:ext>
              </a:extLst>
            </p:cNvPr>
            <p:cNvSpPr/>
            <p:nvPr/>
          </p:nvSpPr>
          <p:spPr>
            <a:xfrm>
              <a:off x="5076723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>
              <a:extLst>
                <a:ext uri="{FF2B5EF4-FFF2-40B4-BE49-F238E27FC236}">
                  <a16:creationId xmlns:a16="http://schemas.microsoft.com/office/drawing/2014/main" id="{F2029F34-E381-59EE-AB7B-4D5B3523F0E7}"/>
                </a:ext>
              </a:extLst>
            </p:cNvPr>
            <p:cNvSpPr/>
            <p:nvPr/>
          </p:nvSpPr>
          <p:spPr>
            <a:xfrm>
              <a:off x="5685931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4" name="object 124">
            <a:extLst>
              <a:ext uri="{FF2B5EF4-FFF2-40B4-BE49-F238E27FC236}">
                <a16:creationId xmlns:a16="http://schemas.microsoft.com/office/drawing/2014/main" id="{D9D0F122-D97D-7D26-0719-78FB45A39888}"/>
              </a:ext>
            </a:extLst>
          </p:cNvPr>
          <p:cNvGrpSpPr/>
          <p:nvPr/>
        </p:nvGrpSpPr>
        <p:grpSpPr>
          <a:xfrm>
            <a:off x="5889004" y="11105484"/>
            <a:ext cx="406400" cy="203200"/>
            <a:chOff x="5889004" y="11105484"/>
            <a:chExt cx="406400" cy="203200"/>
          </a:xfrm>
        </p:grpSpPr>
        <p:sp>
          <p:nvSpPr>
            <p:cNvPr id="125" name="object 125">
              <a:extLst>
                <a:ext uri="{FF2B5EF4-FFF2-40B4-BE49-F238E27FC236}">
                  <a16:creationId xmlns:a16="http://schemas.microsoft.com/office/drawing/2014/main" id="{98F409ED-B072-BE53-D76C-7D505CF2EDB3}"/>
                </a:ext>
              </a:extLst>
            </p:cNvPr>
            <p:cNvSpPr/>
            <p:nvPr/>
          </p:nvSpPr>
          <p:spPr>
            <a:xfrm>
              <a:off x="6092076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>
              <a:extLst>
                <a:ext uri="{FF2B5EF4-FFF2-40B4-BE49-F238E27FC236}">
                  <a16:creationId xmlns:a16="http://schemas.microsoft.com/office/drawing/2014/main" id="{E8DB8C59-25AA-4F8A-7792-25AE7C5A77CE}"/>
                </a:ext>
              </a:extLst>
            </p:cNvPr>
            <p:cNvSpPr/>
            <p:nvPr/>
          </p:nvSpPr>
          <p:spPr>
            <a:xfrm>
              <a:off x="588900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7" name="object 127">
            <a:extLst>
              <a:ext uri="{FF2B5EF4-FFF2-40B4-BE49-F238E27FC236}">
                <a16:creationId xmlns:a16="http://schemas.microsoft.com/office/drawing/2014/main" id="{2BFB5486-A5C8-67AD-CEE3-0DF1C3BF89E3}"/>
              </a:ext>
            </a:extLst>
          </p:cNvPr>
          <p:cNvGrpSpPr/>
          <p:nvPr/>
        </p:nvGrpSpPr>
        <p:grpSpPr>
          <a:xfrm>
            <a:off x="6295138" y="11105484"/>
            <a:ext cx="812800" cy="203200"/>
            <a:chOff x="6295138" y="11105484"/>
            <a:chExt cx="812800" cy="203200"/>
          </a:xfrm>
        </p:grpSpPr>
        <p:sp>
          <p:nvSpPr>
            <p:cNvPr id="128" name="object 128">
              <a:extLst>
                <a:ext uri="{FF2B5EF4-FFF2-40B4-BE49-F238E27FC236}">
                  <a16:creationId xmlns:a16="http://schemas.microsoft.com/office/drawing/2014/main" id="{89B6E9F0-7C10-EBA5-76F2-5971C1A07BA7}"/>
                </a:ext>
              </a:extLst>
            </p:cNvPr>
            <p:cNvSpPr/>
            <p:nvPr/>
          </p:nvSpPr>
          <p:spPr>
            <a:xfrm>
              <a:off x="649821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>
              <a:extLst>
                <a:ext uri="{FF2B5EF4-FFF2-40B4-BE49-F238E27FC236}">
                  <a16:creationId xmlns:a16="http://schemas.microsoft.com/office/drawing/2014/main" id="{3DB16286-7DBC-7B51-33E2-3B5FCADE652D}"/>
                </a:ext>
              </a:extLst>
            </p:cNvPr>
            <p:cNvSpPr/>
            <p:nvPr/>
          </p:nvSpPr>
          <p:spPr>
            <a:xfrm>
              <a:off x="6295136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19" y="203060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>
              <a:extLst>
                <a:ext uri="{FF2B5EF4-FFF2-40B4-BE49-F238E27FC236}">
                  <a16:creationId xmlns:a16="http://schemas.microsoft.com/office/drawing/2014/main" id="{956BBCB8-8549-93FA-754F-F8E892B350D2}"/>
                </a:ext>
              </a:extLst>
            </p:cNvPr>
            <p:cNvSpPr/>
            <p:nvPr/>
          </p:nvSpPr>
          <p:spPr>
            <a:xfrm>
              <a:off x="6904355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1" name="object 131">
            <a:extLst>
              <a:ext uri="{FF2B5EF4-FFF2-40B4-BE49-F238E27FC236}">
                <a16:creationId xmlns:a16="http://schemas.microsoft.com/office/drawing/2014/main" id="{199B0A3F-1FF8-C860-5F99-5A31DCE50B30}"/>
              </a:ext>
            </a:extLst>
          </p:cNvPr>
          <p:cNvGrpSpPr/>
          <p:nvPr/>
        </p:nvGrpSpPr>
        <p:grpSpPr>
          <a:xfrm>
            <a:off x="7107417" y="11105484"/>
            <a:ext cx="406400" cy="203200"/>
            <a:chOff x="7107417" y="11105484"/>
            <a:chExt cx="406400" cy="203200"/>
          </a:xfrm>
        </p:grpSpPr>
        <p:sp>
          <p:nvSpPr>
            <p:cNvPr id="132" name="object 132">
              <a:extLst>
                <a:ext uri="{FF2B5EF4-FFF2-40B4-BE49-F238E27FC236}">
                  <a16:creationId xmlns:a16="http://schemas.microsoft.com/office/drawing/2014/main" id="{0FE898CA-0D91-B5EC-E481-D35E9C4CC5D1}"/>
                </a:ext>
              </a:extLst>
            </p:cNvPr>
            <p:cNvSpPr/>
            <p:nvPr/>
          </p:nvSpPr>
          <p:spPr>
            <a:xfrm>
              <a:off x="7310489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>
              <a:extLst>
                <a:ext uri="{FF2B5EF4-FFF2-40B4-BE49-F238E27FC236}">
                  <a16:creationId xmlns:a16="http://schemas.microsoft.com/office/drawing/2014/main" id="{A271C2A0-9F23-0A0E-F96E-6AD187AD1AF9}"/>
                </a:ext>
              </a:extLst>
            </p:cNvPr>
            <p:cNvSpPr/>
            <p:nvPr/>
          </p:nvSpPr>
          <p:spPr>
            <a:xfrm>
              <a:off x="710741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4" name="object 134">
            <a:extLst>
              <a:ext uri="{FF2B5EF4-FFF2-40B4-BE49-F238E27FC236}">
                <a16:creationId xmlns:a16="http://schemas.microsoft.com/office/drawing/2014/main" id="{DE47B68D-AB78-6B30-8090-9DB93EDD0970}"/>
              </a:ext>
            </a:extLst>
          </p:cNvPr>
          <p:cNvGrpSpPr/>
          <p:nvPr/>
        </p:nvGrpSpPr>
        <p:grpSpPr>
          <a:xfrm>
            <a:off x="7513561" y="11105484"/>
            <a:ext cx="812800" cy="203200"/>
            <a:chOff x="7513561" y="11105484"/>
            <a:chExt cx="812800" cy="203200"/>
          </a:xfrm>
        </p:grpSpPr>
        <p:sp>
          <p:nvSpPr>
            <p:cNvPr id="135" name="object 135">
              <a:extLst>
                <a:ext uri="{FF2B5EF4-FFF2-40B4-BE49-F238E27FC236}">
                  <a16:creationId xmlns:a16="http://schemas.microsoft.com/office/drawing/2014/main" id="{867C08E5-78F2-71D7-404F-EB961EC13BAA}"/>
                </a:ext>
              </a:extLst>
            </p:cNvPr>
            <p:cNvSpPr/>
            <p:nvPr/>
          </p:nvSpPr>
          <p:spPr>
            <a:xfrm>
              <a:off x="771662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>
              <a:extLst>
                <a:ext uri="{FF2B5EF4-FFF2-40B4-BE49-F238E27FC236}">
                  <a16:creationId xmlns:a16="http://schemas.microsoft.com/office/drawing/2014/main" id="{2FB84EC9-81BA-723C-3CCC-6DF54DD65263}"/>
                </a:ext>
              </a:extLst>
            </p:cNvPr>
            <p:cNvSpPr/>
            <p:nvPr/>
          </p:nvSpPr>
          <p:spPr>
            <a:xfrm>
              <a:off x="7513561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>
              <a:extLst>
                <a:ext uri="{FF2B5EF4-FFF2-40B4-BE49-F238E27FC236}">
                  <a16:creationId xmlns:a16="http://schemas.microsoft.com/office/drawing/2014/main" id="{3DBE7C27-87F9-73B1-C92A-F6B0360D45C2}"/>
                </a:ext>
              </a:extLst>
            </p:cNvPr>
            <p:cNvSpPr/>
            <p:nvPr/>
          </p:nvSpPr>
          <p:spPr>
            <a:xfrm>
              <a:off x="8122768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8" name="object 138">
            <a:extLst>
              <a:ext uri="{FF2B5EF4-FFF2-40B4-BE49-F238E27FC236}">
                <a16:creationId xmlns:a16="http://schemas.microsoft.com/office/drawing/2014/main" id="{4471242D-2B83-8AC4-70FD-7896E9013C30}"/>
              </a:ext>
            </a:extLst>
          </p:cNvPr>
          <p:cNvGrpSpPr/>
          <p:nvPr/>
        </p:nvGrpSpPr>
        <p:grpSpPr>
          <a:xfrm>
            <a:off x="8325830" y="11105484"/>
            <a:ext cx="406400" cy="203200"/>
            <a:chOff x="8325830" y="11105484"/>
            <a:chExt cx="406400" cy="203200"/>
          </a:xfrm>
        </p:grpSpPr>
        <p:sp>
          <p:nvSpPr>
            <p:cNvPr id="139" name="object 139">
              <a:extLst>
                <a:ext uri="{FF2B5EF4-FFF2-40B4-BE49-F238E27FC236}">
                  <a16:creationId xmlns:a16="http://schemas.microsoft.com/office/drawing/2014/main" id="{412D8FA4-474C-86FA-5BD0-108368E47FF8}"/>
                </a:ext>
              </a:extLst>
            </p:cNvPr>
            <p:cNvSpPr/>
            <p:nvPr/>
          </p:nvSpPr>
          <p:spPr>
            <a:xfrm>
              <a:off x="8528902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>
              <a:extLst>
                <a:ext uri="{FF2B5EF4-FFF2-40B4-BE49-F238E27FC236}">
                  <a16:creationId xmlns:a16="http://schemas.microsoft.com/office/drawing/2014/main" id="{9A6CBBD8-D774-7797-375D-9EF90880C517}"/>
                </a:ext>
              </a:extLst>
            </p:cNvPr>
            <p:cNvSpPr/>
            <p:nvPr/>
          </p:nvSpPr>
          <p:spPr>
            <a:xfrm>
              <a:off x="832583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1" name="object 141">
            <a:extLst>
              <a:ext uri="{FF2B5EF4-FFF2-40B4-BE49-F238E27FC236}">
                <a16:creationId xmlns:a16="http://schemas.microsoft.com/office/drawing/2014/main" id="{AF277FA3-A7FD-F11D-96F4-12BEF91BFD28}"/>
              </a:ext>
            </a:extLst>
          </p:cNvPr>
          <p:cNvGrpSpPr/>
          <p:nvPr/>
        </p:nvGrpSpPr>
        <p:grpSpPr>
          <a:xfrm>
            <a:off x="8731974" y="11105484"/>
            <a:ext cx="812800" cy="203200"/>
            <a:chOff x="8731974" y="11105484"/>
            <a:chExt cx="812800" cy="203200"/>
          </a:xfrm>
        </p:grpSpPr>
        <p:sp>
          <p:nvSpPr>
            <p:cNvPr id="142" name="object 142">
              <a:extLst>
                <a:ext uri="{FF2B5EF4-FFF2-40B4-BE49-F238E27FC236}">
                  <a16:creationId xmlns:a16="http://schemas.microsoft.com/office/drawing/2014/main" id="{88F9FFC9-BAFC-DFDD-5ADE-91D4AD95947B}"/>
                </a:ext>
              </a:extLst>
            </p:cNvPr>
            <p:cNvSpPr/>
            <p:nvPr/>
          </p:nvSpPr>
          <p:spPr>
            <a:xfrm>
              <a:off x="893504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>
              <a:extLst>
                <a:ext uri="{FF2B5EF4-FFF2-40B4-BE49-F238E27FC236}">
                  <a16:creationId xmlns:a16="http://schemas.microsoft.com/office/drawing/2014/main" id="{086F546B-7AFD-8642-41EB-7172C4879459}"/>
                </a:ext>
              </a:extLst>
            </p:cNvPr>
            <p:cNvSpPr/>
            <p:nvPr/>
          </p:nvSpPr>
          <p:spPr>
            <a:xfrm>
              <a:off x="8731974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>
              <a:extLst>
                <a:ext uri="{FF2B5EF4-FFF2-40B4-BE49-F238E27FC236}">
                  <a16:creationId xmlns:a16="http://schemas.microsoft.com/office/drawing/2014/main" id="{5B256621-4993-56B7-8452-02806EF4E8A9}"/>
                </a:ext>
              </a:extLst>
            </p:cNvPr>
            <p:cNvSpPr/>
            <p:nvPr/>
          </p:nvSpPr>
          <p:spPr>
            <a:xfrm>
              <a:off x="9341181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5" name="object 145">
            <a:extLst>
              <a:ext uri="{FF2B5EF4-FFF2-40B4-BE49-F238E27FC236}">
                <a16:creationId xmlns:a16="http://schemas.microsoft.com/office/drawing/2014/main" id="{57E7D37B-FAD0-F806-182A-749E92A98A76}"/>
              </a:ext>
            </a:extLst>
          </p:cNvPr>
          <p:cNvGrpSpPr/>
          <p:nvPr/>
        </p:nvGrpSpPr>
        <p:grpSpPr>
          <a:xfrm>
            <a:off x="9544253" y="11105484"/>
            <a:ext cx="406400" cy="203200"/>
            <a:chOff x="9544253" y="11105484"/>
            <a:chExt cx="406400" cy="203200"/>
          </a:xfrm>
        </p:grpSpPr>
        <p:sp>
          <p:nvSpPr>
            <p:cNvPr id="146" name="object 146">
              <a:extLst>
                <a:ext uri="{FF2B5EF4-FFF2-40B4-BE49-F238E27FC236}">
                  <a16:creationId xmlns:a16="http://schemas.microsoft.com/office/drawing/2014/main" id="{DE32A71B-69E8-E95B-3F1E-4FAA80E0F40C}"/>
                </a:ext>
              </a:extLst>
            </p:cNvPr>
            <p:cNvSpPr/>
            <p:nvPr/>
          </p:nvSpPr>
          <p:spPr>
            <a:xfrm>
              <a:off x="9747315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>
              <a:extLst>
                <a:ext uri="{FF2B5EF4-FFF2-40B4-BE49-F238E27FC236}">
                  <a16:creationId xmlns:a16="http://schemas.microsoft.com/office/drawing/2014/main" id="{2542EE25-B983-4023-CCBF-5FDCFCEAF187}"/>
                </a:ext>
              </a:extLst>
            </p:cNvPr>
            <p:cNvSpPr/>
            <p:nvPr/>
          </p:nvSpPr>
          <p:spPr>
            <a:xfrm>
              <a:off x="954425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8" name="object 148">
            <a:extLst>
              <a:ext uri="{FF2B5EF4-FFF2-40B4-BE49-F238E27FC236}">
                <a16:creationId xmlns:a16="http://schemas.microsoft.com/office/drawing/2014/main" id="{EE69BB75-7600-DD56-94D5-4FE3E658F5D2}"/>
              </a:ext>
            </a:extLst>
          </p:cNvPr>
          <p:cNvGrpSpPr/>
          <p:nvPr/>
        </p:nvGrpSpPr>
        <p:grpSpPr>
          <a:xfrm>
            <a:off x="9950387" y="11105484"/>
            <a:ext cx="812800" cy="203200"/>
            <a:chOff x="9950387" y="11105484"/>
            <a:chExt cx="812800" cy="203200"/>
          </a:xfrm>
        </p:grpSpPr>
        <p:sp>
          <p:nvSpPr>
            <p:cNvPr id="149" name="object 149">
              <a:extLst>
                <a:ext uri="{FF2B5EF4-FFF2-40B4-BE49-F238E27FC236}">
                  <a16:creationId xmlns:a16="http://schemas.microsoft.com/office/drawing/2014/main" id="{DCE53299-05C5-F447-2468-19A66D8115D5}"/>
                </a:ext>
              </a:extLst>
            </p:cNvPr>
            <p:cNvSpPr/>
            <p:nvPr/>
          </p:nvSpPr>
          <p:spPr>
            <a:xfrm>
              <a:off x="1015346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>
              <a:extLst>
                <a:ext uri="{FF2B5EF4-FFF2-40B4-BE49-F238E27FC236}">
                  <a16:creationId xmlns:a16="http://schemas.microsoft.com/office/drawing/2014/main" id="{6DBB7E5F-10EB-E0B2-7836-3B4111E502CF}"/>
                </a:ext>
              </a:extLst>
            </p:cNvPr>
            <p:cNvSpPr/>
            <p:nvPr/>
          </p:nvSpPr>
          <p:spPr>
            <a:xfrm>
              <a:off x="9950386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>
              <a:extLst>
                <a:ext uri="{FF2B5EF4-FFF2-40B4-BE49-F238E27FC236}">
                  <a16:creationId xmlns:a16="http://schemas.microsoft.com/office/drawing/2014/main" id="{B07388A3-A7FE-989E-C7C8-62FBD55E860A}"/>
                </a:ext>
              </a:extLst>
            </p:cNvPr>
            <p:cNvSpPr/>
            <p:nvPr/>
          </p:nvSpPr>
          <p:spPr>
            <a:xfrm>
              <a:off x="1055959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2" name="object 152">
            <a:extLst>
              <a:ext uri="{FF2B5EF4-FFF2-40B4-BE49-F238E27FC236}">
                <a16:creationId xmlns:a16="http://schemas.microsoft.com/office/drawing/2014/main" id="{7AD5651B-BB14-9048-BB4A-FACB8B633796}"/>
              </a:ext>
            </a:extLst>
          </p:cNvPr>
          <p:cNvGrpSpPr/>
          <p:nvPr/>
        </p:nvGrpSpPr>
        <p:grpSpPr>
          <a:xfrm>
            <a:off x="10762667" y="11105484"/>
            <a:ext cx="812800" cy="203200"/>
            <a:chOff x="10762667" y="11105484"/>
            <a:chExt cx="812800" cy="203200"/>
          </a:xfrm>
        </p:grpSpPr>
        <p:sp>
          <p:nvSpPr>
            <p:cNvPr id="153" name="object 153">
              <a:extLst>
                <a:ext uri="{FF2B5EF4-FFF2-40B4-BE49-F238E27FC236}">
                  <a16:creationId xmlns:a16="http://schemas.microsoft.com/office/drawing/2014/main" id="{9C5E4304-84E2-69F7-7D2B-027C03474A8D}"/>
                </a:ext>
              </a:extLst>
            </p:cNvPr>
            <p:cNvSpPr/>
            <p:nvPr/>
          </p:nvSpPr>
          <p:spPr>
            <a:xfrm>
              <a:off x="10965739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>
              <a:extLst>
                <a:ext uri="{FF2B5EF4-FFF2-40B4-BE49-F238E27FC236}">
                  <a16:creationId xmlns:a16="http://schemas.microsoft.com/office/drawing/2014/main" id="{2D6FAE7E-2601-6554-08E0-41601CC59B30}"/>
                </a:ext>
              </a:extLst>
            </p:cNvPr>
            <p:cNvSpPr/>
            <p:nvPr/>
          </p:nvSpPr>
          <p:spPr>
            <a:xfrm>
              <a:off x="10762666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>
              <a:extLst>
                <a:ext uri="{FF2B5EF4-FFF2-40B4-BE49-F238E27FC236}">
                  <a16:creationId xmlns:a16="http://schemas.microsoft.com/office/drawing/2014/main" id="{B7C725AC-6B72-92F2-F58E-C46B41148270}"/>
                </a:ext>
              </a:extLst>
            </p:cNvPr>
            <p:cNvSpPr/>
            <p:nvPr/>
          </p:nvSpPr>
          <p:spPr>
            <a:xfrm>
              <a:off x="1137187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6" name="object 156">
            <a:extLst>
              <a:ext uri="{FF2B5EF4-FFF2-40B4-BE49-F238E27FC236}">
                <a16:creationId xmlns:a16="http://schemas.microsoft.com/office/drawing/2014/main" id="{3D41E3DF-525F-2A71-E1E1-E071C0E76733}"/>
              </a:ext>
            </a:extLst>
          </p:cNvPr>
          <p:cNvGrpSpPr/>
          <p:nvPr/>
        </p:nvGrpSpPr>
        <p:grpSpPr>
          <a:xfrm>
            <a:off x="11574946" y="10902411"/>
            <a:ext cx="1218565" cy="406400"/>
            <a:chOff x="11574946" y="10902411"/>
            <a:chExt cx="1218565" cy="406400"/>
          </a:xfrm>
        </p:grpSpPr>
        <p:sp>
          <p:nvSpPr>
            <p:cNvPr id="157" name="object 157">
              <a:extLst>
                <a:ext uri="{FF2B5EF4-FFF2-40B4-BE49-F238E27FC236}">
                  <a16:creationId xmlns:a16="http://schemas.microsoft.com/office/drawing/2014/main" id="{94DAD775-3D34-57AD-5B63-1E39E3263B4C}"/>
                </a:ext>
              </a:extLst>
            </p:cNvPr>
            <p:cNvSpPr/>
            <p:nvPr/>
          </p:nvSpPr>
          <p:spPr>
            <a:xfrm>
              <a:off x="11778008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>
              <a:extLst>
                <a:ext uri="{FF2B5EF4-FFF2-40B4-BE49-F238E27FC236}">
                  <a16:creationId xmlns:a16="http://schemas.microsoft.com/office/drawing/2014/main" id="{1F01FC87-F6EB-B78D-F10D-6C9BB421D823}"/>
                </a:ext>
              </a:extLst>
            </p:cNvPr>
            <p:cNvSpPr/>
            <p:nvPr/>
          </p:nvSpPr>
          <p:spPr>
            <a:xfrm>
              <a:off x="11574945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>
              <a:extLst>
                <a:ext uri="{FF2B5EF4-FFF2-40B4-BE49-F238E27FC236}">
                  <a16:creationId xmlns:a16="http://schemas.microsoft.com/office/drawing/2014/main" id="{4EDDE8D6-4D9D-5813-0A07-CCC29C70158F}"/>
                </a:ext>
              </a:extLst>
            </p:cNvPr>
            <p:cNvSpPr/>
            <p:nvPr/>
          </p:nvSpPr>
          <p:spPr>
            <a:xfrm>
              <a:off x="12184152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>
              <a:extLst>
                <a:ext uri="{FF2B5EF4-FFF2-40B4-BE49-F238E27FC236}">
                  <a16:creationId xmlns:a16="http://schemas.microsoft.com/office/drawing/2014/main" id="{C7032857-DEEF-98D0-51B7-43294BC50075}"/>
                </a:ext>
              </a:extLst>
            </p:cNvPr>
            <p:cNvSpPr/>
            <p:nvPr/>
          </p:nvSpPr>
          <p:spPr>
            <a:xfrm>
              <a:off x="12387214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>
              <a:extLst>
                <a:ext uri="{FF2B5EF4-FFF2-40B4-BE49-F238E27FC236}">
                  <a16:creationId xmlns:a16="http://schemas.microsoft.com/office/drawing/2014/main" id="{6E560D32-DAE7-C09C-DC47-715DB52CD5C4}"/>
                </a:ext>
              </a:extLst>
            </p:cNvPr>
            <p:cNvSpPr/>
            <p:nvPr/>
          </p:nvSpPr>
          <p:spPr>
            <a:xfrm>
              <a:off x="12590287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>
              <a:extLst>
                <a:ext uri="{FF2B5EF4-FFF2-40B4-BE49-F238E27FC236}">
                  <a16:creationId xmlns:a16="http://schemas.microsoft.com/office/drawing/2014/main" id="{06138D7A-2BFF-1DB8-3FBC-8CEBFA3CE118}"/>
                </a:ext>
              </a:extLst>
            </p:cNvPr>
            <p:cNvSpPr/>
            <p:nvPr/>
          </p:nvSpPr>
          <p:spPr>
            <a:xfrm>
              <a:off x="12590287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3" name="object 163">
            <a:extLst>
              <a:ext uri="{FF2B5EF4-FFF2-40B4-BE49-F238E27FC236}">
                <a16:creationId xmlns:a16="http://schemas.microsoft.com/office/drawing/2014/main" id="{1F5103D9-BDE6-8D08-7F4F-821B1CD7CC5A}"/>
              </a:ext>
            </a:extLst>
          </p:cNvPr>
          <p:cNvGrpSpPr/>
          <p:nvPr/>
        </p:nvGrpSpPr>
        <p:grpSpPr>
          <a:xfrm>
            <a:off x="12793359" y="10699339"/>
            <a:ext cx="812800" cy="406400"/>
            <a:chOff x="12793359" y="10699339"/>
            <a:chExt cx="812800" cy="406400"/>
          </a:xfrm>
        </p:grpSpPr>
        <p:sp>
          <p:nvSpPr>
            <p:cNvPr id="164" name="object 164">
              <a:extLst>
                <a:ext uri="{FF2B5EF4-FFF2-40B4-BE49-F238E27FC236}">
                  <a16:creationId xmlns:a16="http://schemas.microsoft.com/office/drawing/2014/main" id="{F2893C6E-5260-8EDA-0F3E-8849E6C847DA}"/>
                </a:ext>
              </a:extLst>
            </p:cNvPr>
            <p:cNvSpPr/>
            <p:nvPr/>
          </p:nvSpPr>
          <p:spPr>
            <a:xfrm>
              <a:off x="12793358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>
              <a:extLst>
                <a:ext uri="{FF2B5EF4-FFF2-40B4-BE49-F238E27FC236}">
                  <a16:creationId xmlns:a16="http://schemas.microsoft.com/office/drawing/2014/main" id="{1BAD9E67-8294-C552-999B-E5C1D274D502}"/>
                </a:ext>
              </a:extLst>
            </p:cNvPr>
            <p:cNvSpPr/>
            <p:nvPr/>
          </p:nvSpPr>
          <p:spPr>
            <a:xfrm>
              <a:off x="12793358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4064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73"/>
                  </a:lnTo>
                  <a:lnTo>
                    <a:pt x="203073" y="203073"/>
                  </a:lnTo>
                  <a:lnTo>
                    <a:pt x="203073" y="406146"/>
                  </a:lnTo>
                  <a:lnTo>
                    <a:pt x="406146" y="406146"/>
                  </a:lnTo>
                  <a:lnTo>
                    <a:pt x="406146" y="203073"/>
                  </a:lnTo>
                  <a:lnTo>
                    <a:pt x="609206" y="203073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>
              <a:extLst>
                <a:ext uri="{FF2B5EF4-FFF2-40B4-BE49-F238E27FC236}">
                  <a16:creationId xmlns:a16="http://schemas.microsoft.com/office/drawing/2014/main" id="{24139BD2-D279-74C0-2FF1-C8FC37267B86}"/>
                </a:ext>
              </a:extLst>
            </p:cNvPr>
            <p:cNvSpPr/>
            <p:nvPr/>
          </p:nvSpPr>
          <p:spPr>
            <a:xfrm>
              <a:off x="13402565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7" name="object 167">
            <a:extLst>
              <a:ext uri="{FF2B5EF4-FFF2-40B4-BE49-F238E27FC236}">
                <a16:creationId xmlns:a16="http://schemas.microsoft.com/office/drawing/2014/main" id="{1B753A6C-72C0-CCE9-034F-8AD9E06D8BE8}"/>
              </a:ext>
            </a:extLst>
          </p:cNvPr>
          <p:cNvGrpSpPr/>
          <p:nvPr/>
        </p:nvGrpSpPr>
        <p:grpSpPr>
          <a:xfrm>
            <a:off x="13402566" y="10699339"/>
            <a:ext cx="609600" cy="406400"/>
            <a:chOff x="13402566" y="10699339"/>
            <a:chExt cx="609600" cy="406400"/>
          </a:xfrm>
        </p:grpSpPr>
        <p:sp>
          <p:nvSpPr>
            <p:cNvPr id="168" name="object 168">
              <a:extLst>
                <a:ext uri="{FF2B5EF4-FFF2-40B4-BE49-F238E27FC236}">
                  <a16:creationId xmlns:a16="http://schemas.microsoft.com/office/drawing/2014/main" id="{88FA9DC1-7452-7DD1-D824-4CFFA912D9C4}"/>
                </a:ext>
              </a:extLst>
            </p:cNvPr>
            <p:cNvSpPr/>
            <p:nvPr/>
          </p:nvSpPr>
          <p:spPr>
            <a:xfrm>
              <a:off x="1360563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>
              <a:extLst>
                <a:ext uri="{FF2B5EF4-FFF2-40B4-BE49-F238E27FC236}">
                  <a16:creationId xmlns:a16="http://schemas.microsoft.com/office/drawing/2014/main" id="{04035F77-480C-E32F-1C25-91A9AA808ED8}"/>
                </a:ext>
              </a:extLst>
            </p:cNvPr>
            <p:cNvSpPr/>
            <p:nvPr/>
          </p:nvSpPr>
          <p:spPr>
            <a:xfrm>
              <a:off x="1340256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0" name="object 170">
            <a:extLst>
              <a:ext uri="{FF2B5EF4-FFF2-40B4-BE49-F238E27FC236}">
                <a16:creationId xmlns:a16="http://schemas.microsoft.com/office/drawing/2014/main" id="{6C87E0B3-F7D4-DAAF-9489-CB680F5003E8}"/>
              </a:ext>
            </a:extLst>
          </p:cNvPr>
          <p:cNvGrpSpPr/>
          <p:nvPr/>
        </p:nvGrpSpPr>
        <p:grpSpPr>
          <a:xfrm>
            <a:off x="13808699" y="10699339"/>
            <a:ext cx="1015365" cy="406400"/>
            <a:chOff x="13808699" y="10699339"/>
            <a:chExt cx="1015365" cy="406400"/>
          </a:xfrm>
        </p:grpSpPr>
        <p:sp>
          <p:nvSpPr>
            <p:cNvPr id="171" name="object 171">
              <a:extLst>
                <a:ext uri="{FF2B5EF4-FFF2-40B4-BE49-F238E27FC236}">
                  <a16:creationId xmlns:a16="http://schemas.microsoft.com/office/drawing/2014/main" id="{31EA8844-4543-35D6-49F7-AD90BB6F6091}"/>
                </a:ext>
              </a:extLst>
            </p:cNvPr>
            <p:cNvSpPr/>
            <p:nvPr/>
          </p:nvSpPr>
          <p:spPr>
            <a:xfrm>
              <a:off x="14011770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>
              <a:extLst>
                <a:ext uri="{FF2B5EF4-FFF2-40B4-BE49-F238E27FC236}">
                  <a16:creationId xmlns:a16="http://schemas.microsoft.com/office/drawing/2014/main" id="{2E40F2A2-8A1D-0DE2-7705-4F324E6D1028}"/>
                </a:ext>
              </a:extLst>
            </p:cNvPr>
            <p:cNvSpPr/>
            <p:nvPr/>
          </p:nvSpPr>
          <p:spPr>
            <a:xfrm>
              <a:off x="13808697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>
              <a:extLst>
                <a:ext uri="{FF2B5EF4-FFF2-40B4-BE49-F238E27FC236}">
                  <a16:creationId xmlns:a16="http://schemas.microsoft.com/office/drawing/2014/main" id="{47E9A50B-0FC1-BD1C-6F9F-2E925C0BE090}"/>
                </a:ext>
              </a:extLst>
            </p:cNvPr>
            <p:cNvSpPr/>
            <p:nvPr/>
          </p:nvSpPr>
          <p:spPr>
            <a:xfrm>
              <a:off x="1462097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4" name="object 174">
            <a:extLst>
              <a:ext uri="{FF2B5EF4-FFF2-40B4-BE49-F238E27FC236}">
                <a16:creationId xmlns:a16="http://schemas.microsoft.com/office/drawing/2014/main" id="{9AD4B6ED-AD1C-6CF7-3E83-20FC24D81C05}"/>
              </a:ext>
            </a:extLst>
          </p:cNvPr>
          <p:cNvGrpSpPr/>
          <p:nvPr/>
        </p:nvGrpSpPr>
        <p:grpSpPr>
          <a:xfrm>
            <a:off x="14620978" y="10699339"/>
            <a:ext cx="609600" cy="406400"/>
            <a:chOff x="14620978" y="10699339"/>
            <a:chExt cx="609600" cy="406400"/>
          </a:xfrm>
        </p:grpSpPr>
        <p:sp>
          <p:nvSpPr>
            <p:cNvPr id="175" name="object 175">
              <a:extLst>
                <a:ext uri="{FF2B5EF4-FFF2-40B4-BE49-F238E27FC236}">
                  <a16:creationId xmlns:a16="http://schemas.microsoft.com/office/drawing/2014/main" id="{7A187518-E5FA-11EB-E0E2-3682C854BD5A}"/>
                </a:ext>
              </a:extLst>
            </p:cNvPr>
            <p:cNvSpPr/>
            <p:nvPr/>
          </p:nvSpPr>
          <p:spPr>
            <a:xfrm>
              <a:off x="1482405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>
              <a:extLst>
                <a:ext uri="{FF2B5EF4-FFF2-40B4-BE49-F238E27FC236}">
                  <a16:creationId xmlns:a16="http://schemas.microsoft.com/office/drawing/2014/main" id="{90B723BF-5A08-1D33-9234-C5E7C6A6D556}"/>
                </a:ext>
              </a:extLst>
            </p:cNvPr>
            <p:cNvSpPr/>
            <p:nvPr/>
          </p:nvSpPr>
          <p:spPr>
            <a:xfrm>
              <a:off x="1462097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7" name="object 177">
            <a:extLst>
              <a:ext uri="{FF2B5EF4-FFF2-40B4-BE49-F238E27FC236}">
                <a16:creationId xmlns:a16="http://schemas.microsoft.com/office/drawing/2014/main" id="{8CAFEE5B-2926-15BA-52A1-0617E9364EAB}"/>
              </a:ext>
            </a:extLst>
          </p:cNvPr>
          <p:cNvGrpSpPr/>
          <p:nvPr/>
        </p:nvGrpSpPr>
        <p:grpSpPr>
          <a:xfrm>
            <a:off x="15027123" y="10699339"/>
            <a:ext cx="1015365" cy="406400"/>
            <a:chOff x="15027123" y="10699339"/>
            <a:chExt cx="1015365" cy="406400"/>
          </a:xfrm>
        </p:grpSpPr>
        <p:sp>
          <p:nvSpPr>
            <p:cNvPr id="178" name="object 178">
              <a:extLst>
                <a:ext uri="{FF2B5EF4-FFF2-40B4-BE49-F238E27FC236}">
                  <a16:creationId xmlns:a16="http://schemas.microsoft.com/office/drawing/2014/main" id="{B8702058-46A4-1BE3-DF57-CA082AC41E91}"/>
                </a:ext>
              </a:extLst>
            </p:cNvPr>
            <p:cNvSpPr/>
            <p:nvPr/>
          </p:nvSpPr>
          <p:spPr>
            <a:xfrm>
              <a:off x="15230183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>
              <a:extLst>
                <a:ext uri="{FF2B5EF4-FFF2-40B4-BE49-F238E27FC236}">
                  <a16:creationId xmlns:a16="http://schemas.microsoft.com/office/drawing/2014/main" id="{3212B881-4585-B03E-D2DB-FEEC8C29C1EE}"/>
                </a:ext>
              </a:extLst>
            </p:cNvPr>
            <p:cNvSpPr/>
            <p:nvPr/>
          </p:nvSpPr>
          <p:spPr>
            <a:xfrm>
              <a:off x="15027122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>
              <a:extLst>
                <a:ext uri="{FF2B5EF4-FFF2-40B4-BE49-F238E27FC236}">
                  <a16:creationId xmlns:a16="http://schemas.microsoft.com/office/drawing/2014/main" id="{67F72411-B0E9-9F94-1437-1F747AED71F8}"/>
                </a:ext>
              </a:extLst>
            </p:cNvPr>
            <p:cNvSpPr/>
            <p:nvPr/>
          </p:nvSpPr>
          <p:spPr>
            <a:xfrm>
              <a:off x="15839391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1" name="object 181">
            <a:extLst>
              <a:ext uri="{FF2B5EF4-FFF2-40B4-BE49-F238E27FC236}">
                <a16:creationId xmlns:a16="http://schemas.microsoft.com/office/drawing/2014/main" id="{9B403934-A934-E062-6481-FC10CB4BB841}"/>
              </a:ext>
            </a:extLst>
          </p:cNvPr>
          <p:cNvGrpSpPr/>
          <p:nvPr/>
        </p:nvGrpSpPr>
        <p:grpSpPr>
          <a:xfrm>
            <a:off x="15839391" y="10699339"/>
            <a:ext cx="609600" cy="406400"/>
            <a:chOff x="15839391" y="10699339"/>
            <a:chExt cx="609600" cy="406400"/>
          </a:xfrm>
        </p:grpSpPr>
        <p:sp>
          <p:nvSpPr>
            <p:cNvPr id="182" name="object 182">
              <a:extLst>
                <a:ext uri="{FF2B5EF4-FFF2-40B4-BE49-F238E27FC236}">
                  <a16:creationId xmlns:a16="http://schemas.microsoft.com/office/drawing/2014/main" id="{6FA839C1-2310-4F73-0D13-ABE71282B454}"/>
                </a:ext>
              </a:extLst>
            </p:cNvPr>
            <p:cNvSpPr/>
            <p:nvPr/>
          </p:nvSpPr>
          <p:spPr>
            <a:xfrm>
              <a:off x="16042462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>
              <a:extLst>
                <a:ext uri="{FF2B5EF4-FFF2-40B4-BE49-F238E27FC236}">
                  <a16:creationId xmlns:a16="http://schemas.microsoft.com/office/drawing/2014/main" id="{5E10C2C4-F919-5397-D550-BB2B389A0E56}"/>
                </a:ext>
              </a:extLst>
            </p:cNvPr>
            <p:cNvSpPr/>
            <p:nvPr/>
          </p:nvSpPr>
          <p:spPr>
            <a:xfrm>
              <a:off x="15839389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4" name="object 184">
            <a:extLst>
              <a:ext uri="{FF2B5EF4-FFF2-40B4-BE49-F238E27FC236}">
                <a16:creationId xmlns:a16="http://schemas.microsoft.com/office/drawing/2014/main" id="{C66FF1D1-8D27-AFB3-E0D3-B4EE051A4DB9}"/>
              </a:ext>
            </a:extLst>
          </p:cNvPr>
          <p:cNvGrpSpPr/>
          <p:nvPr/>
        </p:nvGrpSpPr>
        <p:grpSpPr>
          <a:xfrm>
            <a:off x="16245537" y="10699339"/>
            <a:ext cx="1015365" cy="406400"/>
            <a:chOff x="16245537" y="10699339"/>
            <a:chExt cx="1015365" cy="406400"/>
          </a:xfrm>
        </p:grpSpPr>
        <p:sp>
          <p:nvSpPr>
            <p:cNvPr id="185" name="object 185">
              <a:extLst>
                <a:ext uri="{FF2B5EF4-FFF2-40B4-BE49-F238E27FC236}">
                  <a16:creationId xmlns:a16="http://schemas.microsoft.com/office/drawing/2014/main" id="{160CCD9D-8BFB-AB28-AC01-E293745FB88D}"/>
                </a:ext>
              </a:extLst>
            </p:cNvPr>
            <p:cNvSpPr/>
            <p:nvPr/>
          </p:nvSpPr>
          <p:spPr>
            <a:xfrm>
              <a:off x="16448596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>
              <a:extLst>
                <a:ext uri="{FF2B5EF4-FFF2-40B4-BE49-F238E27FC236}">
                  <a16:creationId xmlns:a16="http://schemas.microsoft.com/office/drawing/2014/main" id="{F905CA1E-E822-9026-F30D-4A4ED9399921}"/>
                </a:ext>
              </a:extLst>
            </p:cNvPr>
            <p:cNvSpPr/>
            <p:nvPr/>
          </p:nvSpPr>
          <p:spPr>
            <a:xfrm>
              <a:off x="16245536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>
              <a:extLst>
                <a:ext uri="{FF2B5EF4-FFF2-40B4-BE49-F238E27FC236}">
                  <a16:creationId xmlns:a16="http://schemas.microsoft.com/office/drawing/2014/main" id="{CBB6DAF8-2CCD-D892-80A0-AB4D79921027}"/>
                </a:ext>
              </a:extLst>
            </p:cNvPr>
            <p:cNvSpPr/>
            <p:nvPr/>
          </p:nvSpPr>
          <p:spPr>
            <a:xfrm>
              <a:off x="17057816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8" name="object 188">
            <a:extLst>
              <a:ext uri="{FF2B5EF4-FFF2-40B4-BE49-F238E27FC236}">
                <a16:creationId xmlns:a16="http://schemas.microsoft.com/office/drawing/2014/main" id="{DF6BBCC2-A799-4B8B-49BD-D5DCE1811700}"/>
              </a:ext>
            </a:extLst>
          </p:cNvPr>
          <p:cNvGrpSpPr/>
          <p:nvPr/>
        </p:nvGrpSpPr>
        <p:grpSpPr>
          <a:xfrm>
            <a:off x="17057816" y="10699339"/>
            <a:ext cx="609600" cy="406400"/>
            <a:chOff x="17057816" y="10699339"/>
            <a:chExt cx="609600" cy="406400"/>
          </a:xfrm>
        </p:grpSpPr>
        <p:sp>
          <p:nvSpPr>
            <p:cNvPr id="189" name="object 189">
              <a:extLst>
                <a:ext uri="{FF2B5EF4-FFF2-40B4-BE49-F238E27FC236}">
                  <a16:creationId xmlns:a16="http://schemas.microsoft.com/office/drawing/2014/main" id="{86BF89E2-6298-FF6B-3D57-98F09DD354EB}"/>
                </a:ext>
              </a:extLst>
            </p:cNvPr>
            <p:cNvSpPr/>
            <p:nvPr/>
          </p:nvSpPr>
          <p:spPr>
            <a:xfrm>
              <a:off x="17260876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>
              <a:extLst>
                <a:ext uri="{FF2B5EF4-FFF2-40B4-BE49-F238E27FC236}">
                  <a16:creationId xmlns:a16="http://schemas.microsoft.com/office/drawing/2014/main" id="{238391BE-0A27-0808-72AC-513EC211FC51}"/>
                </a:ext>
              </a:extLst>
            </p:cNvPr>
            <p:cNvSpPr/>
            <p:nvPr/>
          </p:nvSpPr>
          <p:spPr>
            <a:xfrm>
              <a:off x="1705781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1" name="object 191">
            <a:extLst>
              <a:ext uri="{FF2B5EF4-FFF2-40B4-BE49-F238E27FC236}">
                <a16:creationId xmlns:a16="http://schemas.microsoft.com/office/drawing/2014/main" id="{06BDFF9E-6E0C-8B04-363B-52F3B1F49F03}"/>
              </a:ext>
            </a:extLst>
          </p:cNvPr>
          <p:cNvGrpSpPr/>
          <p:nvPr/>
        </p:nvGrpSpPr>
        <p:grpSpPr>
          <a:xfrm>
            <a:off x="17463949" y="10699339"/>
            <a:ext cx="1015365" cy="406400"/>
            <a:chOff x="17463949" y="10699339"/>
            <a:chExt cx="1015365" cy="406400"/>
          </a:xfrm>
        </p:grpSpPr>
        <p:sp>
          <p:nvSpPr>
            <p:cNvPr id="192" name="object 192">
              <a:extLst>
                <a:ext uri="{FF2B5EF4-FFF2-40B4-BE49-F238E27FC236}">
                  <a16:creationId xmlns:a16="http://schemas.microsoft.com/office/drawing/2014/main" id="{23F9DE57-C015-9D1E-F100-076CD00F0874}"/>
                </a:ext>
              </a:extLst>
            </p:cNvPr>
            <p:cNvSpPr/>
            <p:nvPr/>
          </p:nvSpPr>
          <p:spPr>
            <a:xfrm>
              <a:off x="17667021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>
              <a:extLst>
                <a:ext uri="{FF2B5EF4-FFF2-40B4-BE49-F238E27FC236}">
                  <a16:creationId xmlns:a16="http://schemas.microsoft.com/office/drawing/2014/main" id="{223894E7-B03F-D4A3-2BF0-D3E2434FECCE}"/>
                </a:ext>
              </a:extLst>
            </p:cNvPr>
            <p:cNvSpPr/>
            <p:nvPr/>
          </p:nvSpPr>
          <p:spPr>
            <a:xfrm>
              <a:off x="17463948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>
              <a:extLst>
                <a:ext uri="{FF2B5EF4-FFF2-40B4-BE49-F238E27FC236}">
                  <a16:creationId xmlns:a16="http://schemas.microsoft.com/office/drawing/2014/main" id="{AF59F668-C93B-F38C-32AE-47055FFEFCCE}"/>
                </a:ext>
              </a:extLst>
            </p:cNvPr>
            <p:cNvSpPr/>
            <p:nvPr/>
          </p:nvSpPr>
          <p:spPr>
            <a:xfrm>
              <a:off x="1827622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5" name="object 195">
            <a:extLst>
              <a:ext uri="{FF2B5EF4-FFF2-40B4-BE49-F238E27FC236}">
                <a16:creationId xmlns:a16="http://schemas.microsoft.com/office/drawing/2014/main" id="{8E5082F1-BC82-DA82-F5D0-EA0631BA62A3}"/>
              </a:ext>
            </a:extLst>
          </p:cNvPr>
          <p:cNvGrpSpPr/>
          <p:nvPr/>
        </p:nvGrpSpPr>
        <p:grpSpPr>
          <a:xfrm>
            <a:off x="18276228" y="10699339"/>
            <a:ext cx="1421765" cy="406400"/>
            <a:chOff x="18276228" y="10699339"/>
            <a:chExt cx="1421765" cy="406400"/>
          </a:xfrm>
        </p:grpSpPr>
        <p:sp>
          <p:nvSpPr>
            <p:cNvPr id="196" name="object 196">
              <a:extLst>
                <a:ext uri="{FF2B5EF4-FFF2-40B4-BE49-F238E27FC236}">
                  <a16:creationId xmlns:a16="http://schemas.microsoft.com/office/drawing/2014/main" id="{8D5243ED-EDB5-D3FD-F5D5-F7D9D23C22F1}"/>
                </a:ext>
              </a:extLst>
            </p:cNvPr>
            <p:cNvSpPr/>
            <p:nvPr/>
          </p:nvSpPr>
          <p:spPr>
            <a:xfrm>
              <a:off x="1847928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>
              <a:extLst>
                <a:ext uri="{FF2B5EF4-FFF2-40B4-BE49-F238E27FC236}">
                  <a16:creationId xmlns:a16="http://schemas.microsoft.com/office/drawing/2014/main" id="{FF317A70-187A-2CB7-08A5-5A082A3FF671}"/>
                </a:ext>
              </a:extLst>
            </p:cNvPr>
            <p:cNvSpPr/>
            <p:nvPr/>
          </p:nvSpPr>
          <p:spPr>
            <a:xfrm>
              <a:off x="1827622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>
              <a:extLst>
                <a:ext uri="{FF2B5EF4-FFF2-40B4-BE49-F238E27FC236}">
                  <a16:creationId xmlns:a16="http://schemas.microsoft.com/office/drawing/2014/main" id="{A60AD3A9-0EEB-D368-31E3-11A2F8864960}"/>
                </a:ext>
              </a:extLst>
            </p:cNvPr>
            <p:cNvSpPr/>
            <p:nvPr/>
          </p:nvSpPr>
          <p:spPr>
            <a:xfrm>
              <a:off x="18885435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>
              <a:extLst>
                <a:ext uri="{FF2B5EF4-FFF2-40B4-BE49-F238E27FC236}">
                  <a16:creationId xmlns:a16="http://schemas.microsoft.com/office/drawing/2014/main" id="{AE5F571E-381F-A764-EEFA-A32D4906FF22}"/>
                </a:ext>
              </a:extLst>
            </p:cNvPr>
            <p:cNvSpPr/>
            <p:nvPr/>
          </p:nvSpPr>
          <p:spPr>
            <a:xfrm>
              <a:off x="1868236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>
              <a:extLst>
                <a:ext uri="{FF2B5EF4-FFF2-40B4-BE49-F238E27FC236}">
                  <a16:creationId xmlns:a16="http://schemas.microsoft.com/office/drawing/2014/main" id="{5DC7E153-6727-9969-FD97-326D1756B03A}"/>
                </a:ext>
              </a:extLst>
            </p:cNvPr>
            <p:cNvSpPr/>
            <p:nvPr/>
          </p:nvSpPr>
          <p:spPr>
            <a:xfrm>
              <a:off x="1908850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60" y="203073"/>
                  </a:lnTo>
                  <a:lnTo>
                    <a:pt x="203060" y="0"/>
                  </a:lnTo>
                  <a:close/>
                </a:path>
                <a:path w="406400" h="406400">
                  <a:moveTo>
                    <a:pt x="406120" y="203073"/>
                  </a:moveTo>
                  <a:lnTo>
                    <a:pt x="203060" y="203073"/>
                  </a:lnTo>
                  <a:lnTo>
                    <a:pt x="203060" y="406133"/>
                  </a:lnTo>
                  <a:lnTo>
                    <a:pt x="406120" y="406133"/>
                  </a:lnTo>
                  <a:lnTo>
                    <a:pt x="406120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>
              <a:extLst>
                <a:ext uri="{FF2B5EF4-FFF2-40B4-BE49-F238E27FC236}">
                  <a16:creationId xmlns:a16="http://schemas.microsoft.com/office/drawing/2014/main" id="{D5389B25-F73F-15A0-2E7C-2758631431A8}"/>
                </a:ext>
              </a:extLst>
            </p:cNvPr>
            <p:cNvSpPr/>
            <p:nvPr/>
          </p:nvSpPr>
          <p:spPr>
            <a:xfrm>
              <a:off x="1908850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33"/>
                  </a:lnTo>
                  <a:lnTo>
                    <a:pt x="203060" y="406133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20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20" y="203073"/>
                  </a:lnTo>
                  <a:lnTo>
                    <a:pt x="406120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>
              <a:extLst>
                <a:ext uri="{FF2B5EF4-FFF2-40B4-BE49-F238E27FC236}">
                  <a16:creationId xmlns:a16="http://schemas.microsoft.com/office/drawing/2014/main" id="{8141778D-AB4C-1DF2-3754-AE7948FFC519}"/>
                </a:ext>
              </a:extLst>
            </p:cNvPr>
            <p:cNvSpPr/>
            <p:nvPr/>
          </p:nvSpPr>
          <p:spPr>
            <a:xfrm>
              <a:off x="19494641" y="1069934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61" y="0"/>
                  </a:moveTo>
                  <a:lnTo>
                    <a:pt x="0" y="0"/>
                  </a:lnTo>
                  <a:lnTo>
                    <a:pt x="0" y="203061"/>
                  </a:lnTo>
                  <a:lnTo>
                    <a:pt x="203061" y="203061"/>
                  </a:lnTo>
                  <a:lnTo>
                    <a:pt x="203061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3" name="object 203">
            <a:extLst>
              <a:ext uri="{FF2B5EF4-FFF2-40B4-BE49-F238E27FC236}">
                <a16:creationId xmlns:a16="http://schemas.microsoft.com/office/drawing/2014/main" id="{79DB0266-F544-FB69-18B8-C2C92C89F8B1}"/>
              </a:ext>
            </a:extLst>
          </p:cNvPr>
          <p:cNvGrpSpPr/>
          <p:nvPr/>
        </p:nvGrpSpPr>
        <p:grpSpPr>
          <a:xfrm>
            <a:off x="19494642" y="10699350"/>
            <a:ext cx="609600" cy="406400"/>
            <a:chOff x="19494642" y="10699350"/>
            <a:chExt cx="609600" cy="406400"/>
          </a:xfrm>
        </p:grpSpPr>
        <p:sp>
          <p:nvSpPr>
            <p:cNvPr id="204" name="object 204">
              <a:extLst>
                <a:ext uri="{FF2B5EF4-FFF2-40B4-BE49-F238E27FC236}">
                  <a16:creationId xmlns:a16="http://schemas.microsoft.com/office/drawing/2014/main" id="{6EE14458-45F7-B214-39FB-CAD195A6D9E8}"/>
                </a:ext>
              </a:extLst>
            </p:cNvPr>
            <p:cNvSpPr/>
            <p:nvPr/>
          </p:nvSpPr>
          <p:spPr>
            <a:xfrm>
              <a:off x="19697701" y="1069935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33"/>
                  </a:lnTo>
                  <a:lnTo>
                    <a:pt x="203060" y="406133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20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20" y="203073"/>
                  </a:lnTo>
                  <a:lnTo>
                    <a:pt x="406120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>
              <a:extLst>
                <a:ext uri="{FF2B5EF4-FFF2-40B4-BE49-F238E27FC236}">
                  <a16:creationId xmlns:a16="http://schemas.microsoft.com/office/drawing/2014/main" id="{A75A8D18-7FDB-97DA-0070-68E6863026F8}"/>
                </a:ext>
              </a:extLst>
            </p:cNvPr>
            <p:cNvSpPr/>
            <p:nvPr/>
          </p:nvSpPr>
          <p:spPr>
            <a:xfrm>
              <a:off x="19494641" y="10699350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33"/>
                  </a:lnTo>
                  <a:lnTo>
                    <a:pt x="203060" y="406133"/>
                  </a:lnTo>
                  <a:lnTo>
                    <a:pt x="203060" y="203073"/>
                  </a:lnTo>
                  <a:close/>
                </a:path>
                <a:path w="609600" h="406400">
                  <a:moveTo>
                    <a:pt x="406120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20" y="203073"/>
                  </a:lnTo>
                  <a:lnTo>
                    <a:pt x="406120" y="0"/>
                  </a:lnTo>
                  <a:close/>
                </a:path>
                <a:path w="609600" h="406400">
                  <a:moveTo>
                    <a:pt x="609180" y="203073"/>
                  </a:moveTo>
                  <a:lnTo>
                    <a:pt x="406120" y="203073"/>
                  </a:lnTo>
                  <a:lnTo>
                    <a:pt x="406120" y="406133"/>
                  </a:lnTo>
                  <a:lnTo>
                    <a:pt x="609180" y="406133"/>
                  </a:lnTo>
                  <a:lnTo>
                    <a:pt x="609180" y="203073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6" name="object 206">
            <a:extLst>
              <a:ext uri="{FF2B5EF4-FFF2-40B4-BE49-F238E27FC236}">
                <a16:creationId xmlns:a16="http://schemas.microsoft.com/office/drawing/2014/main" id="{BD69825F-D30E-6B43-058F-5DCB94C21C3E}"/>
              </a:ext>
            </a:extLst>
          </p:cNvPr>
          <p:cNvGrpSpPr/>
          <p:nvPr/>
        </p:nvGrpSpPr>
        <p:grpSpPr>
          <a:xfrm>
            <a:off x="12793359" y="11105479"/>
            <a:ext cx="812800" cy="203200"/>
            <a:chOff x="12793359" y="11105479"/>
            <a:chExt cx="812800" cy="203200"/>
          </a:xfrm>
        </p:grpSpPr>
        <p:sp>
          <p:nvSpPr>
            <p:cNvPr id="207" name="object 207">
              <a:extLst>
                <a:ext uri="{FF2B5EF4-FFF2-40B4-BE49-F238E27FC236}">
                  <a16:creationId xmlns:a16="http://schemas.microsoft.com/office/drawing/2014/main" id="{BB0D6E91-9D3F-237A-0AD2-540A9363EAEC}"/>
                </a:ext>
              </a:extLst>
            </p:cNvPr>
            <p:cNvSpPr/>
            <p:nvPr/>
          </p:nvSpPr>
          <p:spPr>
            <a:xfrm>
              <a:off x="12996427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>
              <a:extLst>
                <a:ext uri="{FF2B5EF4-FFF2-40B4-BE49-F238E27FC236}">
                  <a16:creationId xmlns:a16="http://schemas.microsoft.com/office/drawing/2014/main" id="{6E5F1DD8-5027-A5E5-123C-F581EF65C61A}"/>
                </a:ext>
              </a:extLst>
            </p:cNvPr>
            <p:cNvSpPr/>
            <p:nvPr/>
          </p:nvSpPr>
          <p:spPr>
            <a:xfrm>
              <a:off x="12793358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>
              <a:extLst>
                <a:ext uri="{FF2B5EF4-FFF2-40B4-BE49-F238E27FC236}">
                  <a16:creationId xmlns:a16="http://schemas.microsoft.com/office/drawing/2014/main" id="{4D9701E9-B4BE-DE21-53A1-FA85851C3BA9}"/>
                </a:ext>
              </a:extLst>
            </p:cNvPr>
            <p:cNvSpPr/>
            <p:nvPr/>
          </p:nvSpPr>
          <p:spPr>
            <a:xfrm>
              <a:off x="1340256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0" name="object 210">
            <a:extLst>
              <a:ext uri="{FF2B5EF4-FFF2-40B4-BE49-F238E27FC236}">
                <a16:creationId xmlns:a16="http://schemas.microsoft.com/office/drawing/2014/main" id="{28FC4140-6E18-5E77-9826-F4816A8E7B69}"/>
              </a:ext>
            </a:extLst>
          </p:cNvPr>
          <p:cNvGrpSpPr/>
          <p:nvPr/>
        </p:nvGrpSpPr>
        <p:grpSpPr>
          <a:xfrm>
            <a:off x="13605637" y="11105479"/>
            <a:ext cx="406400" cy="203200"/>
            <a:chOff x="13605637" y="11105479"/>
            <a:chExt cx="406400" cy="203200"/>
          </a:xfrm>
        </p:grpSpPr>
        <p:sp>
          <p:nvSpPr>
            <p:cNvPr id="211" name="object 211">
              <a:extLst>
                <a:ext uri="{FF2B5EF4-FFF2-40B4-BE49-F238E27FC236}">
                  <a16:creationId xmlns:a16="http://schemas.microsoft.com/office/drawing/2014/main" id="{0997B045-CAA2-A066-1477-7B74EAFA5FEE}"/>
                </a:ext>
              </a:extLst>
            </p:cNvPr>
            <p:cNvSpPr/>
            <p:nvPr/>
          </p:nvSpPr>
          <p:spPr>
            <a:xfrm>
              <a:off x="13808703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>
              <a:extLst>
                <a:ext uri="{FF2B5EF4-FFF2-40B4-BE49-F238E27FC236}">
                  <a16:creationId xmlns:a16="http://schemas.microsoft.com/office/drawing/2014/main" id="{5B9F0EC8-AE1D-886A-C5EE-EC93CF248B84}"/>
                </a:ext>
              </a:extLst>
            </p:cNvPr>
            <p:cNvSpPr/>
            <p:nvPr/>
          </p:nvSpPr>
          <p:spPr>
            <a:xfrm>
              <a:off x="13605637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3" name="object 213">
            <a:extLst>
              <a:ext uri="{FF2B5EF4-FFF2-40B4-BE49-F238E27FC236}">
                <a16:creationId xmlns:a16="http://schemas.microsoft.com/office/drawing/2014/main" id="{CFDEF669-B39F-4D69-A4DE-B9405A853508}"/>
              </a:ext>
            </a:extLst>
          </p:cNvPr>
          <p:cNvGrpSpPr/>
          <p:nvPr/>
        </p:nvGrpSpPr>
        <p:grpSpPr>
          <a:xfrm>
            <a:off x="14011772" y="11105479"/>
            <a:ext cx="812800" cy="203200"/>
            <a:chOff x="14011772" y="11105479"/>
            <a:chExt cx="812800" cy="203200"/>
          </a:xfrm>
        </p:grpSpPr>
        <p:sp>
          <p:nvSpPr>
            <p:cNvPr id="214" name="object 214">
              <a:extLst>
                <a:ext uri="{FF2B5EF4-FFF2-40B4-BE49-F238E27FC236}">
                  <a16:creationId xmlns:a16="http://schemas.microsoft.com/office/drawing/2014/main" id="{F4DC15B2-63AB-AFBB-CF50-67854FB0E3E3}"/>
                </a:ext>
              </a:extLst>
            </p:cNvPr>
            <p:cNvSpPr/>
            <p:nvPr/>
          </p:nvSpPr>
          <p:spPr>
            <a:xfrm>
              <a:off x="1421484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>
              <a:extLst>
                <a:ext uri="{FF2B5EF4-FFF2-40B4-BE49-F238E27FC236}">
                  <a16:creationId xmlns:a16="http://schemas.microsoft.com/office/drawing/2014/main" id="{5DB80646-312B-790A-B4C2-A5B5168851BB}"/>
                </a:ext>
              </a:extLst>
            </p:cNvPr>
            <p:cNvSpPr/>
            <p:nvPr/>
          </p:nvSpPr>
          <p:spPr>
            <a:xfrm>
              <a:off x="14011771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>
              <a:extLst>
                <a:ext uri="{FF2B5EF4-FFF2-40B4-BE49-F238E27FC236}">
                  <a16:creationId xmlns:a16="http://schemas.microsoft.com/office/drawing/2014/main" id="{4EB87679-522C-E922-C7E3-7BE6426E4982}"/>
                </a:ext>
              </a:extLst>
            </p:cNvPr>
            <p:cNvSpPr/>
            <p:nvPr/>
          </p:nvSpPr>
          <p:spPr>
            <a:xfrm>
              <a:off x="14620979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7" name="object 217">
            <a:extLst>
              <a:ext uri="{FF2B5EF4-FFF2-40B4-BE49-F238E27FC236}">
                <a16:creationId xmlns:a16="http://schemas.microsoft.com/office/drawing/2014/main" id="{B6567C29-3E94-07E8-A71F-2C55E37EA228}"/>
              </a:ext>
            </a:extLst>
          </p:cNvPr>
          <p:cNvGrpSpPr/>
          <p:nvPr/>
        </p:nvGrpSpPr>
        <p:grpSpPr>
          <a:xfrm>
            <a:off x="14824050" y="11105479"/>
            <a:ext cx="406400" cy="203200"/>
            <a:chOff x="14824050" y="11105479"/>
            <a:chExt cx="406400" cy="203200"/>
          </a:xfrm>
        </p:grpSpPr>
        <p:sp>
          <p:nvSpPr>
            <p:cNvPr id="218" name="object 218">
              <a:extLst>
                <a:ext uri="{FF2B5EF4-FFF2-40B4-BE49-F238E27FC236}">
                  <a16:creationId xmlns:a16="http://schemas.microsoft.com/office/drawing/2014/main" id="{A096BAFE-971E-0FA3-73BD-3EA927E8F3D3}"/>
                </a:ext>
              </a:extLst>
            </p:cNvPr>
            <p:cNvSpPr/>
            <p:nvPr/>
          </p:nvSpPr>
          <p:spPr>
            <a:xfrm>
              <a:off x="15027123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>
              <a:extLst>
                <a:ext uri="{FF2B5EF4-FFF2-40B4-BE49-F238E27FC236}">
                  <a16:creationId xmlns:a16="http://schemas.microsoft.com/office/drawing/2014/main" id="{744F3CB9-DFD5-7D53-DAAF-74692FF3ADE6}"/>
                </a:ext>
              </a:extLst>
            </p:cNvPr>
            <p:cNvSpPr/>
            <p:nvPr/>
          </p:nvSpPr>
          <p:spPr>
            <a:xfrm>
              <a:off x="14824050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0" name="object 220">
            <a:extLst>
              <a:ext uri="{FF2B5EF4-FFF2-40B4-BE49-F238E27FC236}">
                <a16:creationId xmlns:a16="http://schemas.microsoft.com/office/drawing/2014/main" id="{1A6B0196-8CC9-36DB-FBCC-3611B04B72CC}"/>
              </a:ext>
            </a:extLst>
          </p:cNvPr>
          <p:cNvGrpSpPr/>
          <p:nvPr/>
        </p:nvGrpSpPr>
        <p:grpSpPr>
          <a:xfrm>
            <a:off x="15230188" y="11105479"/>
            <a:ext cx="812800" cy="203200"/>
            <a:chOff x="15230188" y="11105479"/>
            <a:chExt cx="812800" cy="203200"/>
          </a:xfrm>
        </p:grpSpPr>
        <p:sp>
          <p:nvSpPr>
            <p:cNvPr id="221" name="object 221">
              <a:extLst>
                <a:ext uri="{FF2B5EF4-FFF2-40B4-BE49-F238E27FC236}">
                  <a16:creationId xmlns:a16="http://schemas.microsoft.com/office/drawing/2014/main" id="{9498772B-5E59-2DAF-A0F2-174CDA625CF2}"/>
                </a:ext>
              </a:extLst>
            </p:cNvPr>
            <p:cNvSpPr/>
            <p:nvPr/>
          </p:nvSpPr>
          <p:spPr>
            <a:xfrm>
              <a:off x="15433257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>
              <a:extLst>
                <a:ext uri="{FF2B5EF4-FFF2-40B4-BE49-F238E27FC236}">
                  <a16:creationId xmlns:a16="http://schemas.microsoft.com/office/drawing/2014/main" id="{C7D92D25-8B94-3CF1-C754-61899A17B171}"/>
                </a:ext>
              </a:extLst>
            </p:cNvPr>
            <p:cNvSpPr/>
            <p:nvPr/>
          </p:nvSpPr>
          <p:spPr>
            <a:xfrm>
              <a:off x="15230183" y="11105483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12"/>
                  </a:moveTo>
                  <a:lnTo>
                    <a:pt x="406146" y="12"/>
                  </a:lnTo>
                  <a:lnTo>
                    <a:pt x="406146" y="203073"/>
                  </a:lnTo>
                  <a:lnTo>
                    <a:pt x="609219" y="203073"/>
                  </a:lnTo>
                  <a:lnTo>
                    <a:pt x="609219" y="12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>
              <a:extLst>
                <a:ext uri="{FF2B5EF4-FFF2-40B4-BE49-F238E27FC236}">
                  <a16:creationId xmlns:a16="http://schemas.microsoft.com/office/drawing/2014/main" id="{35429A0C-6570-7369-2060-78222DAC68F9}"/>
                </a:ext>
              </a:extLst>
            </p:cNvPr>
            <p:cNvSpPr/>
            <p:nvPr/>
          </p:nvSpPr>
          <p:spPr>
            <a:xfrm>
              <a:off x="1583939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4" name="object 224">
            <a:extLst>
              <a:ext uri="{FF2B5EF4-FFF2-40B4-BE49-F238E27FC236}">
                <a16:creationId xmlns:a16="http://schemas.microsoft.com/office/drawing/2014/main" id="{44C760B3-F903-3782-DDB7-6A041A73A711}"/>
              </a:ext>
            </a:extLst>
          </p:cNvPr>
          <p:cNvGrpSpPr/>
          <p:nvPr/>
        </p:nvGrpSpPr>
        <p:grpSpPr>
          <a:xfrm>
            <a:off x="16042465" y="11105479"/>
            <a:ext cx="406400" cy="203200"/>
            <a:chOff x="16042465" y="11105479"/>
            <a:chExt cx="406400" cy="203200"/>
          </a:xfrm>
        </p:grpSpPr>
        <p:sp>
          <p:nvSpPr>
            <p:cNvPr id="225" name="object 225">
              <a:extLst>
                <a:ext uri="{FF2B5EF4-FFF2-40B4-BE49-F238E27FC236}">
                  <a16:creationId xmlns:a16="http://schemas.microsoft.com/office/drawing/2014/main" id="{AFD4022B-867F-7F0C-E32C-EB3085B0FABB}"/>
                </a:ext>
              </a:extLst>
            </p:cNvPr>
            <p:cNvSpPr/>
            <p:nvPr/>
          </p:nvSpPr>
          <p:spPr>
            <a:xfrm>
              <a:off x="16245536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>
              <a:extLst>
                <a:ext uri="{FF2B5EF4-FFF2-40B4-BE49-F238E27FC236}">
                  <a16:creationId xmlns:a16="http://schemas.microsoft.com/office/drawing/2014/main" id="{20EFE598-B34A-3789-9D81-701B6A54F785}"/>
                </a:ext>
              </a:extLst>
            </p:cNvPr>
            <p:cNvSpPr/>
            <p:nvPr/>
          </p:nvSpPr>
          <p:spPr>
            <a:xfrm>
              <a:off x="1604246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7" name="object 227">
            <a:extLst>
              <a:ext uri="{FF2B5EF4-FFF2-40B4-BE49-F238E27FC236}">
                <a16:creationId xmlns:a16="http://schemas.microsoft.com/office/drawing/2014/main" id="{53F4BEDF-F2D6-2DEF-A203-FC058DBCFC87}"/>
              </a:ext>
            </a:extLst>
          </p:cNvPr>
          <p:cNvGrpSpPr/>
          <p:nvPr/>
        </p:nvGrpSpPr>
        <p:grpSpPr>
          <a:xfrm>
            <a:off x="16448599" y="11105479"/>
            <a:ext cx="812800" cy="203200"/>
            <a:chOff x="16448599" y="11105479"/>
            <a:chExt cx="812800" cy="203200"/>
          </a:xfrm>
        </p:grpSpPr>
        <p:sp>
          <p:nvSpPr>
            <p:cNvPr id="228" name="object 228">
              <a:extLst>
                <a:ext uri="{FF2B5EF4-FFF2-40B4-BE49-F238E27FC236}">
                  <a16:creationId xmlns:a16="http://schemas.microsoft.com/office/drawing/2014/main" id="{68DFD6D3-215C-2449-EB20-4C6001F4C67F}"/>
                </a:ext>
              </a:extLst>
            </p:cNvPr>
            <p:cNvSpPr/>
            <p:nvPr/>
          </p:nvSpPr>
          <p:spPr>
            <a:xfrm>
              <a:off x="1665167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>
              <a:extLst>
                <a:ext uri="{FF2B5EF4-FFF2-40B4-BE49-F238E27FC236}">
                  <a16:creationId xmlns:a16="http://schemas.microsoft.com/office/drawing/2014/main" id="{C16ECAFE-EE67-6311-4736-0BC06250B4B2}"/>
                </a:ext>
              </a:extLst>
            </p:cNvPr>
            <p:cNvSpPr/>
            <p:nvPr/>
          </p:nvSpPr>
          <p:spPr>
            <a:xfrm>
              <a:off x="16448596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19" y="203060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>
              <a:extLst>
                <a:ext uri="{FF2B5EF4-FFF2-40B4-BE49-F238E27FC236}">
                  <a16:creationId xmlns:a16="http://schemas.microsoft.com/office/drawing/2014/main" id="{2D8422C6-93B3-3B71-7915-1670E18F911E}"/>
                </a:ext>
              </a:extLst>
            </p:cNvPr>
            <p:cNvSpPr/>
            <p:nvPr/>
          </p:nvSpPr>
          <p:spPr>
            <a:xfrm>
              <a:off x="1705781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1" name="object 231">
            <a:extLst>
              <a:ext uri="{FF2B5EF4-FFF2-40B4-BE49-F238E27FC236}">
                <a16:creationId xmlns:a16="http://schemas.microsoft.com/office/drawing/2014/main" id="{243A2CB0-699B-B958-8B79-23AC5303A8D6}"/>
              </a:ext>
            </a:extLst>
          </p:cNvPr>
          <p:cNvGrpSpPr/>
          <p:nvPr/>
        </p:nvGrpSpPr>
        <p:grpSpPr>
          <a:xfrm>
            <a:off x="17260878" y="11105484"/>
            <a:ext cx="406400" cy="203200"/>
            <a:chOff x="17260878" y="11105484"/>
            <a:chExt cx="406400" cy="203200"/>
          </a:xfrm>
        </p:grpSpPr>
        <p:sp>
          <p:nvSpPr>
            <p:cNvPr id="232" name="object 232">
              <a:extLst>
                <a:ext uri="{FF2B5EF4-FFF2-40B4-BE49-F238E27FC236}">
                  <a16:creationId xmlns:a16="http://schemas.microsoft.com/office/drawing/2014/main" id="{92439927-DFFC-B883-ED5D-CC00186B7101}"/>
                </a:ext>
              </a:extLst>
            </p:cNvPr>
            <p:cNvSpPr/>
            <p:nvPr/>
          </p:nvSpPr>
          <p:spPr>
            <a:xfrm>
              <a:off x="1746395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>
              <a:extLst>
                <a:ext uri="{FF2B5EF4-FFF2-40B4-BE49-F238E27FC236}">
                  <a16:creationId xmlns:a16="http://schemas.microsoft.com/office/drawing/2014/main" id="{13380870-1103-8F08-5892-1C5E1C8D8E63}"/>
                </a:ext>
              </a:extLst>
            </p:cNvPr>
            <p:cNvSpPr/>
            <p:nvPr/>
          </p:nvSpPr>
          <p:spPr>
            <a:xfrm>
              <a:off x="17260878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4" name="object 234">
            <a:extLst>
              <a:ext uri="{FF2B5EF4-FFF2-40B4-BE49-F238E27FC236}">
                <a16:creationId xmlns:a16="http://schemas.microsoft.com/office/drawing/2014/main" id="{37423291-EC10-205D-596A-A4FC2EC95DB0}"/>
              </a:ext>
            </a:extLst>
          </p:cNvPr>
          <p:cNvGrpSpPr/>
          <p:nvPr/>
        </p:nvGrpSpPr>
        <p:grpSpPr>
          <a:xfrm>
            <a:off x="17667017" y="11105479"/>
            <a:ext cx="812800" cy="203200"/>
            <a:chOff x="17667017" y="11105479"/>
            <a:chExt cx="812800" cy="203200"/>
          </a:xfrm>
        </p:grpSpPr>
        <p:sp>
          <p:nvSpPr>
            <p:cNvPr id="235" name="object 235">
              <a:extLst>
                <a:ext uri="{FF2B5EF4-FFF2-40B4-BE49-F238E27FC236}">
                  <a16:creationId xmlns:a16="http://schemas.microsoft.com/office/drawing/2014/main" id="{7EB687BB-456B-BFB3-ECC9-0F3E468698DC}"/>
                </a:ext>
              </a:extLst>
            </p:cNvPr>
            <p:cNvSpPr/>
            <p:nvPr/>
          </p:nvSpPr>
          <p:spPr>
            <a:xfrm>
              <a:off x="17870083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>
              <a:extLst>
                <a:ext uri="{FF2B5EF4-FFF2-40B4-BE49-F238E27FC236}">
                  <a16:creationId xmlns:a16="http://schemas.microsoft.com/office/drawing/2014/main" id="{E1057202-D91B-2A42-90F9-7A1CA5DF24C4}"/>
                </a:ext>
              </a:extLst>
            </p:cNvPr>
            <p:cNvSpPr/>
            <p:nvPr/>
          </p:nvSpPr>
          <p:spPr>
            <a:xfrm>
              <a:off x="17667008" y="11105483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73"/>
                  </a:lnTo>
                  <a:lnTo>
                    <a:pt x="609219" y="203073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>
              <a:extLst>
                <a:ext uri="{FF2B5EF4-FFF2-40B4-BE49-F238E27FC236}">
                  <a16:creationId xmlns:a16="http://schemas.microsoft.com/office/drawing/2014/main" id="{C7D2089D-F901-8D0B-5552-0091E17B9ADF}"/>
                </a:ext>
              </a:extLst>
            </p:cNvPr>
            <p:cNvSpPr/>
            <p:nvPr/>
          </p:nvSpPr>
          <p:spPr>
            <a:xfrm>
              <a:off x="18276228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8" name="object 238">
            <a:extLst>
              <a:ext uri="{FF2B5EF4-FFF2-40B4-BE49-F238E27FC236}">
                <a16:creationId xmlns:a16="http://schemas.microsoft.com/office/drawing/2014/main" id="{3CB9BA6D-0CAF-1519-7089-DCADCA2984D3}"/>
              </a:ext>
            </a:extLst>
          </p:cNvPr>
          <p:cNvGrpSpPr/>
          <p:nvPr/>
        </p:nvGrpSpPr>
        <p:grpSpPr>
          <a:xfrm>
            <a:off x="18479295" y="11105479"/>
            <a:ext cx="406400" cy="203200"/>
            <a:chOff x="18479295" y="11105479"/>
            <a:chExt cx="406400" cy="203200"/>
          </a:xfrm>
        </p:grpSpPr>
        <p:sp>
          <p:nvSpPr>
            <p:cNvPr id="239" name="object 239">
              <a:extLst>
                <a:ext uri="{FF2B5EF4-FFF2-40B4-BE49-F238E27FC236}">
                  <a16:creationId xmlns:a16="http://schemas.microsoft.com/office/drawing/2014/main" id="{53176172-1B6C-1C0C-4B30-300954AA4368}"/>
                </a:ext>
              </a:extLst>
            </p:cNvPr>
            <p:cNvSpPr/>
            <p:nvPr/>
          </p:nvSpPr>
          <p:spPr>
            <a:xfrm>
              <a:off x="18682362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>
              <a:extLst>
                <a:ext uri="{FF2B5EF4-FFF2-40B4-BE49-F238E27FC236}">
                  <a16:creationId xmlns:a16="http://schemas.microsoft.com/office/drawing/2014/main" id="{A2A2E292-6224-FC3D-E0F0-329735E1F723}"/>
                </a:ext>
              </a:extLst>
            </p:cNvPr>
            <p:cNvSpPr/>
            <p:nvPr/>
          </p:nvSpPr>
          <p:spPr>
            <a:xfrm>
              <a:off x="1847929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1" name="object 241">
            <a:extLst>
              <a:ext uri="{FF2B5EF4-FFF2-40B4-BE49-F238E27FC236}">
                <a16:creationId xmlns:a16="http://schemas.microsoft.com/office/drawing/2014/main" id="{3CCF4B56-4779-D028-7210-21FC25664ED6}"/>
              </a:ext>
            </a:extLst>
          </p:cNvPr>
          <p:cNvGrpSpPr/>
          <p:nvPr/>
        </p:nvGrpSpPr>
        <p:grpSpPr>
          <a:xfrm>
            <a:off x="18885434" y="11105479"/>
            <a:ext cx="406400" cy="203200"/>
            <a:chOff x="18885434" y="11105479"/>
            <a:chExt cx="406400" cy="203200"/>
          </a:xfrm>
        </p:grpSpPr>
        <p:sp>
          <p:nvSpPr>
            <p:cNvPr id="242" name="object 242">
              <a:extLst>
                <a:ext uri="{FF2B5EF4-FFF2-40B4-BE49-F238E27FC236}">
                  <a16:creationId xmlns:a16="http://schemas.microsoft.com/office/drawing/2014/main" id="{0709CF66-24A0-DE1D-4756-3DB3D35D9040}"/>
                </a:ext>
              </a:extLst>
            </p:cNvPr>
            <p:cNvSpPr/>
            <p:nvPr/>
          </p:nvSpPr>
          <p:spPr>
            <a:xfrm>
              <a:off x="19088508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>
              <a:extLst>
                <a:ext uri="{FF2B5EF4-FFF2-40B4-BE49-F238E27FC236}">
                  <a16:creationId xmlns:a16="http://schemas.microsoft.com/office/drawing/2014/main" id="{76A3E1E3-839D-8A97-8F63-21A6ECEB4410}"/>
                </a:ext>
              </a:extLst>
            </p:cNvPr>
            <p:cNvSpPr/>
            <p:nvPr/>
          </p:nvSpPr>
          <p:spPr>
            <a:xfrm>
              <a:off x="18885434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4" name="TextBox 243">
            <a:extLst>
              <a:ext uri="{FF2B5EF4-FFF2-40B4-BE49-F238E27FC236}">
                <a16:creationId xmlns:a16="http://schemas.microsoft.com/office/drawing/2014/main" id="{77E23323-99AD-9AF1-ADC7-F0F7234706EA}"/>
              </a:ext>
            </a:extLst>
          </p:cNvPr>
          <p:cNvSpPr txBox="1"/>
          <p:nvPr/>
        </p:nvSpPr>
        <p:spPr>
          <a:xfrm>
            <a:off x="984250" y="1075855"/>
            <a:ext cx="10363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8000" b="1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Collaborative Working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7413BA48-1199-0930-22FD-266D7FF573CE}"/>
              </a:ext>
            </a:extLst>
          </p:cNvPr>
          <p:cNvSpPr txBox="1"/>
          <p:nvPr/>
        </p:nvSpPr>
        <p:spPr>
          <a:xfrm>
            <a:off x="1136650" y="2606674"/>
            <a:ext cx="13944600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All Wales police dementia group</a:t>
            </a: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Welsh forces to join </a:t>
            </a:r>
            <a:r>
              <a:rPr lang="en-GB" sz="4000" dirty="0" err="1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MedicAlert</a:t>
            </a:r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Data collection for Wales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Share best practice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North Wales police educational video</a:t>
            </a: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286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9091264-679C-9FFF-6AB0-BB1716713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DC09E242-6E28-D601-60F4-2800E10C502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83813" y="478995"/>
            <a:ext cx="1453641" cy="1765300"/>
          </a:xfrm>
          <a:prstGeom prst="rect">
            <a:avLst/>
          </a:prstGeom>
        </p:spPr>
      </p:pic>
      <p:grpSp>
        <p:nvGrpSpPr>
          <p:cNvPr id="3" name="object 3">
            <a:extLst>
              <a:ext uri="{FF2B5EF4-FFF2-40B4-BE49-F238E27FC236}">
                <a16:creationId xmlns:a16="http://schemas.microsoft.com/office/drawing/2014/main" id="{307B2473-55DD-C1AC-C7A7-40849A41DFC5}"/>
              </a:ext>
            </a:extLst>
          </p:cNvPr>
          <p:cNvGrpSpPr/>
          <p:nvPr/>
        </p:nvGrpSpPr>
        <p:grpSpPr>
          <a:xfrm>
            <a:off x="17451874" y="866371"/>
            <a:ext cx="2652395" cy="1302385"/>
            <a:chOff x="17451874" y="866371"/>
            <a:chExt cx="2652395" cy="130238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51CE3E40-ECDF-80A0-FA5D-559B3D3C789B}"/>
                </a:ext>
              </a:extLst>
            </p:cNvPr>
            <p:cNvSpPr/>
            <p:nvPr/>
          </p:nvSpPr>
          <p:spPr>
            <a:xfrm>
              <a:off x="17652551" y="1314420"/>
              <a:ext cx="2451735" cy="406400"/>
            </a:xfrm>
            <a:custGeom>
              <a:avLst/>
              <a:gdLst/>
              <a:ahLst/>
              <a:cxnLst/>
              <a:rect l="l" t="t" r="r" b="b"/>
              <a:pathLst>
                <a:path w="2451734" h="406400">
                  <a:moveTo>
                    <a:pt x="2451297" y="0"/>
                  </a:moveTo>
                  <a:lnTo>
                    <a:pt x="0" y="0"/>
                  </a:lnTo>
                  <a:lnTo>
                    <a:pt x="0" y="406123"/>
                  </a:lnTo>
                  <a:lnTo>
                    <a:pt x="2451297" y="406123"/>
                  </a:lnTo>
                  <a:lnTo>
                    <a:pt x="2451297" y="0"/>
                  </a:lnTo>
                  <a:close/>
                </a:path>
              </a:pathLst>
            </a:custGeom>
            <a:solidFill>
              <a:srgbClr val="FFE4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537FDD2-2F86-69D0-16DD-76426716C137}"/>
                </a:ext>
              </a:extLst>
            </p:cNvPr>
            <p:cNvSpPr/>
            <p:nvPr/>
          </p:nvSpPr>
          <p:spPr>
            <a:xfrm>
              <a:off x="19033148" y="1386147"/>
              <a:ext cx="21590" cy="100965"/>
            </a:xfrm>
            <a:custGeom>
              <a:avLst/>
              <a:gdLst/>
              <a:ahLst/>
              <a:cxnLst/>
              <a:rect l="l" t="t" r="r" b="b"/>
              <a:pathLst>
                <a:path w="21590" h="100965">
                  <a:moveTo>
                    <a:pt x="21043" y="26682"/>
                  </a:moveTo>
                  <a:lnTo>
                    <a:pt x="546" y="26682"/>
                  </a:lnTo>
                  <a:lnTo>
                    <a:pt x="546" y="100418"/>
                  </a:lnTo>
                  <a:lnTo>
                    <a:pt x="21043" y="100418"/>
                  </a:lnTo>
                  <a:lnTo>
                    <a:pt x="21043" y="26682"/>
                  </a:lnTo>
                  <a:close/>
                </a:path>
                <a:path w="21590" h="100965">
                  <a:moveTo>
                    <a:pt x="21577" y="0"/>
                  </a:moveTo>
                  <a:lnTo>
                    <a:pt x="0" y="0"/>
                  </a:lnTo>
                  <a:lnTo>
                    <a:pt x="0" y="18567"/>
                  </a:lnTo>
                  <a:lnTo>
                    <a:pt x="21577" y="18567"/>
                  </a:lnTo>
                  <a:lnTo>
                    <a:pt x="2157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4B35388F-4F74-A95D-E9FC-237C60CA2E2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892841" y="1386135"/>
              <a:ext cx="1448972" cy="275685"/>
            </a:xfrm>
            <a:prstGeom prst="rect">
              <a:avLst/>
            </a:prstGeom>
          </p:spPr>
        </p:pic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18EAFD60-2FD7-9187-C77C-FC0C1D0D96F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451874" y="1314421"/>
              <a:ext cx="406123" cy="406123"/>
            </a:xfrm>
            <a:prstGeom prst="rect">
              <a:avLst/>
            </a:prstGeom>
          </p:spPr>
        </p:pic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202BFE47-66A7-AA21-D0A9-068C6BD51432}"/>
                </a:ext>
              </a:extLst>
            </p:cNvPr>
            <p:cNvSpPr/>
            <p:nvPr/>
          </p:nvSpPr>
          <p:spPr>
            <a:xfrm>
              <a:off x="17654928" y="866371"/>
              <a:ext cx="2449195" cy="406400"/>
            </a:xfrm>
            <a:custGeom>
              <a:avLst/>
              <a:gdLst/>
              <a:ahLst/>
              <a:cxnLst/>
              <a:rect l="l" t="t" r="r" b="b"/>
              <a:pathLst>
                <a:path w="2449194" h="406400">
                  <a:moveTo>
                    <a:pt x="2448920" y="0"/>
                  </a:moveTo>
                  <a:lnTo>
                    <a:pt x="0" y="0"/>
                  </a:lnTo>
                  <a:lnTo>
                    <a:pt x="0" y="406123"/>
                  </a:lnTo>
                  <a:lnTo>
                    <a:pt x="2448920" y="406123"/>
                  </a:lnTo>
                  <a:lnTo>
                    <a:pt x="2448920" y="0"/>
                  </a:lnTo>
                  <a:close/>
                </a:path>
              </a:pathLst>
            </a:custGeom>
            <a:solidFill>
              <a:srgbClr val="A2DE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>
              <a:extLst>
                <a:ext uri="{FF2B5EF4-FFF2-40B4-BE49-F238E27FC236}">
                  <a16:creationId xmlns:a16="http://schemas.microsoft.com/office/drawing/2014/main" id="{1EB2F7E6-06C8-CB95-0376-18F194C9D1F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890678" y="938085"/>
              <a:ext cx="568813" cy="275541"/>
            </a:xfrm>
            <a:prstGeom prst="rect">
              <a:avLst/>
            </a:prstGeom>
          </p:spPr>
        </p:pic>
        <p:pic>
          <p:nvPicPr>
            <p:cNvPr id="10" name="object 10">
              <a:extLst>
                <a:ext uri="{FF2B5EF4-FFF2-40B4-BE49-F238E27FC236}">
                  <a16:creationId xmlns:a16="http://schemas.microsoft.com/office/drawing/2014/main" id="{48784EFC-1974-5C8F-304E-2F4C6DEE5A7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451874" y="866371"/>
              <a:ext cx="406123" cy="406123"/>
            </a:xfrm>
            <a:prstGeom prst="rect">
              <a:avLst/>
            </a:prstGeom>
          </p:spPr>
        </p:pic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C70DD86F-5A91-7055-CB9E-3785E26F8FC9}"/>
                </a:ext>
              </a:extLst>
            </p:cNvPr>
            <p:cNvSpPr/>
            <p:nvPr/>
          </p:nvSpPr>
          <p:spPr>
            <a:xfrm>
              <a:off x="17652551" y="1762469"/>
              <a:ext cx="2451735" cy="406400"/>
            </a:xfrm>
            <a:custGeom>
              <a:avLst/>
              <a:gdLst/>
              <a:ahLst/>
              <a:cxnLst/>
              <a:rect l="l" t="t" r="r" b="b"/>
              <a:pathLst>
                <a:path w="2451734" h="406400">
                  <a:moveTo>
                    <a:pt x="2451297" y="0"/>
                  </a:moveTo>
                  <a:lnTo>
                    <a:pt x="0" y="0"/>
                  </a:lnTo>
                  <a:lnTo>
                    <a:pt x="0" y="406123"/>
                  </a:lnTo>
                  <a:lnTo>
                    <a:pt x="2451297" y="406123"/>
                  </a:lnTo>
                  <a:lnTo>
                    <a:pt x="2451297" y="0"/>
                  </a:lnTo>
                  <a:close/>
                </a:path>
              </a:pathLst>
            </a:custGeom>
            <a:solidFill>
              <a:srgbClr val="BFB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id="{9C14AAEE-310C-0104-262F-49FF16E990C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88664" y="1834188"/>
              <a:ext cx="1607214" cy="254908"/>
            </a:xfrm>
            <a:prstGeom prst="rect">
              <a:avLst/>
            </a:prstGeom>
          </p:spPr>
        </p:pic>
        <p:pic>
          <p:nvPicPr>
            <p:cNvPr id="13" name="object 13">
              <a:extLst>
                <a:ext uri="{FF2B5EF4-FFF2-40B4-BE49-F238E27FC236}">
                  <a16:creationId xmlns:a16="http://schemas.microsoft.com/office/drawing/2014/main" id="{BE4C613D-9146-DA55-5ED9-9EB8550D8E3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451874" y="1762471"/>
              <a:ext cx="406123" cy="406123"/>
            </a:xfrm>
            <a:prstGeom prst="rect">
              <a:avLst/>
            </a:prstGeom>
          </p:spPr>
        </p:pic>
      </p:grp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976996D3-6CCB-F331-7C49-E2ACD8EC4CD3}"/>
              </a:ext>
            </a:extLst>
          </p:cNvPr>
          <p:cNvGrpSpPr/>
          <p:nvPr/>
        </p:nvGrpSpPr>
        <p:grpSpPr>
          <a:xfrm>
            <a:off x="0" y="10699339"/>
            <a:ext cx="1015365" cy="406400"/>
            <a:chOff x="0" y="10699339"/>
            <a:chExt cx="1015365" cy="406400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5B6833DC-8ED9-FA48-8872-CB3E12D3F662}"/>
                </a:ext>
              </a:extLst>
            </p:cNvPr>
            <p:cNvSpPr/>
            <p:nvPr/>
          </p:nvSpPr>
          <p:spPr>
            <a:xfrm>
              <a:off x="203060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9E5961D5-8D7C-1465-D3C6-2E2918B9EB7A}"/>
                </a:ext>
              </a:extLst>
            </p:cNvPr>
            <p:cNvSpPr/>
            <p:nvPr/>
          </p:nvSpPr>
          <p:spPr>
            <a:xfrm>
              <a:off x="203060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406400">
                  <a:moveTo>
                    <a:pt x="406146" y="203073"/>
                  </a:moveTo>
                  <a:lnTo>
                    <a:pt x="203073" y="203073"/>
                  </a:lnTo>
                  <a:lnTo>
                    <a:pt x="203073" y="406146"/>
                  </a:lnTo>
                  <a:lnTo>
                    <a:pt x="406146" y="406146"/>
                  </a:lnTo>
                  <a:lnTo>
                    <a:pt x="406146" y="203073"/>
                  </a:lnTo>
                  <a:close/>
                </a:path>
                <a:path w="609600" h="406400">
                  <a:moveTo>
                    <a:pt x="609206" y="0"/>
                  </a:moveTo>
                  <a:lnTo>
                    <a:pt x="406146" y="0"/>
                  </a:lnTo>
                  <a:lnTo>
                    <a:pt x="406146" y="203073"/>
                  </a:lnTo>
                  <a:lnTo>
                    <a:pt x="609206" y="203073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5B6F682C-04AA-06AB-5ED8-01CD214C13E5}"/>
                </a:ext>
              </a:extLst>
            </p:cNvPr>
            <p:cNvSpPr/>
            <p:nvPr/>
          </p:nvSpPr>
          <p:spPr>
            <a:xfrm>
              <a:off x="0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025CEC34-26B6-9F64-1340-9621AC5AD687}"/>
                </a:ext>
              </a:extLst>
            </p:cNvPr>
            <p:cNvSpPr/>
            <p:nvPr/>
          </p:nvSpPr>
          <p:spPr>
            <a:xfrm>
              <a:off x="0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10A84E63-AB9B-C2B9-65BE-6A862CCD086F}"/>
                </a:ext>
              </a:extLst>
            </p:cNvPr>
            <p:cNvSpPr/>
            <p:nvPr/>
          </p:nvSpPr>
          <p:spPr>
            <a:xfrm>
              <a:off x="81227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>
            <a:extLst>
              <a:ext uri="{FF2B5EF4-FFF2-40B4-BE49-F238E27FC236}">
                <a16:creationId xmlns:a16="http://schemas.microsoft.com/office/drawing/2014/main" id="{C3513FFC-1094-8129-2763-BBF532335D35}"/>
              </a:ext>
            </a:extLst>
          </p:cNvPr>
          <p:cNvGrpSpPr/>
          <p:nvPr/>
        </p:nvGrpSpPr>
        <p:grpSpPr>
          <a:xfrm>
            <a:off x="812278" y="10699339"/>
            <a:ext cx="609600" cy="406400"/>
            <a:chOff x="812278" y="10699339"/>
            <a:chExt cx="609600" cy="406400"/>
          </a:xfrm>
        </p:grpSpPr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95D1161A-D160-163A-F14B-45C71A02B6BF}"/>
                </a:ext>
              </a:extLst>
            </p:cNvPr>
            <p:cNvSpPr/>
            <p:nvPr/>
          </p:nvSpPr>
          <p:spPr>
            <a:xfrm>
              <a:off x="1015339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>
              <a:extLst>
                <a:ext uri="{FF2B5EF4-FFF2-40B4-BE49-F238E27FC236}">
                  <a16:creationId xmlns:a16="http://schemas.microsoft.com/office/drawing/2014/main" id="{89F28D90-4967-D6F0-5479-AB1E2CFABC39}"/>
                </a:ext>
              </a:extLst>
            </p:cNvPr>
            <p:cNvSpPr/>
            <p:nvPr/>
          </p:nvSpPr>
          <p:spPr>
            <a:xfrm>
              <a:off x="812266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>
            <a:extLst>
              <a:ext uri="{FF2B5EF4-FFF2-40B4-BE49-F238E27FC236}">
                <a16:creationId xmlns:a16="http://schemas.microsoft.com/office/drawing/2014/main" id="{5BAAC935-52F1-9A64-3C93-7E45957B49E7}"/>
              </a:ext>
            </a:extLst>
          </p:cNvPr>
          <p:cNvGrpSpPr/>
          <p:nvPr/>
        </p:nvGrpSpPr>
        <p:grpSpPr>
          <a:xfrm>
            <a:off x="1218413" y="10699339"/>
            <a:ext cx="1218565" cy="406400"/>
            <a:chOff x="1218413" y="10699339"/>
            <a:chExt cx="1218565" cy="406400"/>
          </a:xfrm>
        </p:grpSpPr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312F24E2-1306-CC41-644E-DA6C0312C809}"/>
                </a:ext>
              </a:extLst>
            </p:cNvPr>
            <p:cNvSpPr/>
            <p:nvPr/>
          </p:nvSpPr>
          <p:spPr>
            <a:xfrm>
              <a:off x="1421472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D35FE14C-3CB2-86A2-BAF7-B81D8CF0F9E7}"/>
                </a:ext>
              </a:extLst>
            </p:cNvPr>
            <p:cNvSpPr/>
            <p:nvPr/>
          </p:nvSpPr>
          <p:spPr>
            <a:xfrm>
              <a:off x="1218412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A402930F-13AC-FAEC-B37B-27783742CA02}"/>
                </a:ext>
              </a:extLst>
            </p:cNvPr>
            <p:cNvSpPr/>
            <p:nvPr/>
          </p:nvSpPr>
          <p:spPr>
            <a:xfrm>
              <a:off x="203069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60" y="203073"/>
                  </a:lnTo>
                  <a:lnTo>
                    <a:pt x="203060" y="0"/>
                  </a:lnTo>
                  <a:close/>
                </a:path>
                <a:path w="406400" h="406400">
                  <a:moveTo>
                    <a:pt x="406133" y="203073"/>
                  </a:moveTo>
                  <a:lnTo>
                    <a:pt x="203060" y="203073"/>
                  </a:lnTo>
                  <a:lnTo>
                    <a:pt x="203060" y="406146"/>
                  </a:lnTo>
                  <a:lnTo>
                    <a:pt x="406133" y="406146"/>
                  </a:lnTo>
                  <a:lnTo>
                    <a:pt x="406133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>
              <a:extLst>
                <a:ext uri="{FF2B5EF4-FFF2-40B4-BE49-F238E27FC236}">
                  <a16:creationId xmlns:a16="http://schemas.microsoft.com/office/drawing/2014/main" id="{1F865191-44F0-52EF-8E09-0C4A0E8F9717}"/>
                </a:ext>
              </a:extLst>
            </p:cNvPr>
            <p:cNvSpPr/>
            <p:nvPr/>
          </p:nvSpPr>
          <p:spPr>
            <a:xfrm>
              <a:off x="203069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>
            <a:extLst>
              <a:ext uri="{FF2B5EF4-FFF2-40B4-BE49-F238E27FC236}">
                <a16:creationId xmlns:a16="http://schemas.microsoft.com/office/drawing/2014/main" id="{42A7DD3D-80B0-B298-ACAF-E53366C813D6}"/>
              </a:ext>
            </a:extLst>
          </p:cNvPr>
          <p:cNvGrpSpPr/>
          <p:nvPr/>
        </p:nvGrpSpPr>
        <p:grpSpPr>
          <a:xfrm>
            <a:off x="0" y="11105484"/>
            <a:ext cx="1015365" cy="203200"/>
            <a:chOff x="0" y="11105484"/>
            <a:chExt cx="1015365" cy="203200"/>
          </a:xfrm>
        </p:grpSpPr>
        <p:sp>
          <p:nvSpPr>
            <p:cNvPr id="29" name="object 29">
              <a:extLst>
                <a:ext uri="{FF2B5EF4-FFF2-40B4-BE49-F238E27FC236}">
                  <a16:creationId xmlns:a16="http://schemas.microsoft.com/office/drawing/2014/main" id="{31C4AAA8-92C3-071D-448C-D266CA239997}"/>
                </a:ext>
              </a:extLst>
            </p:cNvPr>
            <p:cNvSpPr/>
            <p:nvPr/>
          </p:nvSpPr>
          <p:spPr>
            <a:xfrm>
              <a:off x="40613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>
              <a:extLst>
                <a:ext uri="{FF2B5EF4-FFF2-40B4-BE49-F238E27FC236}">
                  <a16:creationId xmlns:a16="http://schemas.microsoft.com/office/drawing/2014/main" id="{154A99A1-976A-7B31-609B-D60633FC36E2}"/>
                </a:ext>
              </a:extLst>
            </p:cNvPr>
            <p:cNvSpPr/>
            <p:nvPr/>
          </p:nvSpPr>
          <p:spPr>
            <a:xfrm>
              <a:off x="203060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66C67C4A-7238-90E3-D58C-58E72921CACB}"/>
                </a:ext>
              </a:extLst>
            </p:cNvPr>
            <p:cNvSpPr/>
            <p:nvPr/>
          </p:nvSpPr>
          <p:spPr>
            <a:xfrm>
              <a:off x="0" y="11105496"/>
              <a:ext cx="1015365" cy="203200"/>
            </a:xfrm>
            <a:custGeom>
              <a:avLst/>
              <a:gdLst/>
              <a:ahLst/>
              <a:cxnLst/>
              <a:rect l="l" t="t" r="r" b="b"/>
              <a:pathLst>
                <a:path w="1015365" h="203200">
                  <a:moveTo>
                    <a:pt x="203060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60" y="203060"/>
                  </a:lnTo>
                  <a:lnTo>
                    <a:pt x="203060" y="0"/>
                  </a:lnTo>
                  <a:close/>
                </a:path>
                <a:path w="1015365" h="203200">
                  <a:moveTo>
                    <a:pt x="1015339" y="0"/>
                  </a:moveTo>
                  <a:lnTo>
                    <a:pt x="812266" y="0"/>
                  </a:lnTo>
                  <a:lnTo>
                    <a:pt x="812266" y="203060"/>
                  </a:lnTo>
                  <a:lnTo>
                    <a:pt x="1015339" y="203060"/>
                  </a:lnTo>
                  <a:lnTo>
                    <a:pt x="1015339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>
            <a:extLst>
              <a:ext uri="{FF2B5EF4-FFF2-40B4-BE49-F238E27FC236}">
                <a16:creationId xmlns:a16="http://schemas.microsoft.com/office/drawing/2014/main" id="{1D1906C9-0674-95D6-5D73-1E4ADB086612}"/>
              </a:ext>
            </a:extLst>
          </p:cNvPr>
          <p:cNvGrpSpPr/>
          <p:nvPr/>
        </p:nvGrpSpPr>
        <p:grpSpPr>
          <a:xfrm>
            <a:off x="1015340" y="11105484"/>
            <a:ext cx="406400" cy="203200"/>
            <a:chOff x="1015340" y="11105484"/>
            <a:chExt cx="406400" cy="203200"/>
          </a:xfrm>
        </p:grpSpPr>
        <p:sp>
          <p:nvSpPr>
            <p:cNvPr id="33" name="object 33">
              <a:extLst>
                <a:ext uri="{FF2B5EF4-FFF2-40B4-BE49-F238E27FC236}">
                  <a16:creationId xmlns:a16="http://schemas.microsoft.com/office/drawing/2014/main" id="{1CF0D529-62BB-0555-D8DC-210D2BDEA562}"/>
                </a:ext>
              </a:extLst>
            </p:cNvPr>
            <p:cNvSpPr/>
            <p:nvPr/>
          </p:nvSpPr>
          <p:spPr>
            <a:xfrm>
              <a:off x="121841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id="{8A25C86C-82A7-5EC3-0A99-A9695CAD4EB9}"/>
                </a:ext>
              </a:extLst>
            </p:cNvPr>
            <p:cNvSpPr/>
            <p:nvPr/>
          </p:nvSpPr>
          <p:spPr>
            <a:xfrm>
              <a:off x="101534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>
            <a:extLst>
              <a:ext uri="{FF2B5EF4-FFF2-40B4-BE49-F238E27FC236}">
                <a16:creationId xmlns:a16="http://schemas.microsoft.com/office/drawing/2014/main" id="{89C7B83C-CCD1-A433-059A-7112F1C1CCD2}"/>
              </a:ext>
            </a:extLst>
          </p:cNvPr>
          <p:cNvGrpSpPr/>
          <p:nvPr/>
        </p:nvGrpSpPr>
        <p:grpSpPr>
          <a:xfrm>
            <a:off x="1421485" y="11105484"/>
            <a:ext cx="1015365" cy="203200"/>
            <a:chOff x="1421485" y="11105484"/>
            <a:chExt cx="1015365" cy="203200"/>
          </a:xfrm>
        </p:grpSpPr>
        <p:sp>
          <p:nvSpPr>
            <p:cNvPr id="36" name="object 36">
              <a:extLst>
                <a:ext uri="{FF2B5EF4-FFF2-40B4-BE49-F238E27FC236}">
                  <a16:creationId xmlns:a16="http://schemas.microsoft.com/office/drawing/2014/main" id="{783E0C66-B491-AD8A-E1FA-BE37455C52BF}"/>
                </a:ext>
              </a:extLst>
            </p:cNvPr>
            <p:cNvSpPr/>
            <p:nvPr/>
          </p:nvSpPr>
          <p:spPr>
            <a:xfrm>
              <a:off x="162454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00D5813-26BC-B49C-089E-B5A7E39CBEA0}"/>
                </a:ext>
              </a:extLst>
            </p:cNvPr>
            <p:cNvSpPr/>
            <p:nvPr/>
          </p:nvSpPr>
          <p:spPr>
            <a:xfrm>
              <a:off x="1421472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19" y="203060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>
              <a:extLst>
                <a:ext uri="{FF2B5EF4-FFF2-40B4-BE49-F238E27FC236}">
                  <a16:creationId xmlns:a16="http://schemas.microsoft.com/office/drawing/2014/main" id="{6CF494AA-5DF6-8AD7-BC50-DF2DFC301D05}"/>
                </a:ext>
              </a:extLst>
            </p:cNvPr>
            <p:cNvSpPr/>
            <p:nvPr/>
          </p:nvSpPr>
          <p:spPr>
            <a:xfrm>
              <a:off x="2030692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>
              <a:extLst>
                <a:ext uri="{FF2B5EF4-FFF2-40B4-BE49-F238E27FC236}">
                  <a16:creationId xmlns:a16="http://schemas.microsoft.com/office/drawing/2014/main" id="{268944F3-0F47-AD02-C2FC-4101BBBE07C5}"/>
                </a:ext>
              </a:extLst>
            </p:cNvPr>
            <p:cNvSpPr/>
            <p:nvPr/>
          </p:nvSpPr>
          <p:spPr>
            <a:xfrm>
              <a:off x="223375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>
            <a:extLst>
              <a:ext uri="{FF2B5EF4-FFF2-40B4-BE49-F238E27FC236}">
                <a16:creationId xmlns:a16="http://schemas.microsoft.com/office/drawing/2014/main" id="{2BD3B468-C445-63CA-2BDB-FC6B3A1E84FB}"/>
              </a:ext>
            </a:extLst>
          </p:cNvPr>
          <p:cNvGrpSpPr/>
          <p:nvPr/>
        </p:nvGrpSpPr>
        <p:grpSpPr>
          <a:xfrm>
            <a:off x="19291569" y="11105479"/>
            <a:ext cx="406400" cy="203200"/>
            <a:chOff x="19291569" y="11105479"/>
            <a:chExt cx="406400" cy="203200"/>
          </a:xfrm>
        </p:grpSpPr>
        <p:sp>
          <p:nvSpPr>
            <p:cNvPr id="41" name="object 41">
              <a:extLst>
                <a:ext uri="{FF2B5EF4-FFF2-40B4-BE49-F238E27FC236}">
                  <a16:creationId xmlns:a16="http://schemas.microsoft.com/office/drawing/2014/main" id="{2F3C5791-0F56-329A-D2AD-872264967BB6}"/>
                </a:ext>
              </a:extLst>
            </p:cNvPr>
            <p:cNvSpPr/>
            <p:nvPr/>
          </p:nvSpPr>
          <p:spPr>
            <a:xfrm>
              <a:off x="19291569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>
              <a:extLst>
                <a:ext uri="{FF2B5EF4-FFF2-40B4-BE49-F238E27FC236}">
                  <a16:creationId xmlns:a16="http://schemas.microsoft.com/office/drawing/2014/main" id="{F437024D-EEF9-8690-F8C1-49E985C6F061}"/>
                </a:ext>
              </a:extLst>
            </p:cNvPr>
            <p:cNvSpPr/>
            <p:nvPr/>
          </p:nvSpPr>
          <p:spPr>
            <a:xfrm>
              <a:off x="1949464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>
            <a:extLst>
              <a:ext uri="{FF2B5EF4-FFF2-40B4-BE49-F238E27FC236}">
                <a16:creationId xmlns:a16="http://schemas.microsoft.com/office/drawing/2014/main" id="{2BE89726-EA91-9D3A-6313-D3F27760445C}"/>
              </a:ext>
            </a:extLst>
          </p:cNvPr>
          <p:cNvGrpSpPr/>
          <p:nvPr/>
        </p:nvGrpSpPr>
        <p:grpSpPr>
          <a:xfrm>
            <a:off x="19697713" y="11105479"/>
            <a:ext cx="406400" cy="203200"/>
            <a:chOff x="19697713" y="11105479"/>
            <a:chExt cx="406400" cy="203200"/>
          </a:xfrm>
        </p:grpSpPr>
        <p:sp>
          <p:nvSpPr>
            <p:cNvPr id="44" name="object 44">
              <a:extLst>
                <a:ext uri="{FF2B5EF4-FFF2-40B4-BE49-F238E27FC236}">
                  <a16:creationId xmlns:a16="http://schemas.microsoft.com/office/drawing/2014/main" id="{3D33A349-7C55-C3C3-2141-510C9B984B01}"/>
                </a:ext>
              </a:extLst>
            </p:cNvPr>
            <p:cNvSpPr/>
            <p:nvPr/>
          </p:nvSpPr>
          <p:spPr>
            <a:xfrm>
              <a:off x="19900779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>
              <a:extLst>
                <a:ext uri="{FF2B5EF4-FFF2-40B4-BE49-F238E27FC236}">
                  <a16:creationId xmlns:a16="http://schemas.microsoft.com/office/drawing/2014/main" id="{5AC787F9-F7E4-8A7E-4485-BB881CF1BFB3}"/>
                </a:ext>
              </a:extLst>
            </p:cNvPr>
            <p:cNvSpPr/>
            <p:nvPr/>
          </p:nvSpPr>
          <p:spPr>
            <a:xfrm>
              <a:off x="19697713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>
            <a:extLst>
              <a:ext uri="{FF2B5EF4-FFF2-40B4-BE49-F238E27FC236}">
                <a16:creationId xmlns:a16="http://schemas.microsoft.com/office/drawing/2014/main" id="{714D384B-54A9-CD9A-894C-EB2D11F8F9FB}"/>
              </a:ext>
            </a:extLst>
          </p:cNvPr>
          <p:cNvSpPr/>
          <p:nvPr/>
        </p:nvSpPr>
        <p:spPr>
          <a:xfrm>
            <a:off x="2436826" y="1069933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7" name="object 47">
            <a:extLst>
              <a:ext uri="{FF2B5EF4-FFF2-40B4-BE49-F238E27FC236}">
                <a16:creationId xmlns:a16="http://schemas.microsoft.com/office/drawing/2014/main" id="{E1F9A160-B67A-FA9B-1B6C-079F808E3206}"/>
              </a:ext>
            </a:extLst>
          </p:cNvPr>
          <p:cNvGrpSpPr/>
          <p:nvPr/>
        </p:nvGrpSpPr>
        <p:grpSpPr>
          <a:xfrm>
            <a:off x="2436826" y="10699339"/>
            <a:ext cx="1015365" cy="406400"/>
            <a:chOff x="2436826" y="10699339"/>
            <a:chExt cx="1015365" cy="406400"/>
          </a:xfrm>
        </p:grpSpPr>
        <p:sp>
          <p:nvSpPr>
            <p:cNvPr id="48" name="object 48">
              <a:extLst>
                <a:ext uri="{FF2B5EF4-FFF2-40B4-BE49-F238E27FC236}">
                  <a16:creationId xmlns:a16="http://schemas.microsoft.com/office/drawing/2014/main" id="{F82FEC11-C1F9-2976-0016-9D7E1313C1BD}"/>
                </a:ext>
              </a:extLst>
            </p:cNvPr>
            <p:cNvSpPr/>
            <p:nvPr/>
          </p:nvSpPr>
          <p:spPr>
            <a:xfrm>
              <a:off x="2639898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>
              <a:extLst>
                <a:ext uri="{FF2B5EF4-FFF2-40B4-BE49-F238E27FC236}">
                  <a16:creationId xmlns:a16="http://schemas.microsoft.com/office/drawing/2014/main" id="{217D5301-F495-6768-4B88-825DF439D2EE}"/>
                </a:ext>
              </a:extLst>
            </p:cNvPr>
            <p:cNvSpPr/>
            <p:nvPr/>
          </p:nvSpPr>
          <p:spPr>
            <a:xfrm>
              <a:off x="2436825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D70E418B-9072-67C6-0443-1531914D4D06}"/>
                </a:ext>
              </a:extLst>
            </p:cNvPr>
            <p:cNvSpPr/>
            <p:nvPr/>
          </p:nvSpPr>
          <p:spPr>
            <a:xfrm>
              <a:off x="3249105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51">
            <a:extLst>
              <a:ext uri="{FF2B5EF4-FFF2-40B4-BE49-F238E27FC236}">
                <a16:creationId xmlns:a16="http://schemas.microsoft.com/office/drawing/2014/main" id="{4685430D-4138-57A2-8A11-D4F78FD43156}"/>
              </a:ext>
            </a:extLst>
          </p:cNvPr>
          <p:cNvGrpSpPr/>
          <p:nvPr/>
        </p:nvGrpSpPr>
        <p:grpSpPr>
          <a:xfrm>
            <a:off x="3249105" y="10699339"/>
            <a:ext cx="609600" cy="406400"/>
            <a:chOff x="3249105" y="10699339"/>
            <a:chExt cx="609600" cy="406400"/>
          </a:xfrm>
        </p:grpSpPr>
        <p:sp>
          <p:nvSpPr>
            <p:cNvPr id="52" name="object 52">
              <a:extLst>
                <a:ext uri="{FF2B5EF4-FFF2-40B4-BE49-F238E27FC236}">
                  <a16:creationId xmlns:a16="http://schemas.microsoft.com/office/drawing/2014/main" id="{FF3272EC-8A08-6FC0-DA2A-90A5214BBB2C}"/>
                </a:ext>
              </a:extLst>
            </p:cNvPr>
            <p:cNvSpPr/>
            <p:nvPr/>
          </p:nvSpPr>
          <p:spPr>
            <a:xfrm>
              <a:off x="345217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>
              <a:extLst>
                <a:ext uri="{FF2B5EF4-FFF2-40B4-BE49-F238E27FC236}">
                  <a16:creationId xmlns:a16="http://schemas.microsoft.com/office/drawing/2014/main" id="{987681E9-3765-F4D2-B518-6ACE642EE38C}"/>
                </a:ext>
              </a:extLst>
            </p:cNvPr>
            <p:cNvSpPr/>
            <p:nvPr/>
          </p:nvSpPr>
          <p:spPr>
            <a:xfrm>
              <a:off x="3249104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54">
            <a:extLst>
              <a:ext uri="{FF2B5EF4-FFF2-40B4-BE49-F238E27FC236}">
                <a16:creationId xmlns:a16="http://schemas.microsoft.com/office/drawing/2014/main" id="{4A63214A-AE78-80AA-8C0A-8802403F68EB}"/>
              </a:ext>
            </a:extLst>
          </p:cNvPr>
          <p:cNvGrpSpPr/>
          <p:nvPr/>
        </p:nvGrpSpPr>
        <p:grpSpPr>
          <a:xfrm>
            <a:off x="3655239" y="10699339"/>
            <a:ext cx="1015365" cy="406400"/>
            <a:chOff x="3655239" y="10699339"/>
            <a:chExt cx="1015365" cy="406400"/>
          </a:xfrm>
        </p:grpSpPr>
        <p:sp>
          <p:nvSpPr>
            <p:cNvPr id="55" name="object 55">
              <a:extLst>
                <a:ext uri="{FF2B5EF4-FFF2-40B4-BE49-F238E27FC236}">
                  <a16:creationId xmlns:a16="http://schemas.microsoft.com/office/drawing/2014/main" id="{B3EF458D-B531-62B9-FDDA-9E70F8BE8A7C}"/>
                </a:ext>
              </a:extLst>
            </p:cNvPr>
            <p:cNvSpPr/>
            <p:nvPr/>
          </p:nvSpPr>
          <p:spPr>
            <a:xfrm>
              <a:off x="3858311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>
              <a:extLst>
                <a:ext uri="{FF2B5EF4-FFF2-40B4-BE49-F238E27FC236}">
                  <a16:creationId xmlns:a16="http://schemas.microsoft.com/office/drawing/2014/main" id="{2618A7EF-1391-C649-D427-6808C7738038}"/>
                </a:ext>
              </a:extLst>
            </p:cNvPr>
            <p:cNvSpPr/>
            <p:nvPr/>
          </p:nvSpPr>
          <p:spPr>
            <a:xfrm>
              <a:off x="3655238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>
              <a:extLst>
                <a:ext uri="{FF2B5EF4-FFF2-40B4-BE49-F238E27FC236}">
                  <a16:creationId xmlns:a16="http://schemas.microsoft.com/office/drawing/2014/main" id="{2791104E-686F-5982-3637-E2F076A38919}"/>
                </a:ext>
              </a:extLst>
            </p:cNvPr>
            <p:cNvSpPr/>
            <p:nvPr/>
          </p:nvSpPr>
          <p:spPr>
            <a:xfrm>
              <a:off x="446751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>
            <a:extLst>
              <a:ext uri="{FF2B5EF4-FFF2-40B4-BE49-F238E27FC236}">
                <a16:creationId xmlns:a16="http://schemas.microsoft.com/office/drawing/2014/main" id="{49B13FC5-235A-72BE-56C8-8F48E6490EB6}"/>
              </a:ext>
            </a:extLst>
          </p:cNvPr>
          <p:cNvGrpSpPr/>
          <p:nvPr/>
        </p:nvGrpSpPr>
        <p:grpSpPr>
          <a:xfrm>
            <a:off x="4467518" y="10699339"/>
            <a:ext cx="609600" cy="406400"/>
            <a:chOff x="4467518" y="10699339"/>
            <a:chExt cx="609600" cy="406400"/>
          </a:xfrm>
        </p:grpSpPr>
        <p:sp>
          <p:nvSpPr>
            <p:cNvPr id="59" name="object 59">
              <a:extLst>
                <a:ext uri="{FF2B5EF4-FFF2-40B4-BE49-F238E27FC236}">
                  <a16:creationId xmlns:a16="http://schemas.microsoft.com/office/drawing/2014/main" id="{71BE4BA7-7967-2F8B-E2B2-187DFCCA9C5A}"/>
                </a:ext>
              </a:extLst>
            </p:cNvPr>
            <p:cNvSpPr/>
            <p:nvPr/>
          </p:nvSpPr>
          <p:spPr>
            <a:xfrm>
              <a:off x="467059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>
              <a:extLst>
                <a:ext uri="{FF2B5EF4-FFF2-40B4-BE49-F238E27FC236}">
                  <a16:creationId xmlns:a16="http://schemas.microsoft.com/office/drawing/2014/main" id="{987F5BB2-0FB6-61B7-E54D-131AFE42BEF3}"/>
                </a:ext>
              </a:extLst>
            </p:cNvPr>
            <p:cNvSpPr/>
            <p:nvPr/>
          </p:nvSpPr>
          <p:spPr>
            <a:xfrm>
              <a:off x="446751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1" name="object 61">
            <a:extLst>
              <a:ext uri="{FF2B5EF4-FFF2-40B4-BE49-F238E27FC236}">
                <a16:creationId xmlns:a16="http://schemas.microsoft.com/office/drawing/2014/main" id="{DC88110B-8BBE-0DDB-9EDD-46949A2F1D78}"/>
              </a:ext>
            </a:extLst>
          </p:cNvPr>
          <p:cNvGrpSpPr/>
          <p:nvPr/>
        </p:nvGrpSpPr>
        <p:grpSpPr>
          <a:xfrm>
            <a:off x="4873662" y="10699339"/>
            <a:ext cx="1015365" cy="406400"/>
            <a:chOff x="4873662" y="10699339"/>
            <a:chExt cx="1015365" cy="406400"/>
          </a:xfrm>
        </p:grpSpPr>
        <p:sp>
          <p:nvSpPr>
            <p:cNvPr id="62" name="object 62">
              <a:extLst>
                <a:ext uri="{FF2B5EF4-FFF2-40B4-BE49-F238E27FC236}">
                  <a16:creationId xmlns:a16="http://schemas.microsoft.com/office/drawing/2014/main" id="{A762CE10-E4ED-98FE-44E4-48B5DCB76AFB}"/>
                </a:ext>
              </a:extLst>
            </p:cNvPr>
            <p:cNvSpPr/>
            <p:nvPr/>
          </p:nvSpPr>
          <p:spPr>
            <a:xfrm>
              <a:off x="5076723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>
              <a:extLst>
                <a:ext uri="{FF2B5EF4-FFF2-40B4-BE49-F238E27FC236}">
                  <a16:creationId xmlns:a16="http://schemas.microsoft.com/office/drawing/2014/main" id="{E118E48D-E772-E992-E7B5-25EF50A515D8}"/>
                </a:ext>
              </a:extLst>
            </p:cNvPr>
            <p:cNvSpPr/>
            <p:nvPr/>
          </p:nvSpPr>
          <p:spPr>
            <a:xfrm>
              <a:off x="4873663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66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66" y="203073"/>
                  </a:lnTo>
                  <a:lnTo>
                    <a:pt x="81226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>
              <a:extLst>
                <a:ext uri="{FF2B5EF4-FFF2-40B4-BE49-F238E27FC236}">
                  <a16:creationId xmlns:a16="http://schemas.microsoft.com/office/drawing/2014/main" id="{11C4A787-FC78-652D-DBB8-B1873A1C061C}"/>
                </a:ext>
              </a:extLst>
            </p:cNvPr>
            <p:cNvSpPr/>
            <p:nvPr/>
          </p:nvSpPr>
          <p:spPr>
            <a:xfrm>
              <a:off x="5685931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5" name="object 65">
            <a:extLst>
              <a:ext uri="{FF2B5EF4-FFF2-40B4-BE49-F238E27FC236}">
                <a16:creationId xmlns:a16="http://schemas.microsoft.com/office/drawing/2014/main" id="{504EBBAB-476B-D4A8-82E3-F0E277E45507}"/>
              </a:ext>
            </a:extLst>
          </p:cNvPr>
          <p:cNvGrpSpPr/>
          <p:nvPr/>
        </p:nvGrpSpPr>
        <p:grpSpPr>
          <a:xfrm>
            <a:off x="5685931" y="10699339"/>
            <a:ext cx="609600" cy="406400"/>
            <a:chOff x="5685931" y="10699339"/>
            <a:chExt cx="609600" cy="406400"/>
          </a:xfrm>
        </p:grpSpPr>
        <p:sp>
          <p:nvSpPr>
            <p:cNvPr id="66" name="object 66">
              <a:extLst>
                <a:ext uri="{FF2B5EF4-FFF2-40B4-BE49-F238E27FC236}">
                  <a16:creationId xmlns:a16="http://schemas.microsoft.com/office/drawing/2014/main" id="{316FB6A0-DE8F-E697-673D-A9F6D50DADED}"/>
                </a:ext>
              </a:extLst>
            </p:cNvPr>
            <p:cNvSpPr/>
            <p:nvPr/>
          </p:nvSpPr>
          <p:spPr>
            <a:xfrm>
              <a:off x="5889003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>
              <a:extLst>
                <a:ext uri="{FF2B5EF4-FFF2-40B4-BE49-F238E27FC236}">
                  <a16:creationId xmlns:a16="http://schemas.microsoft.com/office/drawing/2014/main" id="{8E574BDA-4E63-9076-BCDA-90B0488D47A4}"/>
                </a:ext>
              </a:extLst>
            </p:cNvPr>
            <p:cNvSpPr/>
            <p:nvPr/>
          </p:nvSpPr>
          <p:spPr>
            <a:xfrm>
              <a:off x="568593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8" name="object 68">
            <a:extLst>
              <a:ext uri="{FF2B5EF4-FFF2-40B4-BE49-F238E27FC236}">
                <a16:creationId xmlns:a16="http://schemas.microsoft.com/office/drawing/2014/main" id="{4710E8E5-E876-A616-5D46-2372D948F4C6}"/>
              </a:ext>
            </a:extLst>
          </p:cNvPr>
          <p:cNvGrpSpPr/>
          <p:nvPr/>
        </p:nvGrpSpPr>
        <p:grpSpPr>
          <a:xfrm>
            <a:off x="6092076" y="10699339"/>
            <a:ext cx="1015365" cy="406400"/>
            <a:chOff x="6092076" y="10699339"/>
            <a:chExt cx="1015365" cy="406400"/>
          </a:xfrm>
        </p:grpSpPr>
        <p:sp>
          <p:nvSpPr>
            <p:cNvPr id="69" name="object 69">
              <a:extLst>
                <a:ext uri="{FF2B5EF4-FFF2-40B4-BE49-F238E27FC236}">
                  <a16:creationId xmlns:a16="http://schemas.microsoft.com/office/drawing/2014/main" id="{952AE120-D238-8E40-DCCC-D6F674E6DAF4}"/>
                </a:ext>
              </a:extLst>
            </p:cNvPr>
            <p:cNvSpPr/>
            <p:nvPr/>
          </p:nvSpPr>
          <p:spPr>
            <a:xfrm>
              <a:off x="6295136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>
              <a:extLst>
                <a:ext uri="{FF2B5EF4-FFF2-40B4-BE49-F238E27FC236}">
                  <a16:creationId xmlns:a16="http://schemas.microsoft.com/office/drawing/2014/main" id="{41E2EE14-75A7-BFD7-061D-9DFC78BB3030}"/>
                </a:ext>
              </a:extLst>
            </p:cNvPr>
            <p:cNvSpPr/>
            <p:nvPr/>
          </p:nvSpPr>
          <p:spPr>
            <a:xfrm>
              <a:off x="6092075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>
              <a:extLst>
                <a:ext uri="{FF2B5EF4-FFF2-40B4-BE49-F238E27FC236}">
                  <a16:creationId xmlns:a16="http://schemas.microsoft.com/office/drawing/2014/main" id="{609BEFC5-94EC-3528-512C-C5C1EBC49E7D}"/>
                </a:ext>
              </a:extLst>
            </p:cNvPr>
            <p:cNvSpPr/>
            <p:nvPr/>
          </p:nvSpPr>
          <p:spPr>
            <a:xfrm>
              <a:off x="6904355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2" name="object 72">
            <a:extLst>
              <a:ext uri="{FF2B5EF4-FFF2-40B4-BE49-F238E27FC236}">
                <a16:creationId xmlns:a16="http://schemas.microsoft.com/office/drawing/2014/main" id="{1E1987C6-A687-722E-F4BD-519AEA4B22C7}"/>
              </a:ext>
            </a:extLst>
          </p:cNvPr>
          <p:cNvGrpSpPr/>
          <p:nvPr/>
        </p:nvGrpSpPr>
        <p:grpSpPr>
          <a:xfrm>
            <a:off x="6904355" y="10699339"/>
            <a:ext cx="609600" cy="406400"/>
            <a:chOff x="6904355" y="10699339"/>
            <a:chExt cx="609600" cy="406400"/>
          </a:xfrm>
        </p:grpSpPr>
        <p:sp>
          <p:nvSpPr>
            <p:cNvPr id="73" name="object 73">
              <a:extLst>
                <a:ext uri="{FF2B5EF4-FFF2-40B4-BE49-F238E27FC236}">
                  <a16:creationId xmlns:a16="http://schemas.microsoft.com/office/drawing/2014/main" id="{B1BD8911-4D49-822E-68B9-6BAFDB57DD7F}"/>
                </a:ext>
              </a:extLst>
            </p:cNvPr>
            <p:cNvSpPr/>
            <p:nvPr/>
          </p:nvSpPr>
          <p:spPr>
            <a:xfrm>
              <a:off x="710741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>
              <a:extLst>
                <a:ext uri="{FF2B5EF4-FFF2-40B4-BE49-F238E27FC236}">
                  <a16:creationId xmlns:a16="http://schemas.microsoft.com/office/drawing/2014/main" id="{A89A9310-70F2-110C-4100-E486900528DA}"/>
                </a:ext>
              </a:extLst>
            </p:cNvPr>
            <p:cNvSpPr/>
            <p:nvPr/>
          </p:nvSpPr>
          <p:spPr>
            <a:xfrm>
              <a:off x="690435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5" name="object 75">
            <a:extLst>
              <a:ext uri="{FF2B5EF4-FFF2-40B4-BE49-F238E27FC236}">
                <a16:creationId xmlns:a16="http://schemas.microsoft.com/office/drawing/2014/main" id="{1766B346-006B-D3BC-85C1-203AF828189B}"/>
              </a:ext>
            </a:extLst>
          </p:cNvPr>
          <p:cNvGrpSpPr/>
          <p:nvPr/>
        </p:nvGrpSpPr>
        <p:grpSpPr>
          <a:xfrm>
            <a:off x="7310489" y="10699339"/>
            <a:ext cx="1015365" cy="406400"/>
            <a:chOff x="7310489" y="10699339"/>
            <a:chExt cx="1015365" cy="406400"/>
          </a:xfrm>
        </p:grpSpPr>
        <p:sp>
          <p:nvSpPr>
            <p:cNvPr id="76" name="object 76">
              <a:extLst>
                <a:ext uri="{FF2B5EF4-FFF2-40B4-BE49-F238E27FC236}">
                  <a16:creationId xmlns:a16="http://schemas.microsoft.com/office/drawing/2014/main" id="{71CBD216-D377-B056-2AF2-B26A3E928402}"/>
                </a:ext>
              </a:extLst>
            </p:cNvPr>
            <p:cNvSpPr/>
            <p:nvPr/>
          </p:nvSpPr>
          <p:spPr>
            <a:xfrm>
              <a:off x="7513561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>
              <a:extLst>
                <a:ext uri="{FF2B5EF4-FFF2-40B4-BE49-F238E27FC236}">
                  <a16:creationId xmlns:a16="http://schemas.microsoft.com/office/drawing/2014/main" id="{C49AB333-5FA0-878E-7F46-EB5C6A2B0877}"/>
                </a:ext>
              </a:extLst>
            </p:cNvPr>
            <p:cNvSpPr/>
            <p:nvPr/>
          </p:nvSpPr>
          <p:spPr>
            <a:xfrm>
              <a:off x="7310488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>
              <a:extLst>
                <a:ext uri="{FF2B5EF4-FFF2-40B4-BE49-F238E27FC236}">
                  <a16:creationId xmlns:a16="http://schemas.microsoft.com/office/drawing/2014/main" id="{51846C3F-002F-3677-E12C-C494EB90C7A0}"/>
                </a:ext>
              </a:extLst>
            </p:cNvPr>
            <p:cNvSpPr/>
            <p:nvPr/>
          </p:nvSpPr>
          <p:spPr>
            <a:xfrm>
              <a:off x="812276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9" name="object 79">
            <a:extLst>
              <a:ext uri="{FF2B5EF4-FFF2-40B4-BE49-F238E27FC236}">
                <a16:creationId xmlns:a16="http://schemas.microsoft.com/office/drawing/2014/main" id="{7FFBD391-E6CD-3B61-323C-BA3BE4C85DE3}"/>
              </a:ext>
            </a:extLst>
          </p:cNvPr>
          <p:cNvGrpSpPr/>
          <p:nvPr/>
        </p:nvGrpSpPr>
        <p:grpSpPr>
          <a:xfrm>
            <a:off x="8122768" y="10699339"/>
            <a:ext cx="609600" cy="406400"/>
            <a:chOff x="8122768" y="10699339"/>
            <a:chExt cx="609600" cy="406400"/>
          </a:xfrm>
        </p:grpSpPr>
        <p:sp>
          <p:nvSpPr>
            <p:cNvPr id="80" name="object 80">
              <a:extLst>
                <a:ext uri="{FF2B5EF4-FFF2-40B4-BE49-F238E27FC236}">
                  <a16:creationId xmlns:a16="http://schemas.microsoft.com/office/drawing/2014/main" id="{CF0C0E83-CA84-65F9-8135-5EBCA7ADAB5A}"/>
                </a:ext>
              </a:extLst>
            </p:cNvPr>
            <p:cNvSpPr/>
            <p:nvPr/>
          </p:nvSpPr>
          <p:spPr>
            <a:xfrm>
              <a:off x="832582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>
              <a:extLst>
                <a:ext uri="{FF2B5EF4-FFF2-40B4-BE49-F238E27FC236}">
                  <a16:creationId xmlns:a16="http://schemas.microsoft.com/office/drawing/2014/main" id="{CDCB644D-C3E6-2261-0BAB-409C111C894D}"/>
                </a:ext>
              </a:extLst>
            </p:cNvPr>
            <p:cNvSpPr/>
            <p:nvPr/>
          </p:nvSpPr>
          <p:spPr>
            <a:xfrm>
              <a:off x="812276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2" name="object 82">
            <a:extLst>
              <a:ext uri="{FF2B5EF4-FFF2-40B4-BE49-F238E27FC236}">
                <a16:creationId xmlns:a16="http://schemas.microsoft.com/office/drawing/2014/main" id="{343FD557-9050-5ED8-0DCC-301484317934}"/>
              </a:ext>
            </a:extLst>
          </p:cNvPr>
          <p:cNvGrpSpPr/>
          <p:nvPr/>
        </p:nvGrpSpPr>
        <p:grpSpPr>
          <a:xfrm>
            <a:off x="8528902" y="10699339"/>
            <a:ext cx="1015365" cy="406400"/>
            <a:chOff x="8528902" y="10699339"/>
            <a:chExt cx="1015365" cy="406400"/>
          </a:xfrm>
        </p:grpSpPr>
        <p:sp>
          <p:nvSpPr>
            <p:cNvPr id="83" name="object 83">
              <a:extLst>
                <a:ext uri="{FF2B5EF4-FFF2-40B4-BE49-F238E27FC236}">
                  <a16:creationId xmlns:a16="http://schemas.microsoft.com/office/drawing/2014/main" id="{7D86DA55-415D-4C4C-4091-682580808749}"/>
                </a:ext>
              </a:extLst>
            </p:cNvPr>
            <p:cNvSpPr/>
            <p:nvPr/>
          </p:nvSpPr>
          <p:spPr>
            <a:xfrm>
              <a:off x="8731974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>
              <a:extLst>
                <a:ext uri="{FF2B5EF4-FFF2-40B4-BE49-F238E27FC236}">
                  <a16:creationId xmlns:a16="http://schemas.microsoft.com/office/drawing/2014/main" id="{CED18D82-45CF-0287-4284-289CD80CAB48}"/>
                </a:ext>
              </a:extLst>
            </p:cNvPr>
            <p:cNvSpPr/>
            <p:nvPr/>
          </p:nvSpPr>
          <p:spPr>
            <a:xfrm>
              <a:off x="8528901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>
              <a:extLst>
                <a:ext uri="{FF2B5EF4-FFF2-40B4-BE49-F238E27FC236}">
                  <a16:creationId xmlns:a16="http://schemas.microsoft.com/office/drawing/2014/main" id="{90EDE91E-B9FF-5F68-4233-0DEFC738D1E4}"/>
                </a:ext>
              </a:extLst>
            </p:cNvPr>
            <p:cNvSpPr/>
            <p:nvPr/>
          </p:nvSpPr>
          <p:spPr>
            <a:xfrm>
              <a:off x="9341181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6" name="object 86">
            <a:extLst>
              <a:ext uri="{FF2B5EF4-FFF2-40B4-BE49-F238E27FC236}">
                <a16:creationId xmlns:a16="http://schemas.microsoft.com/office/drawing/2014/main" id="{84450744-1340-BD62-3FE2-E911AE18FDBC}"/>
              </a:ext>
            </a:extLst>
          </p:cNvPr>
          <p:cNvGrpSpPr/>
          <p:nvPr/>
        </p:nvGrpSpPr>
        <p:grpSpPr>
          <a:xfrm>
            <a:off x="9341181" y="10699339"/>
            <a:ext cx="609600" cy="406400"/>
            <a:chOff x="9341181" y="10699339"/>
            <a:chExt cx="609600" cy="406400"/>
          </a:xfrm>
        </p:grpSpPr>
        <p:sp>
          <p:nvSpPr>
            <p:cNvPr id="87" name="object 87">
              <a:extLst>
                <a:ext uri="{FF2B5EF4-FFF2-40B4-BE49-F238E27FC236}">
                  <a16:creationId xmlns:a16="http://schemas.microsoft.com/office/drawing/2014/main" id="{9E6D9009-6859-F9CC-AA0C-DED511A59713}"/>
                </a:ext>
              </a:extLst>
            </p:cNvPr>
            <p:cNvSpPr/>
            <p:nvPr/>
          </p:nvSpPr>
          <p:spPr>
            <a:xfrm>
              <a:off x="9544253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>
              <a:extLst>
                <a:ext uri="{FF2B5EF4-FFF2-40B4-BE49-F238E27FC236}">
                  <a16:creationId xmlns:a16="http://schemas.microsoft.com/office/drawing/2014/main" id="{91AA5BBC-08A1-0532-868E-FE3CA748E4FA}"/>
                </a:ext>
              </a:extLst>
            </p:cNvPr>
            <p:cNvSpPr/>
            <p:nvPr/>
          </p:nvSpPr>
          <p:spPr>
            <a:xfrm>
              <a:off x="934118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9" name="object 89">
            <a:extLst>
              <a:ext uri="{FF2B5EF4-FFF2-40B4-BE49-F238E27FC236}">
                <a16:creationId xmlns:a16="http://schemas.microsoft.com/office/drawing/2014/main" id="{4F8AF1D1-B7F1-54E0-0EFD-E06700B1AB39}"/>
              </a:ext>
            </a:extLst>
          </p:cNvPr>
          <p:cNvGrpSpPr/>
          <p:nvPr/>
        </p:nvGrpSpPr>
        <p:grpSpPr>
          <a:xfrm>
            <a:off x="9747315" y="10699339"/>
            <a:ext cx="1015365" cy="406400"/>
            <a:chOff x="9747315" y="10699339"/>
            <a:chExt cx="1015365" cy="406400"/>
          </a:xfrm>
        </p:grpSpPr>
        <p:sp>
          <p:nvSpPr>
            <p:cNvPr id="90" name="object 90">
              <a:extLst>
                <a:ext uri="{FF2B5EF4-FFF2-40B4-BE49-F238E27FC236}">
                  <a16:creationId xmlns:a16="http://schemas.microsoft.com/office/drawing/2014/main" id="{B59C0993-7642-04D2-82B4-2915950E5BDE}"/>
                </a:ext>
              </a:extLst>
            </p:cNvPr>
            <p:cNvSpPr/>
            <p:nvPr/>
          </p:nvSpPr>
          <p:spPr>
            <a:xfrm>
              <a:off x="9950387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>
              <a:extLst>
                <a:ext uri="{FF2B5EF4-FFF2-40B4-BE49-F238E27FC236}">
                  <a16:creationId xmlns:a16="http://schemas.microsoft.com/office/drawing/2014/main" id="{B1966791-82DA-8E16-07E0-09EF20A857EC}"/>
                </a:ext>
              </a:extLst>
            </p:cNvPr>
            <p:cNvSpPr/>
            <p:nvPr/>
          </p:nvSpPr>
          <p:spPr>
            <a:xfrm>
              <a:off x="9747314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>
              <a:extLst>
                <a:ext uri="{FF2B5EF4-FFF2-40B4-BE49-F238E27FC236}">
                  <a16:creationId xmlns:a16="http://schemas.microsoft.com/office/drawing/2014/main" id="{E47CD15D-6D2D-43AA-48EE-702DD5D1D87A}"/>
                </a:ext>
              </a:extLst>
            </p:cNvPr>
            <p:cNvSpPr/>
            <p:nvPr/>
          </p:nvSpPr>
          <p:spPr>
            <a:xfrm>
              <a:off x="10559594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3" name="object 93">
            <a:extLst>
              <a:ext uri="{FF2B5EF4-FFF2-40B4-BE49-F238E27FC236}">
                <a16:creationId xmlns:a16="http://schemas.microsoft.com/office/drawing/2014/main" id="{C196355C-425B-5C08-80CA-C0987E5CF3CB}"/>
              </a:ext>
            </a:extLst>
          </p:cNvPr>
          <p:cNvGrpSpPr/>
          <p:nvPr/>
        </p:nvGrpSpPr>
        <p:grpSpPr>
          <a:xfrm>
            <a:off x="10559594" y="10699339"/>
            <a:ext cx="1015365" cy="406400"/>
            <a:chOff x="10559594" y="10699339"/>
            <a:chExt cx="1015365" cy="406400"/>
          </a:xfrm>
        </p:grpSpPr>
        <p:sp>
          <p:nvSpPr>
            <p:cNvPr id="94" name="object 94">
              <a:extLst>
                <a:ext uri="{FF2B5EF4-FFF2-40B4-BE49-F238E27FC236}">
                  <a16:creationId xmlns:a16="http://schemas.microsoft.com/office/drawing/2014/main" id="{62BCE799-BB65-1B25-1C08-3C552C69AA3D}"/>
                </a:ext>
              </a:extLst>
            </p:cNvPr>
            <p:cNvSpPr/>
            <p:nvPr/>
          </p:nvSpPr>
          <p:spPr>
            <a:xfrm>
              <a:off x="10762666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>
              <a:extLst>
                <a:ext uri="{FF2B5EF4-FFF2-40B4-BE49-F238E27FC236}">
                  <a16:creationId xmlns:a16="http://schemas.microsoft.com/office/drawing/2014/main" id="{07487454-D8F7-B143-E14F-EE4BFF75E411}"/>
                </a:ext>
              </a:extLst>
            </p:cNvPr>
            <p:cNvSpPr/>
            <p:nvPr/>
          </p:nvSpPr>
          <p:spPr>
            <a:xfrm>
              <a:off x="10559593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>
              <a:extLst>
                <a:ext uri="{FF2B5EF4-FFF2-40B4-BE49-F238E27FC236}">
                  <a16:creationId xmlns:a16="http://schemas.microsoft.com/office/drawing/2014/main" id="{D75BF563-A993-3018-E66E-C6DD6534BBF8}"/>
                </a:ext>
              </a:extLst>
            </p:cNvPr>
            <p:cNvSpPr/>
            <p:nvPr/>
          </p:nvSpPr>
          <p:spPr>
            <a:xfrm>
              <a:off x="11168801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>
              <a:extLst>
                <a:ext uri="{FF2B5EF4-FFF2-40B4-BE49-F238E27FC236}">
                  <a16:creationId xmlns:a16="http://schemas.microsoft.com/office/drawing/2014/main" id="{C55F6E84-0EE2-A192-2C22-6E1CAB270E9A}"/>
                </a:ext>
              </a:extLst>
            </p:cNvPr>
            <p:cNvSpPr/>
            <p:nvPr/>
          </p:nvSpPr>
          <p:spPr>
            <a:xfrm>
              <a:off x="10965739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>
              <a:extLst>
                <a:ext uri="{FF2B5EF4-FFF2-40B4-BE49-F238E27FC236}">
                  <a16:creationId xmlns:a16="http://schemas.microsoft.com/office/drawing/2014/main" id="{28DC5EAB-8B72-9D84-9CC8-8B3C997EB7BF}"/>
                </a:ext>
              </a:extLst>
            </p:cNvPr>
            <p:cNvSpPr/>
            <p:nvPr/>
          </p:nvSpPr>
          <p:spPr>
            <a:xfrm>
              <a:off x="11371873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9" name="object 99">
            <a:extLst>
              <a:ext uri="{FF2B5EF4-FFF2-40B4-BE49-F238E27FC236}">
                <a16:creationId xmlns:a16="http://schemas.microsoft.com/office/drawing/2014/main" id="{1EBCEACD-ADCE-A64C-9B18-83CA361D17D4}"/>
              </a:ext>
            </a:extLst>
          </p:cNvPr>
          <p:cNvGrpSpPr/>
          <p:nvPr/>
        </p:nvGrpSpPr>
        <p:grpSpPr>
          <a:xfrm>
            <a:off x="11371873" y="10699339"/>
            <a:ext cx="1421765" cy="406400"/>
            <a:chOff x="11371873" y="10699339"/>
            <a:chExt cx="1421765" cy="406400"/>
          </a:xfrm>
        </p:grpSpPr>
        <p:sp>
          <p:nvSpPr>
            <p:cNvPr id="100" name="object 100">
              <a:extLst>
                <a:ext uri="{FF2B5EF4-FFF2-40B4-BE49-F238E27FC236}">
                  <a16:creationId xmlns:a16="http://schemas.microsoft.com/office/drawing/2014/main" id="{769F78D2-66BA-6360-B459-8E503AACCA38}"/>
                </a:ext>
              </a:extLst>
            </p:cNvPr>
            <p:cNvSpPr/>
            <p:nvPr/>
          </p:nvSpPr>
          <p:spPr>
            <a:xfrm>
              <a:off x="11574945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>
              <a:extLst>
                <a:ext uri="{FF2B5EF4-FFF2-40B4-BE49-F238E27FC236}">
                  <a16:creationId xmlns:a16="http://schemas.microsoft.com/office/drawing/2014/main" id="{D1F674A4-BD3A-FF25-EA8A-5D8203C4AD6F}"/>
                </a:ext>
              </a:extLst>
            </p:cNvPr>
            <p:cNvSpPr/>
            <p:nvPr/>
          </p:nvSpPr>
          <p:spPr>
            <a:xfrm>
              <a:off x="11371872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>
              <a:extLst>
                <a:ext uri="{FF2B5EF4-FFF2-40B4-BE49-F238E27FC236}">
                  <a16:creationId xmlns:a16="http://schemas.microsoft.com/office/drawing/2014/main" id="{DA497CE9-AF7C-0519-E604-041B1C919341}"/>
                </a:ext>
              </a:extLst>
            </p:cNvPr>
            <p:cNvSpPr/>
            <p:nvPr/>
          </p:nvSpPr>
          <p:spPr>
            <a:xfrm>
              <a:off x="1218415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203073"/>
                  </a:moveTo>
                  <a:lnTo>
                    <a:pt x="203073" y="203073"/>
                  </a:lnTo>
                  <a:lnTo>
                    <a:pt x="203073" y="0"/>
                  </a:lnTo>
                  <a:lnTo>
                    <a:pt x="0" y="0"/>
                  </a:lnTo>
                  <a:lnTo>
                    <a:pt x="0" y="203073"/>
                  </a:lnTo>
                  <a:lnTo>
                    <a:pt x="203060" y="203073"/>
                  </a:lnTo>
                  <a:lnTo>
                    <a:pt x="203060" y="406146"/>
                  </a:lnTo>
                  <a:lnTo>
                    <a:pt x="406133" y="406146"/>
                  </a:lnTo>
                  <a:lnTo>
                    <a:pt x="406133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>
              <a:extLst>
                <a:ext uri="{FF2B5EF4-FFF2-40B4-BE49-F238E27FC236}">
                  <a16:creationId xmlns:a16="http://schemas.microsoft.com/office/drawing/2014/main" id="{5DF566EB-DBFD-5BB4-F27B-3F1EE6A73E64}"/>
                </a:ext>
              </a:extLst>
            </p:cNvPr>
            <p:cNvSpPr/>
            <p:nvPr/>
          </p:nvSpPr>
          <p:spPr>
            <a:xfrm>
              <a:off x="1218415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>
              <a:extLst>
                <a:ext uri="{FF2B5EF4-FFF2-40B4-BE49-F238E27FC236}">
                  <a16:creationId xmlns:a16="http://schemas.microsoft.com/office/drawing/2014/main" id="{BA49D7C3-DD89-3D0F-C807-F585403838B8}"/>
                </a:ext>
              </a:extLst>
            </p:cNvPr>
            <p:cNvSpPr/>
            <p:nvPr/>
          </p:nvSpPr>
          <p:spPr>
            <a:xfrm>
              <a:off x="12590286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" name="object 105">
            <a:extLst>
              <a:ext uri="{FF2B5EF4-FFF2-40B4-BE49-F238E27FC236}">
                <a16:creationId xmlns:a16="http://schemas.microsoft.com/office/drawing/2014/main" id="{64794C76-2D7D-88F6-50B7-4ED7B96FC816}"/>
              </a:ext>
            </a:extLst>
          </p:cNvPr>
          <p:cNvSpPr/>
          <p:nvPr/>
        </p:nvSpPr>
        <p:spPr>
          <a:xfrm>
            <a:off x="2436826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6" name="object 106">
            <a:extLst>
              <a:ext uri="{FF2B5EF4-FFF2-40B4-BE49-F238E27FC236}">
                <a16:creationId xmlns:a16="http://schemas.microsoft.com/office/drawing/2014/main" id="{2847E164-93DD-0287-262C-F5731D6C79E9}"/>
              </a:ext>
            </a:extLst>
          </p:cNvPr>
          <p:cNvGrpSpPr/>
          <p:nvPr/>
        </p:nvGrpSpPr>
        <p:grpSpPr>
          <a:xfrm>
            <a:off x="2639898" y="11105484"/>
            <a:ext cx="812800" cy="203200"/>
            <a:chOff x="2639898" y="11105484"/>
            <a:chExt cx="812800" cy="203200"/>
          </a:xfrm>
        </p:grpSpPr>
        <p:sp>
          <p:nvSpPr>
            <p:cNvPr id="107" name="object 107">
              <a:extLst>
                <a:ext uri="{FF2B5EF4-FFF2-40B4-BE49-F238E27FC236}">
                  <a16:creationId xmlns:a16="http://schemas.microsoft.com/office/drawing/2014/main" id="{B54390CC-CD36-5365-3736-AA19164E0769}"/>
                </a:ext>
              </a:extLst>
            </p:cNvPr>
            <p:cNvSpPr/>
            <p:nvPr/>
          </p:nvSpPr>
          <p:spPr>
            <a:xfrm>
              <a:off x="2842971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>
              <a:extLst>
                <a:ext uri="{FF2B5EF4-FFF2-40B4-BE49-F238E27FC236}">
                  <a16:creationId xmlns:a16="http://schemas.microsoft.com/office/drawing/2014/main" id="{F7D79D20-BAD7-BF81-4787-BA6295BC7B73}"/>
                </a:ext>
              </a:extLst>
            </p:cNvPr>
            <p:cNvSpPr/>
            <p:nvPr/>
          </p:nvSpPr>
          <p:spPr>
            <a:xfrm>
              <a:off x="2639898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60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60" y="203060"/>
                  </a:lnTo>
                  <a:lnTo>
                    <a:pt x="203060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>
              <a:extLst>
                <a:ext uri="{FF2B5EF4-FFF2-40B4-BE49-F238E27FC236}">
                  <a16:creationId xmlns:a16="http://schemas.microsoft.com/office/drawing/2014/main" id="{7AEFAF95-BEF4-7A76-C8ED-E25F8F342141}"/>
                </a:ext>
              </a:extLst>
            </p:cNvPr>
            <p:cNvSpPr/>
            <p:nvPr/>
          </p:nvSpPr>
          <p:spPr>
            <a:xfrm>
              <a:off x="3249105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0" name="object 110">
            <a:extLst>
              <a:ext uri="{FF2B5EF4-FFF2-40B4-BE49-F238E27FC236}">
                <a16:creationId xmlns:a16="http://schemas.microsoft.com/office/drawing/2014/main" id="{E6627173-7E50-E098-69EF-EC6441CFA583}"/>
              </a:ext>
            </a:extLst>
          </p:cNvPr>
          <p:cNvGrpSpPr/>
          <p:nvPr/>
        </p:nvGrpSpPr>
        <p:grpSpPr>
          <a:xfrm>
            <a:off x="3452177" y="11105484"/>
            <a:ext cx="406400" cy="203200"/>
            <a:chOff x="3452177" y="11105484"/>
            <a:chExt cx="406400" cy="203200"/>
          </a:xfrm>
        </p:grpSpPr>
        <p:sp>
          <p:nvSpPr>
            <p:cNvPr id="111" name="object 111">
              <a:extLst>
                <a:ext uri="{FF2B5EF4-FFF2-40B4-BE49-F238E27FC236}">
                  <a16:creationId xmlns:a16="http://schemas.microsoft.com/office/drawing/2014/main" id="{7ACD90A0-FA27-033E-5B3E-F31CDE1D83A5}"/>
                </a:ext>
              </a:extLst>
            </p:cNvPr>
            <p:cNvSpPr/>
            <p:nvPr/>
          </p:nvSpPr>
          <p:spPr>
            <a:xfrm>
              <a:off x="3655239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>
              <a:extLst>
                <a:ext uri="{FF2B5EF4-FFF2-40B4-BE49-F238E27FC236}">
                  <a16:creationId xmlns:a16="http://schemas.microsoft.com/office/drawing/2014/main" id="{AA170399-0AD1-FBCB-FE0F-32E6E7E91DBA}"/>
                </a:ext>
              </a:extLst>
            </p:cNvPr>
            <p:cNvSpPr/>
            <p:nvPr/>
          </p:nvSpPr>
          <p:spPr>
            <a:xfrm>
              <a:off x="345217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3" name="object 113">
            <a:extLst>
              <a:ext uri="{FF2B5EF4-FFF2-40B4-BE49-F238E27FC236}">
                <a16:creationId xmlns:a16="http://schemas.microsoft.com/office/drawing/2014/main" id="{27F6F75C-16A7-9439-AB67-037CFC220CBC}"/>
              </a:ext>
            </a:extLst>
          </p:cNvPr>
          <p:cNvGrpSpPr/>
          <p:nvPr/>
        </p:nvGrpSpPr>
        <p:grpSpPr>
          <a:xfrm>
            <a:off x="3858311" y="11105484"/>
            <a:ext cx="812800" cy="203200"/>
            <a:chOff x="3858311" y="11105484"/>
            <a:chExt cx="812800" cy="203200"/>
          </a:xfrm>
        </p:grpSpPr>
        <p:sp>
          <p:nvSpPr>
            <p:cNvPr id="114" name="object 114">
              <a:extLst>
                <a:ext uri="{FF2B5EF4-FFF2-40B4-BE49-F238E27FC236}">
                  <a16:creationId xmlns:a16="http://schemas.microsoft.com/office/drawing/2014/main" id="{244939BB-0CEC-D047-F078-35B3199C8647}"/>
                </a:ext>
              </a:extLst>
            </p:cNvPr>
            <p:cNvSpPr/>
            <p:nvPr/>
          </p:nvSpPr>
          <p:spPr>
            <a:xfrm>
              <a:off x="406138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>
              <a:extLst>
                <a:ext uri="{FF2B5EF4-FFF2-40B4-BE49-F238E27FC236}">
                  <a16:creationId xmlns:a16="http://schemas.microsoft.com/office/drawing/2014/main" id="{8E7E4888-4567-BD81-73EE-3AC76D998F62}"/>
                </a:ext>
              </a:extLst>
            </p:cNvPr>
            <p:cNvSpPr/>
            <p:nvPr/>
          </p:nvSpPr>
          <p:spPr>
            <a:xfrm>
              <a:off x="3858310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>
              <a:extLst>
                <a:ext uri="{FF2B5EF4-FFF2-40B4-BE49-F238E27FC236}">
                  <a16:creationId xmlns:a16="http://schemas.microsoft.com/office/drawing/2014/main" id="{1A3ADF5B-4D49-FFC0-7BE4-A6FCBB60E148}"/>
                </a:ext>
              </a:extLst>
            </p:cNvPr>
            <p:cNvSpPr/>
            <p:nvPr/>
          </p:nvSpPr>
          <p:spPr>
            <a:xfrm>
              <a:off x="4467518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7" name="object 117">
            <a:extLst>
              <a:ext uri="{FF2B5EF4-FFF2-40B4-BE49-F238E27FC236}">
                <a16:creationId xmlns:a16="http://schemas.microsoft.com/office/drawing/2014/main" id="{728A83A2-AA62-1798-0567-04B21248C42A}"/>
              </a:ext>
            </a:extLst>
          </p:cNvPr>
          <p:cNvGrpSpPr/>
          <p:nvPr/>
        </p:nvGrpSpPr>
        <p:grpSpPr>
          <a:xfrm>
            <a:off x="4670590" y="11105484"/>
            <a:ext cx="406400" cy="203200"/>
            <a:chOff x="4670590" y="11105484"/>
            <a:chExt cx="406400" cy="203200"/>
          </a:xfrm>
        </p:grpSpPr>
        <p:sp>
          <p:nvSpPr>
            <p:cNvPr id="118" name="object 118">
              <a:extLst>
                <a:ext uri="{FF2B5EF4-FFF2-40B4-BE49-F238E27FC236}">
                  <a16:creationId xmlns:a16="http://schemas.microsoft.com/office/drawing/2014/main" id="{32E9202A-54F4-BD02-C724-69CA53273DBB}"/>
                </a:ext>
              </a:extLst>
            </p:cNvPr>
            <p:cNvSpPr/>
            <p:nvPr/>
          </p:nvSpPr>
          <p:spPr>
            <a:xfrm>
              <a:off x="487366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>
              <a:extLst>
                <a:ext uri="{FF2B5EF4-FFF2-40B4-BE49-F238E27FC236}">
                  <a16:creationId xmlns:a16="http://schemas.microsoft.com/office/drawing/2014/main" id="{802F0F28-49EB-EC84-B921-793436211C00}"/>
                </a:ext>
              </a:extLst>
            </p:cNvPr>
            <p:cNvSpPr/>
            <p:nvPr/>
          </p:nvSpPr>
          <p:spPr>
            <a:xfrm>
              <a:off x="467059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0" name="object 120">
            <a:extLst>
              <a:ext uri="{FF2B5EF4-FFF2-40B4-BE49-F238E27FC236}">
                <a16:creationId xmlns:a16="http://schemas.microsoft.com/office/drawing/2014/main" id="{18F2CD27-E272-C60D-1A47-5BFB0ABAFFC7}"/>
              </a:ext>
            </a:extLst>
          </p:cNvPr>
          <p:cNvGrpSpPr/>
          <p:nvPr/>
        </p:nvGrpSpPr>
        <p:grpSpPr>
          <a:xfrm>
            <a:off x="5076725" y="11105484"/>
            <a:ext cx="812800" cy="203200"/>
            <a:chOff x="5076725" y="11105484"/>
            <a:chExt cx="812800" cy="203200"/>
          </a:xfrm>
        </p:grpSpPr>
        <p:sp>
          <p:nvSpPr>
            <p:cNvPr id="121" name="object 121">
              <a:extLst>
                <a:ext uri="{FF2B5EF4-FFF2-40B4-BE49-F238E27FC236}">
                  <a16:creationId xmlns:a16="http://schemas.microsoft.com/office/drawing/2014/main" id="{06900736-58EF-CCED-4C7C-455D59E7AAE6}"/>
                </a:ext>
              </a:extLst>
            </p:cNvPr>
            <p:cNvSpPr/>
            <p:nvPr/>
          </p:nvSpPr>
          <p:spPr>
            <a:xfrm>
              <a:off x="527979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>
              <a:extLst>
                <a:ext uri="{FF2B5EF4-FFF2-40B4-BE49-F238E27FC236}">
                  <a16:creationId xmlns:a16="http://schemas.microsoft.com/office/drawing/2014/main" id="{366E701E-3F0F-1404-53CF-5064D9E630A7}"/>
                </a:ext>
              </a:extLst>
            </p:cNvPr>
            <p:cNvSpPr/>
            <p:nvPr/>
          </p:nvSpPr>
          <p:spPr>
            <a:xfrm>
              <a:off x="5076723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>
              <a:extLst>
                <a:ext uri="{FF2B5EF4-FFF2-40B4-BE49-F238E27FC236}">
                  <a16:creationId xmlns:a16="http://schemas.microsoft.com/office/drawing/2014/main" id="{B3BC4F50-4F15-DEF9-9A92-269FA421932B}"/>
                </a:ext>
              </a:extLst>
            </p:cNvPr>
            <p:cNvSpPr/>
            <p:nvPr/>
          </p:nvSpPr>
          <p:spPr>
            <a:xfrm>
              <a:off x="5685931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4" name="object 124">
            <a:extLst>
              <a:ext uri="{FF2B5EF4-FFF2-40B4-BE49-F238E27FC236}">
                <a16:creationId xmlns:a16="http://schemas.microsoft.com/office/drawing/2014/main" id="{CBA57733-DF32-2F58-6470-64A05F4E6758}"/>
              </a:ext>
            </a:extLst>
          </p:cNvPr>
          <p:cNvGrpSpPr/>
          <p:nvPr/>
        </p:nvGrpSpPr>
        <p:grpSpPr>
          <a:xfrm>
            <a:off x="5889004" y="11105484"/>
            <a:ext cx="406400" cy="203200"/>
            <a:chOff x="5889004" y="11105484"/>
            <a:chExt cx="406400" cy="203200"/>
          </a:xfrm>
        </p:grpSpPr>
        <p:sp>
          <p:nvSpPr>
            <p:cNvPr id="125" name="object 125">
              <a:extLst>
                <a:ext uri="{FF2B5EF4-FFF2-40B4-BE49-F238E27FC236}">
                  <a16:creationId xmlns:a16="http://schemas.microsoft.com/office/drawing/2014/main" id="{8247E4CD-E90F-4B24-3E99-AB5AA9EB6BE8}"/>
                </a:ext>
              </a:extLst>
            </p:cNvPr>
            <p:cNvSpPr/>
            <p:nvPr/>
          </p:nvSpPr>
          <p:spPr>
            <a:xfrm>
              <a:off x="6092076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>
              <a:extLst>
                <a:ext uri="{FF2B5EF4-FFF2-40B4-BE49-F238E27FC236}">
                  <a16:creationId xmlns:a16="http://schemas.microsoft.com/office/drawing/2014/main" id="{F53D663C-114F-F920-A783-A91480225DA9}"/>
                </a:ext>
              </a:extLst>
            </p:cNvPr>
            <p:cNvSpPr/>
            <p:nvPr/>
          </p:nvSpPr>
          <p:spPr>
            <a:xfrm>
              <a:off x="588900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7" name="object 127">
            <a:extLst>
              <a:ext uri="{FF2B5EF4-FFF2-40B4-BE49-F238E27FC236}">
                <a16:creationId xmlns:a16="http://schemas.microsoft.com/office/drawing/2014/main" id="{C5935E77-A5A2-2FD5-D4D6-F0B3E487F517}"/>
              </a:ext>
            </a:extLst>
          </p:cNvPr>
          <p:cNvGrpSpPr/>
          <p:nvPr/>
        </p:nvGrpSpPr>
        <p:grpSpPr>
          <a:xfrm>
            <a:off x="6295138" y="11105484"/>
            <a:ext cx="812800" cy="203200"/>
            <a:chOff x="6295138" y="11105484"/>
            <a:chExt cx="812800" cy="203200"/>
          </a:xfrm>
        </p:grpSpPr>
        <p:sp>
          <p:nvSpPr>
            <p:cNvPr id="128" name="object 128">
              <a:extLst>
                <a:ext uri="{FF2B5EF4-FFF2-40B4-BE49-F238E27FC236}">
                  <a16:creationId xmlns:a16="http://schemas.microsoft.com/office/drawing/2014/main" id="{347DB379-347B-DB5C-8776-7E7F86AFE64E}"/>
                </a:ext>
              </a:extLst>
            </p:cNvPr>
            <p:cNvSpPr/>
            <p:nvPr/>
          </p:nvSpPr>
          <p:spPr>
            <a:xfrm>
              <a:off x="649821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>
              <a:extLst>
                <a:ext uri="{FF2B5EF4-FFF2-40B4-BE49-F238E27FC236}">
                  <a16:creationId xmlns:a16="http://schemas.microsoft.com/office/drawing/2014/main" id="{F5220B43-428E-37C7-A297-1A67625F5A4C}"/>
                </a:ext>
              </a:extLst>
            </p:cNvPr>
            <p:cNvSpPr/>
            <p:nvPr/>
          </p:nvSpPr>
          <p:spPr>
            <a:xfrm>
              <a:off x="6295136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19" y="203060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>
              <a:extLst>
                <a:ext uri="{FF2B5EF4-FFF2-40B4-BE49-F238E27FC236}">
                  <a16:creationId xmlns:a16="http://schemas.microsoft.com/office/drawing/2014/main" id="{53DED340-719B-642D-7C60-682DDCE28BE8}"/>
                </a:ext>
              </a:extLst>
            </p:cNvPr>
            <p:cNvSpPr/>
            <p:nvPr/>
          </p:nvSpPr>
          <p:spPr>
            <a:xfrm>
              <a:off x="6904355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1" name="object 131">
            <a:extLst>
              <a:ext uri="{FF2B5EF4-FFF2-40B4-BE49-F238E27FC236}">
                <a16:creationId xmlns:a16="http://schemas.microsoft.com/office/drawing/2014/main" id="{8A25BE7E-8BA3-C39A-B2C2-A6ED7BBECEE7}"/>
              </a:ext>
            </a:extLst>
          </p:cNvPr>
          <p:cNvGrpSpPr/>
          <p:nvPr/>
        </p:nvGrpSpPr>
        <p:grpSpPr>
          <a:xfrm>
            <a:off x="7107417" y="11105484"/>
            <a:ext cx="406400" cy="203200"/>
            <a:chOff x="7107417" y="11105484"/>
            <a:chExt cx="406400" cy="203200"/>
          </a:xfrm>
        </p:grpSpPr>
        <p:sp>
          <p:nvSpPr>
            <p:cNvPr id="132" name="object 132">
              <a:extLst>
                <a:ext uri="{FF2B5EF4-FFF2-40B4-BE49-F238E27FC236}">
                  <a16:creationId xmlns:a16="http://schemas.microsoft.com/office/drawing/2014/main" id="{5A3E166D-5B1D-FE5B-17F8-36CFF917507B}"/>
                </a:ext>
              </a:extLst>
            </p:cNvPr>
            <p:cNvSpPr/>
            <p:nvPr/>
          </p:nvSpPr>
          <p:spPr>
            <a:xfrm>
              <a:off x="7310489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>
              <a:extLst>
                <a:ext uri="{FF2B5EF4-FFF2-40B4-BE49-F238E27FC236}">
                  <a16:creationId xmlns:a16="http://schemas.microsoft.com/office/drawing/2014/main" id="{BCBAF4E4-8D23-CBC8-9F85-C00D428B273D}"/>
                </a:ext>
              </a:extLst>
            </p:cNvPr>
            <p:cNvSpPr/>
            <p:nvPr/>
          </p:nvSpPr>
          <p:spPr>
            <a:xfrm>
              <a:off x="710741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4" name="object 134">
            <a:extLst>
              <a:ext uri="{FF2B5EF4-FFF2-40B4-BE49-F238E27FC236}">
                <a16:creationId xmlns:a16="http://schemas.microsoft.com/office/drawing/2014/main" id="{C979E2B5-BED6-4569-1C6C-1F392249B5D0}"/>
              </a:ext>
            </a:extLst>
          </p:cNvPr>
          <p:cNvGrpSpPr/>
          <p:nvPr/>
        </p:nvGrpSpPr>
        <p:grpSpPr>
          <a:xfrm>
            <a:off x="7513561" y="11105484"/>
            <a:ext cx="812800" cy="203200"/>
            <a:chOff x="7513561" y="11105484"/>
            <a:chExt cx="812800" cy="203200"/>
          </a:xfrm>
        </p:grpSpPr>
        <p:sp>
          <p:nvSpPr>
            <p:cNvPr id="135" name="object 135">
              <a:extLst>
                <a:ext uri="{FF2B5EF4-FFF2-40B4-BE49-F238E27FC236}">
                  <a16:creationId xmlns:a16="http://schemas.microsoft.com/office/drawing/2014/main" id="{7089E1CF-8562-D548-0608-16E7792444B7}"/>
                </a:ext>
              </a:extLst>
            </p:cNvPr>
            <p:cNvSpPr/>
            <p:nvPr/>
          </p:nvSpPr>
          <p:spPr>
            <a:xfrm>
              <a:off x="771662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>
              <a:extLst>
                <a:ext uri="{FF2B5EF4-FFF2-40B4-BE49-F238E27FC236}">
                  <a16:creationId xmlns:a16="http://schemas.microsoft.com/office/drawing/2014/main" id="{DE92F3E3-6E91-A114-7CAE-D9D3812E86E2}"/>
                </a:ext>
              </a:extLst>
            </p:cNvPr>
            <p:cNvSpPr/>
            <p:nvPr/>
          </p:nvSpPr>
          <p:spPr>
            <a:xfrm>
              <a:off x="7513561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>
              <a:extLst>
                <a:ext uri="{FF2B5EF4-FFF2-40B4-BE49-F238E27FC236}">
                  <a16:creationId xmlns:a16="http://schemas.microsoft.com/office/drawing/2014/main" id="{11DD73F2-4C70-DC99-8E5C-08B48DA5B618}"/>
                </a:ext>
              </a:extLst>
            </p:cNvPr>
            <p:cNvSpPr/>
            <p:nvPr/>
          </p:nvSpPr>
          <p:spPr>
            <a:xfrm>
              <a:off x="8122768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8" name="object 138">
            <a:extLst>
              <a:ext uri="{FF2B5EF4-FFF2-40B4-BE49-F238E27FC236}">
                <a16:creationId xmlns:a16="http://schemas.microsoft.com/office/drawing/2014/main" id="{B14DC481-C23C-70D6-D712-D654D2B8B4B0}"/>
              </a:ext>
            </a:extLst>
          </p:cNvPr>
          <p:cNvGrpSpPr/>
          <p:nvPr/>
        </p:nvGrpSpPr>
        <p:grpSpPr>
          <a:xfrm>
            <a:off x="8325830" y="11105484"/>
            <a:ext cx="406400" cy="203200"/>
            <a:chOff x="8325830" y="11105484"/>
            <a:chExt cx="406400" cy="203200"/>
          </a:xfrm>
        </p:grpSpPr>
        <p:sp>
          <p:nvSpPr>
            <p:cNvPr id="139" name="object 139">
              <a:extLst>
                <a:ext uri="{FF2B5EF4-FFF2-40B4-BE49-F238E27FC236}">
                  <a16:creationId xmlns:a16="http://schemas.microsoft.com/office/drawing/2014/main" id="{D069616A-F191-6192-1EB3-51A0D7472C3D}"/>
                </a:ext>
              </a:extLst>
            </p:cNvPr>
            <p:cNvSpPr/>
            <p:nvPr/>
          </p:nvSpPr>
          <p:spPr>
            <a:xfrm>
              <a:off x="8528902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>
              <a:extLst>
                <a:ext uri="{FF2B5EF4-FFF2-40B4-BE49-F238E27FC236}">
                  <a16:creationId xmlns:a16="http://schemas.microsoft.com/office/drawing/2014/main" id="{0AC814F5-3616-69F7-6CFC-28ECE7B5D438}"/>
                </a:ext>
              </a:extLst>
            </p:cNvPr>
            <p:cNvSpPr/>
            <p:nvPr/>
          </p:nvSpPr>
          <p:spPr>
            <a:xfrm>
              <a:off x="832583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1" name="object 141">
            <a:extLst>
              <a:ext uri="{FF2B5EF4-FFF2-40B4-BE49-F238E27FC236}">
                <a16:creationId xmlns:a16="http://schemas.microsoft.com/office/drawing/2014/main" id="{35FC927D-427E-FAC9-225A-336032A0F55F}"/>
              </a:ext>
            </a:extLst>
          </p:cNvPr>
          <p:cNvGrpSpPr/>
          <p:nvPr/>
        </p:nvGrpSpPr>
        <p:grpSpPr>
          <a:xfrm>
            <a:off x="8731974" y="11105484"/>
            <a:ext cx="812800" cy="203200"/>
            <a:chOff x="8731974" y="11105484"/>
            <a:chExt cx="812800" cy="203200"/>
          </a:xfrm>
        </p:grpSpPr>
        <p:sp>
          <p:nvSpPr>
            <p:cNvPr id="142" name="object 142">
              <a:extLst>
                <a:ext uri="{FF2B5EF4-FFF2-40B4-BE49-F238E27FC236}">
                  <a16:creationId xmlns:a16="http://schemas.microsoft.com/office/drawing/2014/main" id="{2A58F7DE-2C06-7ECB-B38D-F15A5132B8A2}"/>
                </a:ext>
              </a:extLst>
            </p:cNvPr>
            <p:cNvSpPr/>
            <p:nvPr/>
          </p:nvSpPr>
          <p:spPr>
            <a:xfrm>
              <a:off x="893504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>
              <a:extLst>
                <a:ext uri="{FF2B5EF4-FFF2-40B4-BE49-F238E27FC236}">
                  <a16:creationId xmlns:a16="http://schemas.microsoft.com/office/drawing/2014/main" id="{6F6F0936-581B-F025-C428-3BB9FB48AEBE}"/>
                </a:ext>
              </a:extLst>
            </p:cNvPr>
            <p:cNvSpPr/>
            <p:nvPr/>
          </p:nvSpPr>
          <p:spPr>
            <a:xfrm>
              <a:off x="8731974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>
              <a:extLst>
                <a:ext uri="{FF2B5EF4-FFF2-40B4-BE49-F238E27FC236}">
                  <a16:creationId xmlns:a16="http://schemas.microsoft.com/office/drawing/2014/main" id="{4F0D04FE-4A14-F0FE-E781-FF4495411DA6}"/>
                </a:ext>
              </a:extLst>
            </p:cNvPr>
            <p:cNvSpPr/>
            <p:nvPr/>
          </p:nvSpPr>
          <p:spPr>
            <a:xfrm>
              <a:off x="9341181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5" name="object 145">
            <a:extLst>
              <a:ext uri="{FF2B5EF4-FFF2-40B4-BE49-F238E27FC236}">
                <a16:creationId xmlns:a16="http://schemas.microsoft.com/office/drawing/2014/main" id="{95BB859F-17AE-DAE5-E2CF-0CE1A5BFE120}"/>
              </a:ext>
            </a:extLst>
          </p:cNvPr>
          <p:cNvGrpSpPr/>
          <p:nvPr/>
        </p:nvGrpSpPr>
        <p:grpSpPr>
          <a:xfrm>
            <a:off x="9544253" y="11105484"/>
            <a:ext cx="406400" cy="203200"/>
            <a:chOff x="9544253" y="11105484"/>
            <a:chExt cx="406400" cy="203200"/>
          </a:xfrm>
        </p:grpSpPr>
        <p:sp>
          <p:nvSpPr>
            <p:cNvPr id="146" name="object 146">
              <a:extLst>
                <a:ext uri="{FF2B5EF4-FFF2-40B4-BE49-F238E27FC236}">
                  <a16:creationId xmlns:a16="http://schemas.microsoft.com/office/drawing/2014/main" id="{FF40A634-5860-AA38-BDAF-06186B8F039C}"/>
                </a:ext>
              </a:extLst>
            </p:cNvPr>
            <p:cNvSpPr/>
            <p:nvPr/>
          </p:nvSpPr>
          <p:spPr>
            <a:xfrm>
              <a:off x="9747315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>
              <a:extLst>
                <a:ext uri="{FF2B5EF4-FFF2-40B4-BE49-F238E27FC236}">
                  <a16:creationId xmlns:a16="http://schemas.microsoft.com/office/drawing/2014/main" id="{EEFADAD5-310F-B8F3-32C0-2C1F9157CE16}"/>
                </a:ext>
              </a:extLst>
            </p:cNvPr>
            <p:cNvSpPr/>
            <p:nvPr/>
          </p:nvSpPr>
          <p:spPr>
            <a:xfrm>
              <a:off x="954425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8" name="object 148">
            <a:extLst>
              <a:ext uri="{FF2B5EF4-FFF2-40B4-BE49-F238E27FC236}">
                <a16:creationId xmlns:a16="http://schemas.microsoft.com/office/drawing/2014/main" id="{F733F1C9-3FD0-8E63-A131-B86F41C58A0D}"/>
              </a:ext>
            </a:extLst>
          </p:cNvPr>
          <p:cNvGrpSpPr/>
          <p:nvPr/>
        </p:nvGrpSpPr>
        <p:grpSpPr>
          <a:xfrm>
            <a:off x="9950387" y="11105484"/>
            <a:ext cx="812800" cy="203200"/>
            <a:chOff x="9950387" y="11105484"/>
            <a:chExt cx="812800" cy="203200"/>
          </a:xfrm>
        </p:grpSpPr>
        <p:sp>
          <p:nvSpPr>
            <p:cNvPr id="149" name="object 149">
              <a:extLst>
                <a:ext uri="{FF2B5EF4-FFF2-40B4-BE49-F238E27FC236}">
                  <a16:creationId xmlns:a16="http://schemas.microsoft.com/office/drawing/2014/main" id="{6BFF66AA-B0CC-1CE0-5DEB-612E444AFDC7}"/>
                </a:ext>
              </a:extLst>
            </p:cNvPr>
            <p:cNvSpPr/>
            <p:nvPr/>
          </p:nvSpPr>
          <p:spPr>
            <a:xfrm>
              <a:off x="1015346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>
              <a:extLst>
                <a:ext uri="{FF2B5EF4-FFF2-40B4-BE49-F238E27FC236}">
                  <a16:creationId xmlns:a16="http://schemas.microsoft.com/office/drawing/2014/main" id="{9225B4A0-4E53-A316-4B75-6133203EC707}"/>
                </a:ext>
              </a:extLst>
            </p:cNvPr>
            <p:cNvSpPr/>
            <p:nvPr/>
          </p:nvSpPr>
          <p:spPr>
            <a:xfrm>
              <a:off x="9950386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>
              <a:extLst>
                <a:ext uri="{FF2B5EF4-FFF2-40B4-BE49-F238E27FC236}">
                  <a16:creationId xmlns:a16="http://schemas.microsoft.com/office/drawing/2014/main" id="{5964520B-2F55-4861-26E2-7984C5BC5CD3}"/>
                </a:ext>
              </a:extLst>
            </p:cNvPr>
            <p:cNvSpPr/>
            <p:nvPr/>
          </p:nvSpPr>
          <p:spPr>
            <a:xfrm>
              <a:off x="1055959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2" name="object 152">
            <a:extLst>
              <a:ext uri="{FF2B5EF4-FFF2-40B4-BE49-F238E27FC236}">
                <a16:creationId xmlns:a16="http://schemas.microsoft.com/office/drawing/2014/main" id="{849295C6-AEC3-9E45-A88B-716D05807C9E}"/>
              </a:ext>
            </a:extLst>
          </p:cNvPr>
          <p:cNvGrpSpPr/>
          <p:nvPr/>
        </p:nvGrpSpPr>
        <p:grpSpPr>
          <a:xfrm>
            <a:off x="10762667" y="11105484"/>
            <a:ext cx="812800" cy="203200"/>
            <a:chOff x="10762667" y="11105484"/>
            <a:chExt cx="812800" cy="203200"/>
          </a:xfrm>
        </p:grpSpPr>
        <p:sp>
          <p:nvSpPr>
            <p:cNvPr id="153" name="object 153">
              <a:extLst>
                <a:ext uri="{FF2B5EF4-FFF2-40B4-BE49-F238E27FC236}">
                  <a16:creationId xmlns:a16="http://schemas.microsoft.com/office/drawing/2014/main" id="{8636B3AC-3EF9-78F2-8420-EBDDF28FA5D0}"/>
                </a:ext>
              </a:extLst>
            </p:cNvPr>
            <p:cNvSpPr/>
            <p:nvPr/>
          </p:nvSpPr>
          <p:spPr>
            <a:xfrm>
              <a:off x="10965739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>
              <a:extLst>
                <a:ext uri="{FF2B5EF4-FFF2-40B4-BE49-F238E27FC236}">
                  <a16:creationId xmlns:a16="http://schemas.microsoft.com/office/drawing/2014/main" id="{75520F38-A46D-8A85-C6D3-A5792A6AF4F5}"/>
                </a:ext>
              </a:extLst>
            </p:cNvPr>
            <p:cNvSpPr/>
            <p:nvPr/>
          </p:nvSpPr>
          <p:spPr>
            <a:xfrm>
              <a:off x="10762666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>
              <a:extLst>
                <a:ext uri="{FF2B5EF4-FFF2-40B4-BE49-F238E27FC236}">
                  <a16:creationId xmlns:a16="http://schemas.microsoft.com/office/drawing/2014/main" id="{C642FCD0-D85F-C8B0-7B8A-76ECF09BCE45}"/>
                </a:ext>
              </a:extLst>
            </p:cNvPr>
            <p:cNvSpPr/>
            <p:nvPr/>
          </p:nvSpPr>
          <p:spPr>
            <a:xfrm>
              <a:off x="1137187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6" name="object 156">
            <a:extLst>
              <a:ext uri="{FF2B5EF4-FFF2-40B4-BE49-F238E27FC236}">
                <a16:creationId xmlns:a16="http://schemas.microsoft.com/office/drawing/2014/main" id="{2EAD5C9B-F44B-68CE-8399-19F6BCAFFE78}"/>
              </a:ext>
            </a:extLst>
          </p:cNvPr>
          <p:cNvGrpSpPr/>
          <p:nvPr/>
        </p:nvGrpSpPr>
        <p:grpSpPr>
          <a:xfrm>
            <a:off x="11574946" y="10902411"/>
            <a:ext cx="1218565" cy="406400"/>
            <a:chOff x="11574946" y="10902411"/>
            <a:chExt cx="1218565" cy="406400"/>
          </a:xfrm>
        </p:grpSpPr>
        <p:sp>
          <p:nvSpPr>
            <p:cNvPr id="157" name="object 157">
              <a:extLst>
                <a:ext uri="{FF2B5EF4-FFF2-40B4-BE49-F238E27FC236}">
                  <a16:creationId xmlns:a16="http://schemas.microsoft.com/office/drawing/2014/main" id="{759C68E3-38D4-B61F-2B1B-6452A7C83759}"/>
                </a:ext>
              </a:extLst>
            </p:cNvPr>
            <p:cNvSpPr/>
            <p:nvPr/>
          </p:nvSpPr>
          <p:spPr>
            <a:xfrm>
              <a:off x="11778008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>
              <a:extLst>
                <a:ext uri="{FF2B5EF4-FFF2-40B4-BE49-F238E27FC236}">
                  <a16:creationId xmlns:a16="http://schemas.microsoft.com/office/drawing/2014/main" id="{63EE8B81-2AD7-B4F3-EADE-650878623B43}"/>
                </a:ext>
              </a:extLst>
            </p:cNvPr>
            <p:cNvSpPr/>
            <p:nvPr/>
          </p:nvSpPr>
          <p:spPr>
            <a:xfrm>
              <a:off x="11574945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>
              <a:extLst>
                <a:ext uri="{FF2B5EF4-FFF2-40B4-BE49-F238E27FC236}">
                  <a16:creationId xmlns:a16="http://schemas.microsoft.com/office/drawing/2014/main" id="{63399252-B4B2-30ED-42DD-B7F0BAF97F99}"/>
                </a:ext>
              </a:extLst>
            </p:cNvPr>
            <p:cNvSpPr/>
            <p:nvPr/>
          </p:nvSpPr>
          <p:spPr>
            <a:xfrm>
              <a:off x="12184152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>
              <a:extLst>
                <a:ext uri="{FF2B5EF4-FFF2-40B4-BE49-F238E27FC236}">
                  <a16:creationId xmlns:a16="http://schemas.microsoft.com/office/drawing/2014/main" id="{EC0FDC3C-6A03-3D4B-59FF-15394ACA3D1C}"/>
                </a:ext>
              </a:extLst>
            </p:cNvPr>
            <p:cNvSpPr/>
            <p:nvPr/>
          </p:nvSpPr>
          <p:spPr>
            <a:xfrm>
              <a:off x="12387214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>
              <a:extLst>
                <a:ext uri="{FF2B5EF4-FFF2-40B4-BE49-F238E27FC236}">
                  <a16:creationId xmlns:a16="http://schemas.microsoft.com/office/drawing/2014/main" id="{3C63235C-B010-0DFA-4D2C-89E77567795A}"/>
                </a:ext>
              </a:extLst>
            </p:cNvPr>
            <p:cNvSpPr/>
            <p:nvPr/>
          </p:nvSpPr>
          <p:spPr>
            <a:xfrm>
              <a:off x="12590287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>
              <a:extLst>
                <a:ext uri="{FF2B5EF4-FFF2-40B4-BE49-F238E27FC236}">
                  <a16:creationId xmlns:a16="http://schemas.microsoft.com/office/drawing/2014/main" id="{B3DABDC6-D7F8-1B17-1454-F69B056FDFB7}"/>
                </a:ext>
              </a:extLst>
            </p:cNvPr>
            <p:cNvSpPr/>
            <p:nvPr/>
          </p:nvSpPr>
          <p:spPr>
            <a:xfrm>
              <a:off x="12590287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3" name="object 163">
            <a:extLst>
              <a:ext uri="{FF2B5EF4-FFF2-40B4-BE49-F238E27FC236}">
                <a16:creationId xmlns:a16="http://schemas.microsoft.com/office/drawing/2014/main" id="{1577CA87-4768-479D-F013-BE4F7D51F766}"/>
              </a:ext>
            </a:extLst>
          </p:cNvPr>
          <p:cNvGrpSpPr/>
          <p:nvPr/>
        </p:nvGrpSpPr>
        <p:grpSpPr>
          <a:xfrm>
            <a:off x="12793359" y="10699339"/>
            <a:ext cx="812800" cy="406400"/>
            <a:chOff x="12793359" y="10699339"/>
            <a:chExt cx="812800" cy="406400"/>
          </a:xfrm>
        </p:grpSpPr>
        <p:sp>
          <p:nvSpPr>
            <p:cNvPr id="164" name="object 164">
              <a:extLst>
                <a:ext uri="{FF2B5EF4-FFF2-40B4-BE49-F238E27FC236}">
                  <a16:creationId xmlns:a16="http://schemas.microsoft.com/office/drawing/2014/main" id="{27D1D71E-0859-14B1-F10A-269373C9A13F}"/>
                </a:ext>
              </a:extLst>
            </p:cNvPr>
            <p:cNvSpPr/>
            <p:nvPr/>
          </p:nvSpPr>
          <p:spPr>
            <a:xfrm>
              <a:off x="12793358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>
              <a:extLst>
                <a:ext uri="{FF2B5EF4-FFF2-40B4-BE49-F238E27FC236}">
                  <a16:creationId xmlns:a16="http://schemas.microsoft.com/office/drawing/2014/main" id="{7906271C-3939-88DD-0733-CBE8C524316A}"/>
                </a:ext>
              </a:extLst>
            </p:cNvPr>
            <p:cNvSpPr/>
            <p:nvPr/>
          </p:nvSpPr>
          <p:spPr>
            <a:xfrm>
              <a:off x="12793358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4064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73"/>
                  </a:lnTo>
                  <a:lnTo>
                    <a:pt x="203073" y="203073"/>
                  </a:lnTo>
                  <a:lnTo>
                    <a:pt x="203073" y="406146"/>
                  </a:lnTo>
                  <a:lnTo>
                    <a:pt x="406146" y="406146"/>
                  </a:lnTo>
                  <a:lnTo>
                    <a:pt x="406146" y="203073"/>
                  </a:lnTo>
                  <a:lnTo>
                    <a:pt x="609206" y="203073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>
              <a:extLst>
                <a:ext uri="{FF2B5EF4-FFF2-40B4-BE49-F238E27FC236}">
                  <a16:creationId xmlns:a16="http://schemas.microsoft.com/office/drawing/2014/main" id="{772A7D15-160F-232E-902F-9E3952C1A611}"/>
                </a:ext>
              </a:extLst>
            </p:cNvPr>
            <p:cNvSpPr/>
            <p:nvPr/>
          </p:nvSpPr>
          <p:spPr>
            <a:xfrm>
              <a:off x="13402565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7" name="object 167">
            <a:extLst>
              <a:ext uri="{FF2B5EF4-FFF2-40B4-BE49-F238E27FC236}">
                <a16:creationId xmlns:a16="http://schemas.microsoft.com/office/drawing/2014/main" id="{B77800AC-0E0B-92EF-97EC-7C440CF765B2}"/>
              </a:ext>
            </a:extLst>
          </p:cNvPr>
          <p:cNvGrpSpPr/>
          <p:nvPr/>
        </p:nvGrpSpPr>
        <p:grpSpPr>
          <a:xfrm>
            <a:off x="13402566" y="10699339"/>
            <a:ext cx="609600" cy="406400"/>
            <a:chOff x="13402566" y="10699339"/>
            <a:chExt cx="609600" cy="406400"/>
          </a:xfrm>
        </p:grpSpPr>
        <p:sp>
          <p:nvSpPr>
            <p:cNvPr id="168" name="object 168">
              <a:extLst>
                <a:ext uri="{FF2B5EF4-FFF2-40B4-BE49-F238E27FC236}">
                  <a16:creationId xmlns:a16="http://schemas.microsoft.com/office/drawing/2014/main" id="{7582E5DF-B3F5-21C9-3EEC-BB50CF8967F0}"/>
                </a:ext>
              </a:extLst>
            </p:cNvPr>
            <p:cNvSpPr/>
            <p:nvPr/>
          </p:nvSpPr>
          <p:spPr>
            <a:xfrm>
              <a:off x="1360563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>
              <a:extLst>
                <a:ext uri="{FF2B5EF4-FFF2-40B4-BE49-F238E27FC236}">
                  <a16:creationId xmlns:a16="http://schemas.microsoft.com/office/drawing/2014/main" id="{1946129F-CADC-DA2C-975A-7467AAF53B5A}"/>
                </a:ext>
              </a:extLst>
            </p:cNvPr>
            <p:cNvSpPr/>
            <p:nvPr/>
          </p:nvSpPr>
          <p:spPr>
            <a:xfrm>
              <a:off x="1340256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0" name="object 170">
            <a:extLst>
              <a:ext uri="{FF2B5EF4-FFF2-40B4-BE49-F238E27FC236}">
                <a16:creationId xmlns:a16="http://schemas.microsoft.com/office/drawing/2014/main" id="{F40BADD2-A022-9735-2E6C-2E3A10867148}"/>
              </a:ext>
            </a:extLst>
          </p:cNvPr>
          <p:cNvGrpSpPr/>
          <p:nvPr/>
        </p:nvGrpSpPr>
        <p:grpSpPr>
          <a:xfrm>
            <a:off x="13808699" y="10699339"/>
            <a:ext cx="1015365" cy="406400"/>
            <a:chOff x="13808699" y="10699339"/>
            <a:chExt cx="1015365" cy="406400"/>
          </a:xfrm>
        </p:grpSpPr>
        <p:sp>
          <p:nvSpPr>
            <p:cNvPr id="171" name="object 171">
              <a:extLst>
                <a:ext uri="{FF2B5EF4-FFF2-40B4-BE49-F238E27FC236}">
                  <a16:creationId xmlns:a16="http://schemas.microsoft.com/office/drawing/2014/main" id="{BBC11B9E-9907-1754-C187-FC0967BB57A4}"/>
                </a:ext>
              </a:extLst>
            </p:cNvPr>
            <p:cNvSpPr/>
            <p:nvPr/>
          </p:nvSpPr>
          <p:spPr>
            <a:xfrm>
              <a:off x="14011770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>
              <a:extLst>
                <a:ext uri="{FF2B5EF4-FFF2-40B4-BE49-F238E27FC236}">
                  <a16:creationId xmlns:a16="http://schemas.microsoft.com/office/drawing/2014/main" id="{A567550D-ECB5-74CF-FFC1-7CA907735DDF}"/>
                </a:ext>
              </a:extLst>
            </p:cNvPr>
            <p:cNvSpPr/>
            <p:nvPr/>
          </p:nvSpPr>
          <p:spPr>
            <a:xfrm>
              <a:off x="13808697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>
              <a:extLst>
                <a:ext uri="{FF2B5EF4-FFF2-40B4-BE49-F238E27FC236}">
                  <a16:creationId xmlns:a16="http://schemas.microsoft.com/office/drawing/2014/main" id="{BB9A7950-6BCF-EEA4-A149-DB35D806CBF4}"/>
                </a:ext>
              </a:extLst>
            </p:cNvPr>
            <p:cNvSpPr/>
            <p:nvPr/>
          </p:nvSpPr>
          <p:spPr>
            <a:xfrm>
              <a:off x="1462097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4" name="object 174">
            <a:extLst>
              <a:ext uri="{FF2B5EF4-FFF2-40B4-BE49-F238E27FC236}">
                <a16:creationId xmlns:a16="http://schemas.microsoft.com/office/drawing/2014/main" id="{C52745A7-7E9E-C568-784B-8DA5CE48F0D1}"/>
              </a:ext>
            </a:extLst>
          </p:cNvPr>
          <p:cNvGrpSpPr/>
          <p:nvPr/>
        </p:nvGrpSpPr>
        <p:grpSpPr>
          <a:xfrm>
            <a:off x="14620978" y="10699339"/>
            <a:ext cx="609600" cy="406400"/>
            <a:chOff x="14620978" y="10699339"/>
            <a:chExt cx="609600" cy="406400"/>
          </a:xfrm>
        </p:grpSpPr>
        <p:sp>
          <p:nvSpPr>
            <p:cNvPr id="175" name="object 175">
              <a:extLst>
                <a:ext uri="{FF2B5EF4-FFF2-40B4-BE49-F238E27FC236}">
                  <a16:creationId xmlns:a16="http://schemas.microsoft.com/office/drawing/2014/main" id="{B6FEABF3-B2E1-DBEF-243A-31A119172681}"/>
                </a:ext>
              </a:extLst>
            </p:cNvPr>
            <p:cNvSpPr/>
            <p:nvPr/>
          </p:nvSpPr>
          <p:spPr>
            <a:xfrm>
              <a:off x="1482405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>
              <a:extLst>
                <a:ext uri="{FF2B5EF4-FFF2-40B4-BE49-F238E27FC236}">
                  <a16:creationId xmlns:a16="http://schemas.microsoft.com/office/drawing/2014/main" id="{AB661DCF-8AAF-0911-B5A7-1128A95F33D2}"/>
                </a:ext>
              </a:extLst>
            </p:cNvPr>
            <p:cNvSpPr/>
            <p:nvPr/>
          </p:nvSpPr>
          <p:spPr>
            <a:xfrm>
              <a:off x="1462097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7" name="object 177">
            <a:extLst>
              <a:ext uri="{FF2B5EF4-FFF2-40B4-BE49-F238E27FC236}">
                <a16:creationId xmlns:a16="http://schemas.microsoft.com/office/drawing/2014/main" id="{FD5DAC4C-F1AA-1C55-450F-071728BE6ADC}"/>
              </a:ext>
            </a:extLst>
          </p:cNvPr>
          <p:cNvGrpSpPr/>
          <p:nvPr/>
        </p:nvGrpSpPr>
        <p:grpSpPr>
          <a:xfrm>
            <a:off x="15027123" y="10699339"/>
            <a:ext cx="1015365" cy="406400"/>
            <a:chOff x="15027123" y="10699339"/>
            <a:chExt cx="1015365" cy="406400"/>
          </a:xfrm>
        </p:grpSpPr>
        <p:sp>
          <p:nvSpPr>
            <p:cNvPr id="178" name="object 178">
              <a:extLst>
                <a:ext uri="{FF2B5EF4-FFF2-40B4-BE49-F238E27FC236}">
                  <a16:creationId xmlns:a16="http://schemas.microsoft.com/office/drawing/2014/main" id="{82CA56EC-FBD9-0A79-043B-203D21236489}"/>
                </a:ext>
              </a:extLst>
            </p:cNvPr>
            <p:cNvSpPr/>
            <p:nvPr/>
          </p:nvSpPr>
          <p:spPr>
            <a:xfrm>
              <a:off x="15230183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>
              <a:extLst>
                <a:ext uri="{FF2B5EF4-FFF2-40B4-BE49-F238E27FC236}">
                  <a16:creationId xmlns:a16="http://schemas.microsoft.com/office/drawing/2014/main" id="{E0888F0C-9A1A-3656-B248-BC8AC4D858E5}"/>
                </a:ext>
              </a:extLst>
            </p:cNvPr>
            <p:cNvSpPr/>
            <p:nvPr/>
          </p:nvSpPr>
          <p:spPr>
            <a:xfrm>
              <a:off x="15027122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>
              <a:extLst>
                <a:ext uri="{FF2B5EF4-FFF2-40B4-BE49-F238E27FC236}">
                  <a16:creationId xmlns:a16="http://schemas.microsoft.com/office/drawing/2014/main" id="{48910843-39BF-1BDC-4AF1-A74519594343}"/>
                </a:ext>
              </a:extLst>
            </p:cNvPr>
            <p:cNvSpPr/>
            <p:nvPr/>
          </p:nvSpPr>
          <p:spPr>
            <a:xfrm>
              <a:off x="15839391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1" name="object 181">
            <a:extLst>
              <a:ext uri="{FF2B5EF4-FFF2-40B4-BE49-F238E27FC236}">
                <a16:creationId xmlns:a16="http://schemas.microsoft.com/office/drawing/2014/main" id="{6962E8C8-8751-F683-240D-94BF8FA8A4FF}"/>
              </a:ext>
            </a:extLst>
          </p:cNvPr>
          <p:cNvGrpSpPr/>
          <p:nvPr/>
        </p:nvGrpSpPr>
        <p:grpSpPr>
          <a:xfrm>
            <a:off x="15839391" y="10699339"/>
            <a:ext cx="609600" cy="406400"/>
            <a:chOff x="15839391" y="10699339"/>
            <a:chExt cx="609600" cy="406400"/>
          </a:xfrm>
        </p:grpSpPr>
        <p:sp>
          <p:nvSpPr>
            <p:cNvPr id="182" name="object 182">
              <a:extLst>
                <a:ext uri="{FF2B5EF4-FFF2-40B4-BE49-F238E27FC236}">
                  <a16:creationId xmlns:a16="http://schemas.microsoft.com/office/drawing/2014/main" id="{D60B6AC3-3B91-72DF-D140-4C7DA105B3E4}"/>
                </a:ext>
              </a:extLst>
            </p:cNvPr>
            <p:cNvSpPr/>
            <p:nvPr/>
          </p:nvSpPr>
          <p:spPr>
            <a:xfrm>
              <a:off x="16042462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>
              <a:extLst>
                <a:ext uri="{FF2B5EF4-FFF2-40B4-BE49-F238E27FC236}">
                  <a16:creationId xmlns:a16="http://schemas.microsoft.com/office/drawing/2014/main" id="{A77B6796-978E-A4CB-E6BD-CFBEB44A6D64}"/>
                </a:ext>
              </a:extLst>
            </p:cNvPr>
            <p:cNvSpPr/>
            <p:nvPr/>
          </p:nvSpPr>
          <p:spPr>
            <a:xfrm>
              <a:off x="15839389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4" name="object 184">
            <a:extLst>
              <a:ext uri="{FF2B5EF4-FFF2-40B4-BE49-F238E27FC236}">
                <a16:creationId xmlns:a16="http://schemas.microsoft.com/office/drawing/2014/main" id="{DE3351A6-7AB9-E622-30F7-448E9742041C}"/>
              </a:ext>
            </a:extLst>
          </p:cNvPr>
          <p:cNvGrpSpPr/>
          <p:nvPr/>
        </p:nvGrpSpPr>
        <p:grpSpPr>
          <a:xfrm>
            <a:off x="16245537" y="10699339"/>
            <a:ext cx="1015365" cy="406400"/>
            <a:chOff x="16245537" y="10699339"/>
            <a:chExt cx="1015365" cy="406400"/>
          </a:xfrm>
        </p:grpSpPr>
        <p:sp>
          <p:nvSpPr>
            <p:cNvPr id="185" name="object 185">
              <a:extLst>
                <a:ext uri="{FF2B5EF4-FFF2-40B4-BE49-F238E27FC236}">
                  <a16:creationId xmlns:a16="http://schemas.microsoft.com/office/drawing/2014/main" id="{CADF26BC-E67A-1544-EDB8-8F7077E63926}"/>
                </a:ext>
              </a:extLst>
            </p:cNvPr>
            <p:cNvSpPr/>
            <p:nvPr/>
          </p:nvSpPr>
          <p:spPr>
            <a:xfrm>
              <a:off x="16448596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>
              <a:extLst>
                <a:ext uri="{FF2B5EF4-FFF2-40B4-BE49-F238E27FC236}">
                  <a16:creationId xmlns:a16="http://schemas.microsoft.com/office/drawing/2014/main" id="{8DD6371E-8B13-64B4-C836-A521212E062D}"/>
                </a:ext>
              </a:extLst>
            </p:cNvPr>
            <p:cNvSpPr/>
            <p:nvPr/>
          </p:nvSpPr>
          <p:spPr>
            <a:xfrm>
              <a:off x="16245536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>
              <a:extLst>
                <a:ext uri="{FF2B5EF4-FFF2-40B4-BE49-F238E27FC236}">
                  <a16:creationId xmlns:a16="http://schemas.microsoft.com/office/drawing/2014/main" id="{77DA8C06-570C-AE9E-81C1-26DAD358DFF0}"/>
                </a:ext>
              </a:extLst>
            </p:cNvPr>
            <p:cNvSpPr/>
            <p:nvPr/>
          </p:nvSpPr>
          <p:spPr>
            <a:xfrm>
              <a:off x="17057816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8" name="object 188">
            <a:extLst>
              <a:ext uri="{FF2B5EF4-FFF2-40B4-BE49-F238E27FC236}">
                <a16:creationId xmlns:a16="http://schemas.microsoft.com/office/drawing/2014/main" id="{2765E317-9E63-2838-E0E5-1222FD6F0AC8}"/>
              </a:ext>
            </a:extLst>
          </p:cNvPr>
          <p:cNvGrpSpPr/>
          <p:nvPr/>
        </p:nvGrpSpPr>
        <p:grpSpPr>
          <a:xfrm>
            <a:off x="17057816" y="10699339"/>
            <a:ext cx="609600" cy="406400"/>
            <a:chOff x="17057816" y="10699339"/>
            <a:chExt cx="609600" cy="406400"/>
          </a:xfrm>
        </p:grpSpPr>
        <p:sp>
          <p:nvSpPr>
            <p:cNvPr id="189" name="object 189">
              <a:extLst>
                <a:ext uri="{FF2B5EF4-FFF2-40B4-BE49-F238E27FC236}">
                  <a16:creationId xmlns:a16="http://schemas.microsoft.com/office/drawing/2014/main" id="{E6BCD983-2672-57A3-7AEB-C4A1BC12658B}"/>
                </a:ext>
              </a:extLst>
            </p:cNvPr>
            <p:cNvSpPr/>
            <p:nvPr/>
          </p:nvSpPr>
          <p:spPr>
            <a:xfrm>
              <a:off x="17260876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>
              <a:extLst>
                <a:ext uri="{FF2B5EF4-FFF2-40B4-BE49-F238E27FC236}">
                  <a16:creationId xmlns:a16="http://schemas.microsoft.com/office/drawing/2014/main" id="{52450DBC-581D-1471-B69D-2FEFF5C03A22}"/>
                </a:ext>
              </a:extLst>
            </p:cNvPr>
            <p:cNvSpPr/>
            <p:nvPr/>
          </p:nvSpPr>
          <p:spPr>
            <a:xfrm>
              <a:off x="1705781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1" name="object 191">
            <a:extLst>
              <a:ext uri="{FF2B5EF4-FFF2-40B4-BE49-F238E27FC236}">
                <a16:creationId xmlns:a16="http://schemas.microsoft.com/office/drawing/2014/main" id="{1B9CD9E1-AD2D-55D6-C266-80D0B7BE0AF3}"/>
              </a:ext>
            </a:extLst>
          </p:cNvPr>
          <p:cNvGrpSpPr/>
          <p:nvPr/>
        </p:nvGrpSpPr>
        <p:grpSpPr>
          <a:xfrm>
            <a:off x="17463949" y="10699339"/>
            <a:ext cx="1015365" cy="406400"/>
            <a:chOff x="17463949" y="10699339"/>
            <a:chExt cx="1015365" cy="406400"/>
          </a:xfrm>
        </p:grpSpPr>
        <p:sp>
          <p:nvSpPr>
            <p:cNvPr id="192" name="object 192">
              <a:extLst>
                <a:ext uri="{FF2B5EF4-FFF2-40B4-BE49-F238E27FC236}">
                  <a16:creationId xmlns:a16="http://schemas.microsoft.com/office/drawing/2014/main" id="{BC40949C-44C7-E0FA-87B0-FC33776F890D}"/>
                </a:ext>
              </a:extLst>
            </p:cNvPr>
            <p:cNvSpPr/>
            <p:nvPr/>
          </p:nvSpPr>
          <p:spPr>
            <a:xfrm>
              <a:off x="17667021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>
              <a:extLst>
                <a:ext uri="{FF2B5EF4-FFF2-40B4-BE49-F238E27FC236}">
                  <a16:creationId xmlns:a16="http://schemas.microsoft.com/office/drawing/2014/main" id="{71208489-0AB8-CF51-2EE1-259AFE433960}"/>
                </a:ext>
              </a:extLst>
            </p:cNvPr>
            <p:cNvSpPr/>
            <p:nvPr/>
          </p:nvSpPr>
          <p:spPr>
            <a:xfrm>
              <a:off x="17463948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>
              <a:extLst>
                <a:ext uri="{FF2B5EF4-FFF2-40B4-BE49-F238E27FC236}">
                  <a16:creationId xmlns:a16="http://schemas.microsoft.com/office/drawing/2014/main" id="{1DC1CAD9-3029-AC0D-478F-5987FDA97EA5}"/>
                </a:ext>
              </a:extLst>
            </p:cNvPr>
            <p:cNvSpPr/>
            <p:nvPr/>
          </p:nvSpPr>
          <p:spPr>
            <a:xfrm>
              <a:off x="1827622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5" name="object 195">
            <a:extLst>
              <a:ext uri="{FF2B5EF4-FFF2-40B4-BE49-F238E27FC236}">
                <a16:creationId xmlns:a16="http://schemas.microsoft.com/office/drawing/2014/main" id="{4792532F-1DA1-8481-B420-B7DF1380206D}"/>
              </a:ext>
            </a:extLst>
          </p:cNvPr>
          <p:cNvGrpSpPr/>
          <p:nvPr/>
        </p:nvGrpSpPr>
        <p:grpSpPr>
          <a:xfrm>
            <a:off x="18276228" y="10699339"/>
            <a:ext cx="1421765" cy="406400"/>
            <a:chOff x="18276228" y="10699339"/>
            <a:chExt cx="1421765" cy="406400"/>
          </a:xfrm>
        </p:grpSpPr>
        <p:sp>
          <p:nvSpPr>
            <p:cNvPr id="196" name="object 196">
              <a:extLst>
                <a:ext uri="{FF2B5EF4-FFF2-40B4-BE49-F238E27FC236}">
                  <a16:creationId xmlns:a16="http://schemas.microsoft.com/office/drawing/2014/main" id="{BAEE8213-D31D-A01F-798B-C4102CC6F219}"/>
                </a:ext>
              </a:extLst>
            </p:cNvPr>
            <p:cNvSpPr/>
            <p:nvPr/>
          </p:nvSpPr>
          <p:spPr>
            <a:xfrm>
              <a:off x="1847928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>
              <a:extLst>
                <a:ext uri="{FF2B5EF4-FFF2-40B4-BE49-F238E27FC236}">
                  <a16:creationId xmlns:a16="http://schemas.microsoft.com/office/drawing/2014/main" id="{94574ABE-BA83-58F0-BC19-5B931D64164E}"/>
                </a:ext>
              </a:extLst>
            </p:cNvPr>
            <p:cNvSpPr/>
            <p:nvPr/>
          </p:nvSpPr>
          <p:spPr>
            <a:xfrm>
              <a:off x="1827622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>
              <a:extLst>
                <a:ext uri="{FF2B5EF4-FFF2-40B4-BE49-F238E27FC236}">
                  <a16:creationId xmlns:a16="http://schemas.microsoft.com/office/drawing/2014/main" id="{E67BA37A-CFD0-4A99-8000-33087FF0B97A}"/>
                </a:ext>
              </a:extLst>
            </p:cNvPr>
            <p:cNvSpPr/>
            <p:nvPr/>
          </p:nvSpPr>
          <p:spPr>
            <a:xfrm>
              <a:off x="18885435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>
              <a:extLst>
                <a:ext uri="{FF2B5EF4-FFF2-40B4-BE49-F238E27FC236}">
                  <a16:creationId xmlns:a16="http://schemas.microsoft.com/office/drawing/2014/main" id="{1F76CD25-D333-20D5-53E9-6D9A87AC9338}"/>
                </a:ext>
              </a:extLst>
            </p:cNvPr>
            <p:cNvSpPr/>
            <p:nvPr/>
          </p:nvSpPr>
          <p:spPr>
            <a:xfrm>
              <a:off x="1868236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>
              <a:extLst>
                <a:ext uri="{FF2B5EF4-FFF2-40B4-BE49-F238E27FC236}">
                  <a16:creationId xmlns:a16="http://schemas.microsoft.com/office/drawing/2014/main" id="{EB798B97-8CEC-A6FE-DE53-39D7906E58D5}"/>
                </a:ext>
              </a:extLst>
            </p:cNvPr>
            <p:cNvSpPr/>
            <p:nvPr/>
          </p:nvSpPr>
          <p:spPr>
            <a:xfrm>
              <a:off x="1908850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60" y="203073"/>
                  </a:lnTo>
                  <a:lnTo>
                    <a:pt x="203060" y="0"/>
                  </a:lnTo>
                  <a:close/>
                </a:path>
                <a:path w="406400" h="406400">
                  <a:moveTo>
                    <a:pt x="406120" y="203073"/>
                  </a:moveTo>
                  <a:lnTo>
                    <a:pt x="203060" y="203073"/>
                  </a:lnTo>
                  <a:lnTo>
                    <a:pt x="203060" y="406133"/>
                  </a:lnTo>
                  <a:lnTo>
                    <a:pt x="406120" y="406133"/>
                  </a:lnTo>
                  <a:lnTo>
                    <a:pt x="406120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>
              <a:extLst>
                <a:ext uri="{FF2B5EF4-FFF2-40B4-BE49-F238E27FC236}">
                  <a16:creationId xmlns:a16="http://schemas.microsoft.com/office/drawing/2014/main" id="{8DFD09C1-6F0F-40AD-A0F2-F7C4EE2A5DFC}"/>
                </a:ext>
              </a:extLst>
            </p:cNvPr>
            <p:cNvSpPr/>
            <p:nvPr/>
          </p:nvSpPr>
          <p:spPr>
            <a:xfrm>
              <a:off x="1908850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33"/>
                  </a:lnTo>
                  <a:lnTo>
                    <a:pt x="203060" y="406133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20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20" y="203073"/>
                  </a:lnTo>
                  <a:lnTo>
                    <a:pt x="406120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>
              <a:extLst>
                <a:ext uri="{FF2B5EF4-FFF2-40B4-BE49-F238E27FC236}">
                  <a16:creationId xmlns:a16="http://schemas.microsoft.com/office/drawing/2014/main" id="{5B972F99-9FE5-62BF-7DBF-A308658C4006}"/>
                </a:ext>
              </a:extLst>
            </p:cNvPr>
            <p:cNvSpPr/>
            <p:nvPr/>
          </p:nvSpPr>
          <p:spPr>
            <a:xfrm>
              <a:off x="19494641" y="1069934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61" y="0"/>
                  </a:moveTo>
                  <a:lnTo>
                    <a:pt x="0" y="0"/>
                  </a:lnTo>
                  <a:lnTo>
                    <a:pt x="0" y="203061"/>
                  </a:lnTo>
                  <a:lnTo>
                    <a:pt x="203061" y="203061"/>
                  </a:lnTo>
                  <a:lnTo>
                    <a:pt x="203061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3" name="object 203">
            <a:extLst>
              <a:ext uri="{FF2B5EF4-FFF2-40B4-BE49-F238E27FC236}">
                <a16:creationId xmlns:a16="http://schemas.microsoft.com/office/drawing/2014/main" id="{47B509B7-0AF9-FF52-371A-281CEA09FEF5}"/>
              </a:ext>
            </a:extLst>
          </p:cNvPr>
          <p:cNvGrpSpPr/>
          <p:nvPr/>
        </p:nvGrpSpPr>
        <p:grpSpPr>
          <a:xfrm>
            <a:off x="19494642" y="10699350"/>
            <a:ext cx="609600" cy="406400"/>
            <a:chOff x="19494642" y="10699350"/>
            <a:chExt cx="609600" cy="406400"/>
          </a:xfrm>
        </p:grpSpPr>
        <p:sp>
          <p:nvSpPr>
            <p:cNvPr id="204" name="object 204">
              <a:extLst>
                <a:ext uri="{FF2B5EF4-FFF2-40B4-BE49-F238E27FC236}">
                  <a16:creationId xmlns:a16="http://schemas.microsoft.com/office/drawing/2014/main" id="{ADE63276-0130-EB0B-B014-ADB0068C181E}"/>
                </a:ext>
              </a:extLst>
            </p:cNvPr>
            <p:cNvSpPr/>
            <p:nvPr/>
          </p:nvSpPr>
          <p:spPr>
            <a:xfrm>
              <a:off x="19697701" y="1069935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33"/>
                  </a:lnTo>
                  <a:lnTo>
                    <a:pt x="203060" y="406133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20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20" y="203073"/>
                  </a:lnTo>
                  <a:lnTo>
                    <a:pt x="406120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>
              <a:extLst>
                <a:ext uri="{FF2B5EF4-FFF2-40B4-BE49-F238E27FC236}">
                  <a16:creationId xmlns:a16="http://schemas.microsoft.com/office/drawing/2014/main" id="{6C36D73D-0022-BC3E-2B35-838D61A859EE}"/>
                </a:ext>
              </a:extLst>
            </p:cNvPr>
            <p:cNvSpPr/>
            <p:nvPr/>
          </p:nvSpPr>
          <p:spPr>
            <a:xfrm>
              <a:off x="19494641" y="10699350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33"/>
                  </a:lnTo>
                  <a:lnTo>
                    <a:pt x="203060" y="406133"/>
                  </a:lnTo>
                  <a:lnTo>
                    <a:pt x="203060" y="203073"/>
                  </a:lnTo>
                  <a:close/>
                </a:path>
                <a:path w="609600" h="406400">
                  <a:moveTo>
                    <a:pt x="406120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20" y="203073"/>
                  </a:lnTo>
                  <a:lnTo>
                    <a:pt x="406120" y="0"/>
                  </a:lnTo>
                  <a:close/>
                </a:path>
                <a:path w="609600" h="406400">
                  <a:moveTo>
                    <a:pt x="609180" y="203073"/>
                  </a:moveTo>
                  <a:lnTo>
                    <a:pt x="406120" y="203073"/>
                  </a:lnTo>
                  <a:lnTo>
                    <a:pt x="406120" y="406133"/>
                  </a:lnTo>
                  <a:lnTo>
                    <a:pt x="609180" y="406133"/>
                  </a:lnTo>
                  <a:lnTo>
                    <a:pt x="609180" y="203073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6" name="object 206">
            <a:extLst>
              <a:ext uri="{FF2B5EF4-FFF2-40B4-BE49-F238E27FC236}">
                <a16:creationId xmlns:a16="http://schemas.microsoft.com/office/drawing/2014/main" id="{C9638D68-8089-85DF-5434-E624B7444102}"/>
              </a:ext>
            </a:extLst>
          </p:cNvPr>
          <p:cNvGrpSpPr/>
          <p:nvPr/>
        </p:nvGrpSpPr>
        <p:grpSpPr>
          <a:xfrm>
            <a:off x="12793359" y="11105479"/>
            <a:ext cx="812800" cy="203200"/>
            <a:chOff x="12793359" y="11105479"/>
            <a:chExt cx="812800" cy="203200"/>
          </a:xfrm>
        </p:grpSpPr>
        <p:sp>
          <p:nvSpPr>
            <p:cNvPr id="207" name="object 207">
              <a:extLst>
                <a:ext uri="{FF2B5EF4-FFF2-40B4-BE49-F238E27FC236}">
                  <a16:creationId xmlns:a16="http://schemas.microsoft.com/office/drawing/2014/main" id="{99272C99-9343-9068-CA00-3653623FE30A}"/>
                </a:ext>
              </a:extLst>
            </p:cNvPr>
            <p:cNvSpPr/>
            <p:nvPr/>
          </p:nvSpPr>
          <p:spPr>
            <a:xfrm>
              <a:off x="12996427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>
              <a:extLst>
                <a:ext uri="{FF2B5EF4-FFF2-40B4-BE49-F238E27FC236}">
                  <a16:creationId xmlns:a16="http://schemas.microsoft.com/office/drawing/2014/main" id="{871E46B2-2407-FDC9-B24A-964F31F744F0}"/>
                </a:ext>
              </a:extLst>
            </p:cNvPr>
            <p:cNvSpPr/>
            <p:nvPr/>
          </p:nvSpPr>
          <p:spPr>
            <a:xfrm>
              <a:off x="12793358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>
              <a:extLst>
                <a:ext uri="{FF2B5EF4-FFF2-40B4-BE49-F238E27FC236}">
                  <a16:creationId xmlns:a16="http://schemas.microsoft.com/office/drawing/2014/main" id="{7DDB4851-E1C2-FE99-F86D-CE77A2051048}"/>
                </a:ext>
              </a:extLst>
            </p:cNvPr>
            <p:cNvSpPr/>
            <p:nvPr/>
          </p:nvSpPr>
          <p:spPr>
            <a:xfrm>
              <a:off x="1340256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0" name="object 210">
            <a:extLst>
              <a:ext uri="{FF2B5EF4-FFF2-40B4-BE49-F238E27FC236}">
                <a16:creationId xmlns:a16="http://schemas.microsoft.com/office/drawing/2014/main" id="{049CC0ED-65D6-5A5B-7FBD-3E9CA8B0125F}"/>
              </a:ext>
            </a:extLst>
          </p:cNvPr>
          <p:cNvGrpSpPr/>
          <p:nvPr/>
        </p:nvGrpSpPr>
        <p:grpSpPr>
          <a:xfrm>
            <a:off x="13605637" y="11105479"/>
            <a:ext cx="406400" cy="203200"/>
            <a:chOff x="13605637" y="11105479"/>
            <a:chExt cx="406400" cy="203200"/>
          </a:xfrm>
        </p:grpSpPr>
        <p:sp>
          <p:nvSpPr>
            <p:cNvPr id="211" name="object 211">
              <a:extLst>
                <a:ext uri="{FF2B5EF4-FFF2-40B4-BE49-F238E27FC236}">
                  <a16:creationId xmlns:a16="http://schemas.microsoft.com/office/drawing/2014/main" id="{BB2F55DD-3528-7FF9-854A-32D3821B79A5}"/>
                </a:ext>
              </a:extLst>
            </p:cNvPr>
            <p:cNvSpPr/>
            <p:nvPr/>
          </p:nvSpPr>
          <p:spPr>
            <a:xfrm>
              <a:off x="13808703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>
              <a:extLst>
                <a:ext uri="{FF2B5EF4-FFF2-40B4-BE49-F238E27FC236}">
                  <a16:creationId xmlns:a16="http://schemas.microsoft.com/office/drawing/2014/main" id="{C707AA63-3482-55B2-420D-3F4FB119FB2F}"/>
                </a:ext>
              </a:extLst>
            </p:cNvPr>
            <p:cNvSpPr/>
            <p:nvPr/>
          </p:nvSpPr>
          <p:spPr>
            <a:xfrm>
              <a:off x="13605637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3" name="object 213">
            <a:extLst>
              <a:ext uri="{FF2B5EF4-FFF2-40B4-BE49-F238E27FC236}">
                <a16:creationId xmlns:a16="http://schemas.microsoft.com/office/drawing/2014/main" id="{8BAF1327-D07E-BF55-F62B-4C86B4028DFC}"/>
              </a:ext>
            </a:extLst>
          </p:cNvPr>
          <p:cNvGrpSpPr/>
          <p:nvPr/>
        </p:nvGrpSpPr>
        <p:grpSpPr>
          <a:xfrm>
            <a:off x="14011772" y="11105479"/>
            <a:ext cx="812800" cy="203200"/>
            <a:chOff x="14011772" y="11105479"/>
            <a:chExt cx="812800" cy="203200"/>
          </a:xfrm>
        </p:grpSpPr>
        <p:sp>
          <p:nvSpPr>
            <p:cNvPr id="214" name="object 214">
              <a:extLst>
                <a:ext uri="{FF2B5EF4-FFF2-40B4-BE49-F238E27FC236}">
                  <a16:creationId xmlns:a16="http://schemas.microsoft.com/office/drawing/2014/main" id="{DEF9919D-114C-68DB-E8BC-1312148A30C9}"/>
                </a:ext>
              </a:extLst>
            </p:cNvPr>
            <p:cNvSpPr/>
            <p:nvPr/>
          </p:nvSpPr>
          <p:spPr>
            <a:xfrm>
              <a:off x="1421484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>
              <a:extLst>
                <a:ext uri="{FF2B5EF4-FFF2-40B4-BE49-F238E27FC236}">
                  <a16:creationId xmlns:a16="http://schemas.microsoft.com/office/drawing/2014/main" id="{67FBF947-C15C-FB6F-2D17-4B6CD9D7AEC9}"/>
                </a:ext>
              </a:extLst>
            </p:cNvPr>
            <p:cNvSpPr/>
            <p:nvPr/>
          </p:nvSpPr>
          <p:spPr>
            <a:xfrm>
              <a:off x="14011771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>
              <a:extLst>
                <a:ext uri="{FF2B5EF4-FFF2-40B4-BE49-F238E27FC236}">
                  <a16:creationId xmlns:a16="http://schemas.microsoft.com/office/drawing/2014/main" id="{9AE754A6-09B3-BB37-364B-1ED1C8820130}"/>
                </a:ext>
              </a:extLst>
            </p:cNvPr>
            <p:cNvSpPr/>
            <p:nvPr/>
          </p:nvSpPr>
          <p:spPr>
            <a:xfrm>
              <a:off x="14620979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7" name="object 217">
            <a:extLst>
              <a:ext uri="{FF2B5EF4-FFF2-40B4-BE49-F238E27FC236}">
                <a16:creationId xmlns:a16="http://schemas.microsoft.com/office/drawing/2014/main" id="{767281DA-260A-8C39-F904-C64A9E320D2F}"/>
              </a:ext>
            </a:extLst>
          </p:cNvPr>
          <p:cNvGrpSpPr/>
          <p:nvPr/>
        </p:nvGrpSpPr>
        <p:grpSpPr>
          <a:xfrm>
            <a:off x="14824050" y="11105479"/>
            <a:ext cx="406400" cy="203200"/>
            <a:chOff x="14824050" y="11105479"/>
            <a:chExt cx="406400" cy="203200"/>
          </a:xfrm>
        </p:grpSpPr>
        <p:sp>
          <p:nvSpPr>
            <p:cNvPr id="218" name="object 218">
              <a:extLst>
                <a:ext uri="{FF2B5EF4-FFF2-40B4-BE49-F238E27FC236}">
                  <a16:creationId xmlns:a16="http://schemas.microsoft.com/office/drawing/2014/main" id="{12F77F14-8F7E-D90E-C2AE-800C10306E5B}"/>
                </a:ext>
              </a:extLst>
            </p:cNvPr>
            <p:cNvSpPr/>
            <p:nvPr/>
          </p:nvSpPr>
          <p:spPr>
            <a:xfrm>
              <a:off x="15027123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>
              <a:extLst>
                <a:ext uri="{FF2B5EF4-FFF2-40B4-BE49-F238E27FC236}">
                  <a16:creationId xmlns:a16="http://schemas.microsoft.com/office/drawing/2014/main" id="{ABCB47FD-C4E2-AAB5-FD0B-F6DED153BDA6}"/>
                </a:ext>
              </a:extLst>
            </p:cNvPr>
            <p:cNvSpPr/>
            <p:nvPr/>
          </p:nvSpPr>
          <p:spPr>
            <a:xfrm>
              <a:off x="14824050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0" name="object 220">
            <a:extLst>
              <a:ext uri="{FF2B5EF4-FFF2-40B4-BE49-F238E27FC236}">
                <a16:creationId xmlns:a16="http://schemas.microsoft.com/office/drawing/2014/main" id="{F7ACE034-D437-BF28-8431-EECE0AB41316}"/>
              </a:ext>
            </a:extLst>
          </p:cNvPr>
          <p:cNvGrpSpPr/>
          <p:nvPr/>
        </p:nvGrpSpPr>
        <p:grpSpPr>
          <a:xfrm>
            <a:off x="15230188" y="11105479"/>
            <a:ext cx="812800" cy="203200"/>
            <a:chOff x="15230188" y="11105479"/>
            <a:chExt cx="812800" cy="203200"/>
          </a:xfrm>
        </p:grpSpPr>
        <p:sp>
          <p:nvSpPr>
            <p:cNvPr id="221" name="object 221">
              <a:extLst>
                <a:ext uri="{FF2B5EF4-FFF2-40B4-BE49-F238E27FC236}">
                  <a16:creationId xmlns:a16="http://schemas.microsoft.com/office/drawing/2014/main" id="{286C1C08-A661-7AED-25A0-26DCD55B96A3}"/>
                </a:ext>
              </a:extLst>
            </p:cNvPr>
            <p:cNvSpPr/>
            <p:nvPr/>
          </p:nvSpPr>
          <p:spPr>
            <a:xfrm>
              <a:off x="15433257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>
              <a:extLst>
                <a:ext uri="{FF2B5EF4-FFF2-40B4-BE49-F238E27FC236}">
                  <a16:creationId xmlns:a16="http://schemas.microsoft.com/office/drawing/2014/main" id="{4AB511A5-A267-A64C-54CC-6C409C04B932}"/>
                </a:ext>
              </a:extLst>
            </p:cNvPr>
            <p:cNvSpPr/>
            <p:nvPr/>
          </p:nvSpPr>
          <p:spPr>
            <a:xfrm>
              <a:off x="15230183" y="11105483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12"/>
                  </a:moveTo>
                  <a:lnTo>
                    <a:pt x="406146" y="12"/>
                  </a:lnTo>
                  <a:lnTo>
                    <a:pt x="406146" y="203073"/>
                  </a:lnTo>
                  <a:lnTo>
                    <a:pt x="609219" y="203073"/>
                  </a:lnTo>
                  <a:lnTo>
                    <a:pt x="609219" y="12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>
              <a:extLst>
                <a:ext uri="{FF2B5EF4-FFF2-40B4-BE49-F238E27FC236}">
                  <a16:creationId xmlns:a16="http://schemas.microsoft.com/office/drawing/2014/main" id="{750F274B-65F0-0D16-902B-BE94296C59BF}"/>
                </a:ext>
              </a:extLst>
            </p:cNvPr>
            <p:cNvSpPr/>
            <p:nvPr/>
          </p:nvSpPr>
          <p:spPr>
            <a:xfrm>
              <a:off x="1583939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4" name="object 224">
            <a:extLst>
              <a:ext uri="{FF2B5EF4-FFF2-40B4-BE49-F238E27FC236}">
                <a16:creationId xmlns:a16="http://schemas.microsoft.com/office/drawing/2014/main" id="{2B70A621-DF43-B66F-DE19-F9B20B970139}"/>
              </a:ext>
            </a:extLst>
          </p:cNvPr>
          <p:cNvGrpSpPr/>
          <p:nvPr/>
        </p:nvGrpSpPr>
        <p:grpSpPr>
          <a:xfrm>
            <a:off x="16042465" y="11105479"/>
            <a:ext cx="406400" cy="203200"/>
            <a:chOff x="16042465" y="11105479"/>
            <a:chExt cx="406400" cy="203200"/>
          </a:xfrm>
        </p:grpSpPr>
        <p:sp>
          <p:nvSpPr>
            <p:cNvPr id="225" name="object 225">
              <a:extLst>
                <a:ext uri="{FF2B5EF4-FFF2-40B4-BE49-F238E27FC236}">
                  <a16:creationId xmlns:a16="http://schemas.microsoft.com/office/drawing/2014/main" id="{42A79C83-6DFE-BED5-B4E6-54A63E9F207A}"/>
                </a:ext>
              </a:extLst>
            </p:cNvPr>
            <p:cNvSpPr/>
            <p:nvPr/>
          </p:nvSpPr>
          <p:spPr>
            <a:xfrm>
              <a:off x="16245536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>
              <a:extLst>
                <a:ext uri="{FF2B5EF4-FFF2-40B4-BE49-F238E27FC236}">
                  <a16:creationId xmlns:a16="http://schemas.microsoft.com/office/drawing/2014/main" id="{A1070177-F42B-DEAE-37FC-25578BFA4301}"/>
                </a:ext>
              </a:extLst>
            </p:cNvPr>
            <p:cNvSpPr/>
            <p:nvPr/>
          </p:nvSpPr>
          <p:spPr>
            <a:xfrm>
              <a:off x="1604246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7" name="object 227">
            <a:extLst>
              <a:ext uri="{FF2B5EF4-FFF2-40B4-BE49-F238E27FC236}">
                <a16:creationId xmlns:a16="http://schemas.microsoft.com/office/drawing/2014/main" id="{2A7FE76B-12EB-59C7-6093-5C2102703AE6}"/>
              </a:ext>
            </a:extLst>
          </p:cNvPr>
          <p:cNvGrpSpPr/>
          <p:nvPr/>
        </p:nvGrpSpPr>
        <p:grpSpPr>
          <a:xfrm>
            <a:off x="16448599" y="11105479"/>
            <a:ext cx="812800" cy="203200"/>
            <a:chOff x="16448599" y="11105479"/>
            <a:chExt cx="812800" cy="203200"/>
          </a:xfrm>
        </p:grpSpPr>
        <p:sp>
          <p:nvSpPr>
            <p:cNvPr id="228" name="object 228">
              <a:extLst>
                <a:ext uri="{FF2B5EF4-FFF2-40B4-BE49-F238E27FC236}">
                  <a16:creationId xmlns:a16="http://schemas.microsoft.com/office/drawing/2014/main" id="{AA6D5926-DBA6-D2D4-5004-7168FC4C193C}"/>
                </a:ext>
              </a:extLst>
            </p:cNvPr>
            <p:cNvSpPr/>
            <p:nvPr/>
          </p:nvSpPr>
          <p:spPr>
            <a:xfrm>
              <a:off x="1665167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>
              <a:extLst>
                <a:ext uri="{FF2B5EF4-FFF2-40B4-BE49-F238E27FC236}">
                  <a16:creationId xmlns:a16="http://schemas.microsoft.com/office/drawing/2014/main" id="{D63A1F8F-4420-067A-91A1-79A709278C87}"/>
                </a:ext>
              </a:extLst>
            </p:cNvPr>
            <p:cNvSpPr/>
            <p:nvPr/>
          </p:nvSpPr>
          <p:spPr>
            <a:xfrm>
              <a:off x="16448596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19" y="203060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>
              <a:extLst>
                <a:ext uri="{FF2B5EF4-FFF2-40B4-BE49-F238E27FC236}">
                  <a16:creationId xmlns:a16="http://schemas.microsoft.com/office/drawing/2014/main" id="{20115470-3265-A05B-78D9-63E4B471C7CA}"/>
                </a:ext>
              </a:extLst>
            </p:cNvPr>
            <p:cNvSpPr/>
            <p:nvPr/>
          </p:nvSpPr>
          <p:spPr>
            <a:xfrm>
              <a:off x="1705781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1" name="object 231">
            <a:extLst>
              <a:ext uri="{FF2B5EF4-FFF2-40B4-BE49-F238E27FC236}">
                <a16:creationId xmlns:a16="http://schemas.microsoft.com/office/drawing/2014/main" id="{1EC5A581-8E22-FE2B-0B6B-A2B5C4F6A842}"/>
              </a:ext>
            </a:extLst>
          </p:cNvPr>
          <p:cNvGrpSpPr/>
          <p:nvPr/>
        </p:nvGrpSpPr>
        <p:grpSpPr>
          <a:xfrm>
            <a:off x="17260878" y="11105484"/>
            <a:ext cx="406400" cy="203200"/>
            <a:chOff x="17260878" y="11105484"/>
            <a:chExt cx="406400" cy="203200"/>
          </a:xfrm>
        </p:grpSpPr>
        <p:sp>
          <p:nvSpPr>
            <p:cNvPr id="232" name="object 232">
              <a:extLst>
                <a:ext uri="{FF2B5EF4-FFF2-40B4-BE49-F238E27FC236}">
                  <a16:creationId xmlns:a16="http://schemas.microsoft.com/office/drawing/2014/main" id="{C5DB0E1F-4460-2A12-98CF-65AC0D683BA0}"/>
                </a:ext>
              </a:extLst>
            </p:cNvPr>
            <p:cNvSpPr/>
            <p:nvPr/>
          </p:nvSpPr>
          <p:spPr>
            <a:xfrm>
              <a:off x="1746395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>
              <a:extLst>
                <a:ext uri="{FF2B5EF4-FFF2-40B4-BE49-F238E27FC236}">
                  <a16:creationId xmlns:a16="http://schemas.microsoft.com/office/drawing/2014/main" id="{48079EB4-8EF4-7FA1-F86C-06CA4E191462}"/>
                </a:ext>
              </a:extLst>
            </p:cNvPr>
            <p:cNvSpPr/>
            <p:nvPr/>
          </p:nvSpPr>
          <p:spPr>
            <a:xfrm>
              <a:off x="17260878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4" name="object 234">
            <a:extLst>
              <a:ext uri="{FF2B5EF4-FFF2-40B4-BE49-F238E27FC236}">
                <a16:creationId xmlns:a16="http://schemas.microsoft.com/office/drawing/2014/main" id="{AAD35588-E008-0C5F-CFF6-190B35EF9C6F}"/>
              </a:ext>
            </a:extLst>
          </p:cNvPr>
          <p:cNvGrpSpPr/>
          <p:nvPr/>
        </p:nvGrpSpPr>
        <p:grpSpPr>
          <a:xfrm>
            <a:off x="17667017" y="11105479"/>
            <a:ext cx="812800" cy="203200"/>
            <a:chOff x="17667017" y="11105479"/>
            <a:chExt cx="812800" cy="203200"/>
          </a:xfrm>
        </p:grpSpPr>
        <p:sp>
          <p:nvSpPr>
            <p:cNvPr id="235" name="object 235">
              <a:extLst>
                <a:ext uri="{FF2B5EF4-FFF2-40B4-BE49-F238E27FC236}">
                  <a16:creationId xmlns:a16="http://schemas.microsoft.com/office/drawing/2014/main" id="{406C7CE7-63E5-9B9C-8E70-9E3BB6EB3DDB}"/>
                </a:ext>
              </a:extLst>
            </p:cNvPr>
            <p:cNvSpPr/>
            <p:nvPr/>
          </p:nvSpPr>
          <p:spPr>
            <a:xfrm>
              <a:off x="17870083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>
              <a:extLst>
                <a:ext uri="{FF2B5EF4-FFF2-40B4-BE49-F238E27FC236}">
                  <a16:creationId xmlns:a16="http://schemas.microsoft.com/office/drawing/2014/main" id="{B0A7CD12-211E-7BCF-D90D-816909690050}"/>
                </a:ext>
              </a:extLst>
            </p:cNvPr>
            <p:cNvSpPr/>
            <p:nvPr/>
          </p:nvSpPr>
          <p:spPr>
            <a:xfrm>
              <a:off x="17667008" y="11105483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73"/>
                  </a:lnTo>
                  <a:lnTo>
                    <a:pt x="609219" y="203073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>
              <a:extLst>
                <a:ext uri="{FF2B5EF4-FFF2-40B4-BE49-F238E27FC236}">
                  <a16:creationId xmlns:a16="http://schemas.microsoft.com/office/drawing/2014/main" id="{B33ED7D9-7E1C-4015-F827-E5BFEE7B8DA2}"/>
                </a:ext>
              </a:extLst>
            </p:cNvPr>
            <p:cNvSpPr/>
            <p:nvPr/>
          </p:nvSpPr>
          <p:spPr>
            <a:xfrm>
              <a:off x="18276228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8" name="object 238">
            <a:extLst>
              <a:ext uri="{FF2B5EF4-FFF2-40B4-BE49-F238E27FC236}">
                <a16:creationId xmlns:a16="http://schemas.microsoft.com/office/drawing/2014/main" id="{FF623CF8-5ABA-4A6B-8279-C366E8B69C1B}"/>
              </a:ext>
            </a:extLst>
          </p:cNvPr>
          <p:cNvGrpSpPr/>
          <p:nvPr/>
        </p:nvGrpSpPr>
        <p:grpSpPr>
          <a:xfrm>
            <a:off x="18479295" y="11105479"/>
            <a:ext cx="406400" cy="203200"/>
            <a:chOff x="18479295" y="11105479"/>
            <a:chExt cx="406400" cy="203200"/>
          </a:xfrm>
        </p:grpSpPr>
        <p:sp>
          <p:nvSpPr>
            <p:cNvPr id="239" name="object 239">
              <a:extLst>
                <a:ext uri="{FF2B5EF4-FFF2-40B4-BE49-F238E27FC236}">
                  <a16:creationId xmlns:a16="http://schemas.microsoft.com/office/drawing/2014/main" id="{47726556-1309-A76F-403D-9A2C30E2E10D}"/>
                </a:ext>
              </a:extLst>
            </p:cNvPr>
            <p:cNvSpPr/>
            <p:nvPr/>
          </p:nvSpPr>
          <p:spPr>
            <a:xfrm>
              <a:off x="18682362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>
              <a:extLst>
                <a:ext uri="{FF2B5EF4-FFF2-40B4-BE49-F238E27FC236}">
                  <a16:creationId xmlns:a16="http://schemas.microsoft.com/office/drawing/2014/main" id="{C2D81E62-1D75-52B6-1A44-6E8D7B84510A}"/>
                </a:ext>
              </a:extLst>
            </p:cNvPr>
            <p:cNvSpPr/>
            <p:nvPr/>
          </p:nvSpPr>
          <p:spPr>
            <a:xfrm>
              <a:off x="1847929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1" name="object 241">
            <a:extLst>
              <a:ext uri="{FF2B5EF4-FFF2-40B4-BE49-F238E27FC236}">
                <a16:creationId xmlns:a16="http://schemas.microsoft.com/office/drawing/2014/main" id="{300110F7-9395-5674-9477-0A266ABD5E25}"/>
              </a:ext>
            </a:extLst>
          </p:cNvPr>
          <p:cNvGrpSpPr/>
          <p:nvPr/>
        </p:nvGrpSpPr>
        <p:grpSpPr>
          <a:xfrm>
            <a:off x="18885434" y="11105479"/>
            <a:ext cx="406400" cy="203200"/>
            <a:chOff x="18885434" y="11105479"/>
            <a:chExt cx="406400" cy="203200"/>
          </a:xfrm>
        </p:grpSpPr>
        <p:sp>
          <p:nvSpPr>
            <p:cNvPr id="242" name="object 242">
              <a:extLst>
                <a:ext uri="{FF2B5EF4-FFF2-40B4-BE49-F238E27FC236}">
                  <a16:creationId xmlns:a16="http://schemas.microsoft.com/office/drawing/2014/main" id="{CE76C13A-523B-4D33-32C2-1FBDC879B651}"/>
                </a:ext>
              </a:extLst>
            </p:cNvPr>
            <p:cNvSpPr/>
            <p:nvPr/>
          </p:nvSpPr>
          <p:spPr>
            <a:xfrm>
              <a:off x="19088508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>
              <a:extLst>
                <a:ext uri="{FF2B5EF4-FFF2-40B4-BE49-F238E27FC236}">
                  <a16:creationId xmlns:a16="http://schemas.microsoft.com/office/drawing/2014/main" id="{F4D13556-A60D-3A55-89F9-FC24442A60FE}"/>
                </a:ext>
              </a:extLst>
            </p:cNvPr>
            <p:cNvSpPr/>
            <p:nvPr/>
          </p:nvSpPr>
          <p:spPr>
            <a:xfrm>
              <a:off x="18885434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4" name="TextBox 243">
            <a:extLst>
              <a:ext uri="{FF2B5EF4-FFF2-40B4-BE49-F238E27FC236}">
                <a16:creationId xmlns:a16="http://schemas.microsoft.com/office/drawing/2014/main" id="{BF7FEF2B-A339-AF78-C606-2D56E1A50F8D}"/>
              </a:ext>
            </a:extLst>
          </p:cNvPr>
          <p:cNvSpPr txBox="1"/>
          <p:nvPr/>
        </p:nvSpPr>
        <p:spPr>
          <a:xfrm>
            <a:off x="984250" y="1075855"/>
            <a:ext cx="5692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8000" b="1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Gaps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E2E59D8C-640A-A1E7-82B5-E53AC8F6A736}"/>
              </a:ext>
            </a:extLst>
          </p:cNvPr>
          <p:cNvSpPr txBox="1"/>
          <p:nvPr/>
        </p:nvSpPr>
        <p:spPr>
          <a:xfrm>
            <a:off x="1136650" y="2606674"/>
            <a:ext cx="13944600" cy="10556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Carers &amp; key stakeholders not aware of the protocol/changes</a:t>
            </a: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Registration to HP is set aside until a missing episode occurs</a:t>
            </a: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No data capture for safety/welfare reports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Follow up calls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Role and capacity of Missing Person Co-Ordinator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Internal processes and systems</a:t>
            </a: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358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32D0F70-A7C6-7C4F-006C-D8E3F3B5B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5D4797D2-6441-F7B3-3E6D-C269644B8D5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83813" y="478995"/>
            <a:ext cx="1453641" cy="1765300"/>
          </a:xfrm>
          <a:prstGeom prst="rect">
            <a:avLst/>
          </a:prstGeom>
        </p:spPr>
      </p:pic>
      <p:grpSp>
        <p:nvGrpSpPr>
          <p:cNvPr id="3" name="object 3">
            <a:extLst>
              <a:ext uri="{FF2B5EF4-FFF2-40B4-BE49-F238E27FC236}">
                <a16:creationId xmlns:a16="http://schemas.microsoft.com/office/drawing/2014/main" id="{DFAE2BC0-A45E-DF5B-12C8-70E91E27F9E9}"/>
              </a:ext>
            </a:extLst>
          </p:cNvPr>
          <p:cNvGrpSpPr/>
          <p:nvPr/>
        </p:nvGrpSpPr>
        <p:grpSpPr>
          <a:xfrm>
            <a:off x="17451874" y="866371"/>
            <a:ext cx="2652395" cy="1302385"/>
            <a:chOff x="17451874" y="866371"/>
            <a:chExt cx="2652395" cy="130238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AA4B3489-EC32-68AC-338F-3A24D4B0A771}"/>
                </a:ext>
              </a:extLst>
            </p:cNvPr>
            <p:cNvSpPr/>
            <p:nvPr/>
          </p:nvSpPr>
          <p:spPr>
            <a:xfrm>
              <a:off x="17652551" y="1314420"/>
              <a:ext cx="2451735" cy="406400"/>
            </a:xfrm>
            <a:custGeom>
              <a:avLst/>
              <a:gdLst/>
              <a:ahLst/>
              <a:cxnLst/>
              <a:rect l="l" t="t" r="r" b="b"/>
              <a:pathLst>
                <a:path w="2451734" h="406400">
                  <a:moveTo>
                    <a:pt x="2451297" y="0"/>
                  </a:moveTo>
                  <a:lnTo>
                    <a:pt x="0" y="0"/>
                  </a:lnTo>
                  <a:lnTo>
                    <a:pt x="0" y="406123"/>
                  </a:lnTo>
                  <a:lnTo>
                    <a:pt x="2451297" y="406123"/>
                  </a:lnTo>
                  <a:lnTo>
                    <a:pt x="2451297" y="0"/>
                  </a:lnTo>
                  <a:close/>
                </a:path>
              </a:pathLst>
            </a:custGeom>
            <a:solidFill>
              <a:srgbClr val="FFE4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3C922B6E-1F55-E985-B26C-B1E2A1A026E3}"/>
                </a:ext>
              </a:extLst>
            </p:cNvPr>
            <p:cNvSpPr/>
            <p:nvPr/>
          </p:nvSpPr>
          <p:spPr>
            <a:xfrm>
              <a:off x="19033148" y="1386147"/>
              <a:ext cx="21590" cy="100965"/>
            </a:xfrm>
            <a:custGeom>
              <a:avLst/>
              <a:gdLst/>
              <a:ahLst/>
              <a:cxnLst/>
              <a:rect l="l" t="t" r="r" b="b"/>
              <a:pathLst>
                <a:path w="21590" h="100965">
                  <a:moveTo>
                    <a:pt x="21043" y="26682"/>
                  </a:moveTo>
                  <a:lnTo>
                    <a:pt x="546" y="26682"/>
                  </a:lnTo>
                  <a:lnTo>
                    <a:pt x="546" y="100418"/>
                  </a:lnTo>
                  <a:lnTo>
                    <a:pt x="21043" y="100418"/>
                  </a:lnTo>
                  <a:lnTo>
                    <a:pt x="21043" y="26682"/>
                  </a:lnTo>
                  <a:close/>
                </a:path>
                <a:path w="21590" h="100965">
                  <a:moveTo>
                    <a:pt x="21577" y="0"/>
                  </a:moveTo>
                  <a:lnTo>
                    <a:pt x="0" y="0"/>
                  </a:lnTo>
                  <a:lnTo>
                    <a:pt x="0" y="18567"/>
                  </a:lnTo>
                  <a:lnTo>
                    <a:pt x="21577" y="18567"/>
                  </a:lnTo>
                  <a:lnTo>
                    <a:pt x="2157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544DFD6A-85E6-25B7-D1E4-FDF20883EB3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892841" y="1386135"/>
              <a:ext cx="1448972" cy="275685"/>
            </a:xfrm>
            <a:prstGeom prst="rect">
              <a:avLst/>
            </a:prstGeom>
          </p:spPr>
        </p:pic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1258C952-4029-7F2A-9473-FB743414DB3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451874" y="1314421"/>
              <a:ext cx="406123" cy="406123"/>
            </a:xfrm>
            <a:prstGeom prst="rect">
              <a:avLst/>
            </a:prstGeom>
          </p:spPr>
        </p:pic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EB4D889B-6ADF-763A-F156-CB5AA5D50C64}"/>
                </a:ext>
              </a:extLst>
            </p:cNvPr>
            <p:cNvSpPr/>
            <p:nvPr/>
          </p:nvSpPr>
          <p:spPr>
            <a:xfrm>
              <a:off x="17654928" y="866371"/>
              <a:ext cx="2449195" cy="406400"/>
            </a:xfrm>
            <a:custGeom>
              <a:avLst/>
              <a:gdLst/>
              <a:ahLst/>
              <a:cxnLst/>
              <a:rect l="l" t="t" r="r" b="b"/>
              <a:pathLst>
                <a:path w="2449194" h="406400">
                  <a:moveTo>
                    <a:pt x="2448920" y="0"/>
                  </a:moveTo>
                  <a:lnTo>
                    <a:pt x="0" y="0"/>
                  </a:lnTo>
                  <a:lnTo>
                    <a:pt x="0" y="406123"/>
                  </a:lnTo>
                  <a:lnTo>
                    <a:pt x="2448920" y="406123"/>
                  </a:lnTo>
                  <a:lnTo>
                    <a:pt x="2448920" y="0"/>
                  </a:lnTo>
                  <a:close/>
                </a:path>
              </a:pathLst>
            </a:custGeom>
            <a:solidFill>
              <a:srgbClr val="A2DE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>
              <a:extLst>
                <a:ext uri="{FF2B5EF4-FFF2-40B4-BE49-F238E27FC236}">
                  <a16:creationId xmlns:a16="http://schemas.microsoft.com/office/drawing/2014/main" id="{931769D5-B69F-CF5E-F032-39A50809C48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890678" y="938085"/>
              <a:ext cx="568813" cy="275541"/>
            </a:xfrm>
            <a:prstGeom prst="rect">
              <a:avLst/>
            </a:prstGeom>
          </p:spPr>
        </p:pic>
        <p:pic>
          <p:nvPicPr>
            <p:cNvPr id="10" name="object 10">
              <a:extLst>
                <a:ext uri="{FF2B5EF4-FFF2-40B4-BE49-F238E27FC236}">
                  <a16:creationId xmlns:a16="http://schemas.microsoft.com/office/drawing/2014/main" id="{5800F0F8-6F28-E457-995C-E2B07B56DEA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451874" y="866371"/>
              <a:ext cx="406123" cy="406123"/>
            </a:xfrm>
            <a:prstGeom prst="rect">
              <a:avLst/>
            </a:prstGeom>
          </p:spPr>
        </p:pic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93639E9C-E704-924C-11C6-CF828EF29020}"/>
                </a:ext>
              </a:extLst>
            </p:cNvPr>
            <p:cNvSpPr/>
            <p:nvPr/>
          </p:nvSpPr>
          <p:spPr>
            <a:xfrm>
              <a:off x="17652551" y="1762469"/>
              <a:ext cx="2451735" cy="406400"/>
            </a:xfrm>
            <a:custGeom>
              <a:avLst/>
              <a:gdLst/>
              <a:ahLst/>
              <a:cxnLst/>
              <a:rect l="l" t="t" r="r" b="b"/>
              <a:pathLst>
                <a:path w="2451734" h="406400">
                  <a:moveTo>
                    <a:pt x="2451297" y="0"/>
                  </a:moveTo>
                  <a:lnTo>
                    <a:pt x="0" y="0"/>
                  </a:lnTo>
                  <a:lnTo>
                    <a:pt x="0" y="406123"/>
                  </a:lnTo>
                  <a:lnTo>
                    <a:pt x="2451297" y="406123"/>
                  </a:lnTo>
                  <a:lnTo>
                    <a:pt x="2451297" y="0"/>
                  </a:lnTo>
                  <a:close/>
                </a:path>
              </a:pathLst>
            </a:custGeom>
            <a:solidFill>
              <a:srgbClr val="BFB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id="{40CCC772-1887-A02C-517F-9224A3B7B7E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88664" y="1834188"/>
              <a:ext cx="1607214" cy="254908"/>
            </a:xfrm>
            <a:prstGeom prst="rect">
              <a:avLst/>
            </a:prstGeom>
          </p:spPr>
        </p:pic>
        <p:pic>
          <p:nvPicPr>
            <p:cNvPr id="13" name="object 13">
              <a:extLst>
                <a:ext uri="{FF2B5EF4-FFF2-40B4-BE49-F238E27FC236}">
                  <a16:creationId xmlns:a16="http://schemas.microsoft.com/office/drawing/2014/main" id="{B6E97BFD-407E-59B6-543E-051FB626721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451874" y="1762471"/>
              <a:ext cx="406123" cy="406123"/>
            </a:xfrm>
            <a:prstGeom prst="rect">
              <a:avLst/>
            </a:prstGeom>
          </p:spPr>
        </p:pic>
      </p:grpSp>
      <p:grpSp>
        <p:nvGrpSpPr>
          <p:cNvPr id="14" name="object 14">
            <a:extLst>
              <a:ext uri="{FF2B5EF4-FFF2-40B4-BE49-F238E27FC236}">
                <a16:creationId xmlns:a16="http://schemas.microsoft.com/office/drawing/2014/main" id="{141DF094-E2FF-6D32-F476-BAAF8C5EB7BF}"/>
              </a:ext>
            </a:extLst>
          </p:cNvPr>
          <p:cNvGrpSpPr/>
          <p:nvPr/>
        </p:nvGrpSpPr>
        <p:grpSpPr>
          <a:xfrm>
            <a:off x="0" y="10699339"/>
            <a:ext cx="1015365" cy="406400"/>
            <a:chOff x="0" y="10699339"/>
            <a:chExt cx="1015365" cy="406400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4B3F6AB2-908A-B229-6793-F4B823057501}"/>
                </a:ext>
              </a:extLst>
            </p:cNvPr>
            <p:cNvSpPr/>
            <p:nvPr/>
          </p:nvSpPr>
          <p:spPr>
            <a:xfrm>
              <a:off x="203060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9C7E068C-1E1F-6868-4771-0B36C9DCE799}"/>
                </a:ext>
              </a:extLst>
            </p:cNvPr>
            <p:cNvSpPr/>
            <p:nvPr/>
          </p:nvSpPr>
          <p:spPr>
            <a:xfrm>
              <a:off x="203060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406400">
                  <a:moveTo>
                    <a:pt x="406146" y="203073"/>
                  </a:moveTo>
                  <a:lnTo>
                    <a:pt x="203073" y="203073"/>
                  </a:lnTo>
                  <a:lnTo>
                    <a:pt x="203073" y="406146"/>
                  </a:lnTo>
                  <a:lnTo>
                    <a:pt x="406146" y="406146"/>
                  </a:lnTo>
                  <a:lnTo>
                    <a:pt x="406146" y="203073"/>
                  </a:lnTo>
                  <a:close/>
                </a:path>
                <a:path w="609600" h="406400">
                  <a:moveTo>
                    <a:pt x="609206" y="0"/>
                  </a:moveTo>
                  <a:lnTo>
                    <a:pt x="406146" y="0"/>
                  </a:lnTo>
                  <a:lnTo>
                    <a:pt x="406146" y="203073"/>
                  </a:lnTo>
                  <a:lnTo>
                    <a:pt x="609206" y="203073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B3BBC182-0DE5-6AF7-F37F-E48BF328CFD1}"/>
                </a:ext>
              </a:extLst>
            </p:cNvPr>
            <p:cNvSpPr/>
            <p:nvPr/>
          </p:nvSpPr>
          <p:spPr>
            <a:xfrm>
              <a:off x="0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8F739B4C-FB4B-324A-AEE1-C769C8C5E1AD}"/>
                </a:ext>
              </a:extLst>
            </p:cNvPr>
            <p:cNvSpPr/>
            <p:nvPr/>
          </p:nvSpPr>
          <p:spPr>
            <a:xfrm>
              <a:off x="0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BF3E55C3-5984-B636-458F-66F54CCEE5C6}"/>
                </a:ext>
              </a:extLst>
            </p:cNvPr>
            <p:cNvSpPr/>
            <p:nvPr/>
          </p:nvSpPr>
          <p:spPr>
            <a:xfrm>
              <a:off x="81227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>
            <a:extLst>
              <a:ext uri="{FF2B5EF4-FFF2-40B4-BE49-F238E27FC236}">
                <a16:creationId xmlns:a16="http://schemas.microsoft.com/office/drawing/2014/main" id="{77C4E688-1DD0-3EBF-ACF4-80E74B58663C}"/>
              </a:ext>
            </a:extLst>
          </p:cNvPr>
          <p:cNvGrpSpPr/>
          <p:nvPr/>
        </p:nvGrpSpPr>
        <p:grpSpPr>
          <a:xfrm>
            <a:off x="812278" y="10699339"/>
            <a:ext cx="609600" cy="406400"/>
            <a:chOff x="812278" y="10699339"/>
            <a:chExt cx="609600" cy="406400"/>
          </a:xfrm>
        </p:grpSpPr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914E0217-ACFB-F669-2000-30626524687E}"/>
                </a:ext>
              </a:extLst>
            </p:cNvPr>
            <p:cNvSpPr/>
            <p:nvPr/>
          </p:nvSpPr>
          <p:spPr>
            <a:xfrm>
              <a:off x="1015339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>
              <a:extLst>
                <a:ext uri="{FF2B5EF4-FFF2-40B4-BE49-F238E27FC236}">
                  <a16:creationId xmlns:a16="http://schemas.microsoft.com/office/drawing/2014/main" id="{AA119D9E-23F0-6068-3180-246B98E33248}"/>
                </a:ext>
              </a:extLst>
            </p:cNvPr>
            <p:cNvSpPr/>
            <p:nvPr/>
          </p:nvSpPr>
          <p:spPr>
            <a:xfrm>
              <a:off x="812266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>
            <a:extLst>
              <a:ext uri="{FF2B5EF4-FFF2-40B4-BE49-F238E27FC236}">
                <a16:creationId xmlns:a16="http://schemas.microsoft.com/office/drawing/2014/main" id="{9FF00D09-168F-AF34-C099-F158CE6C9512}"/>
              </a:ext>
            </a:extLst>
          </p:cNvPr>
          <p:cNvGrpSpPr/>
          <p:nvPr/>
        </p:nvGrpSpPr>
        <p:grpSpPr>
          <a:xfrm>
            <a:off x="1218413" y="10699339"/>
            <a:ext cx="1218565" cy="406400"/>
            <a:chOff x="1218413" y="10699339"/>
            <a:chExt cx="1218565" cy="406400"/>
          </a:xfrm>
        </p:grpSpPr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77CF345B-0F04-9CF9-0AA5-0FD4F296290F}"/>
                </a:ext>
              </a:extLst>
            </p:cNvPr>
            <p:cNvSpPr/>
            <p:nvPr/>
          </p:nvSpPr>
          <p:spPr>
            <a:xfrm>
              <a:off x="1421472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8FB965D8-CD50-7246-4249-FD9F2041AA15}"/>
                </a:ext>
              </a:extLst>
            </p:cNvPr>
            <p:cNvSpPr/>
            <p:nvPr/>
          </p:nvSpPr>
          <p:spPr>
            <a:xfrm>
              <a:off x="1218412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21BC6672-133E-9B0B-4DF4-5BD4CD782D88}"/>
                </a:ext>
              </a:extLst>
            </p:cNvPr>
            <p:cNvSpPr/>
            <p:nvPr/>
          </p:nvSpPr>
          <p:spPr>
            <a:xfrm>
              <a:off x="203069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60" y="203073"/>
                  </a:lnTo>
                  <a:lnTo>
                    <a:pt x="203060" y="0"/>
                  </a:lnTo>
                  <a:close/>
                </a:path>
                <a:path w="406400" h="406400">
                  <a:moveTo>
                    <a:pt x="406133" y="203073"/>
                  </a:moveTo>
                  <a:lnTo>
                    <a:pt x="203060" y="203073"/>
                  </a:lnTo>
                  <a:lnTo>
                    <a:pt x="203060" y="406146"/>
                  </a:lnTo>
                  <a:lnTo>
                    <a:pt x="406133" y="406146"/>
                  </a:lnTo>
                  <a:lnTo>
                    <a:pt x="406133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>
              <a:extLst>
                <a:ext uri="{FF2B5EF4-FFF2-40B4-BE49-F238E27FC236}">
                  <a16:creationId xmlns:a16="http://schemas.microsoft.com/office/drawing/2014/main" id="{35CF7B42-09CB-942E-0999-37298FF61B73}"/>
                </a:ext>
              </a:extLst>
            </p:cNvPr>
            <p:cNvSpPr/>
            <p:nvPr/>
          </p:nvSpPr>
          <p:spPr>
            <a:xfrm>
              <a:off x="203069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>
            <a:extLst>
              <a:ext uri="{FF2B5EF4-FFF2-40B4-BE49-F238E27FC236}">
                <a16:creationId xmlns:a16="http://schemas.microsoft.com/office/drawing/2014/main" id="{310FF292-92AE-60C7-FB0D-529CA8B02504}"/>
              </a:ext>
            </a:extLst>
          </p:cNvPr>
          <p:cNvGrpSpPr/>
          <p:nvPr/>
        </p:nvGrpSpPr>
        <p:grpSpPr>
          <a:xfrm>
            <a:off x="0" y="11105484"/>
            <a:ext cx="1015365" cy="203200"/>
            <a:chOff x="0" y="11105484"/>
            <a:chExt cx="1015365" cy="203200"/>
          </a:xfrm>
        </p:grpSpPr>
        <p:sp>
          <p:nvSpPr>
            <p:cNvPr id="29" name="object 29">
              <a:extLst>
                <a:ext uri="{FF2B5EF4-FFF2-40B4-BE49-F238E27FC236}">
                  <a16:creationId xmlns:a16="http://schemas.microsoft.com/office/drawing/2014/main" id="{4B7BBB3A-917A-87C3-9902-CD0E7014DEEC}"/>
                </a:ext>
              </a:extLst>
            </p:cNvPr>
            <p:cNvSpPr/>
            <p:nvPr/>
          </p:nvSpPr>
          <p:spPr>
            <a:xfrm>
              <a:off x="40613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>
              <a:extLst>
                <a:ext uri="{FF2B5EF4-FFF2-40B4-BE49-F238E27FC236}">
                  <a16:creationId xmlns:a16="http://schemas.microsoft.com/office/drawing/2014/main" id="{C8D1277B-A72F-21BF-33C6-13ECF0DA1786}"/>
                </a:ext>
              </a:extLst>
            </p:cNvPr>
            <p:cNvSpPr/>
            <p:nvPr/>
          </p:nvSpPr>
          <p:spPr>
            <a:xfrm>
              <a:off x="203060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36CB54A7-5260-AE29-D9F2-165BD7E72E6B}"/>
                </a:ext>
              </a:extLst>
            </p:cNvPr>
            <p:cNvSpPr/>
            <p:nvPr/>
          </p:nvSpPr>
          <p:spPr>
            <a:xfrm>
              <a:off x="0" y="11105496"/>
              <a:ext cx="1015365" cy="203200"/>
            </a:xfrm>
            <a:custGeom>
              <a:avLst/>
              <a:gdLst/>
              <a:ahLst/>
              <a:cxnLst/>
              <a:rect l="l" t="t" r="r" b="b"/>
              <a:pathLst>
                <a:path w="1015365" h="203200">
                  <a:moveTo>
                    <a:pt x="203060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60" y="203060"/>
                  </a:lnTo>
                  <a:lnTo>
                    <a:pt x="203060" y="0"/>
                  </a:lnTo>
                  <a:close/>
                </a:path>
                <a:path w="1015365" h="203200">
                  <a:moveTo>
                    <a:pt x="1015339" y="0"/>
                  </a:moveTo>
                  <a:lnTo>
                    <a:pt x="812266" y="0"/>
                  </a:lnTo>
                  <a:lnTo>
                    <a:pt x="812266" y="203060"/>
                  </a:lnTo>
                  <a:lnTo>
                    <a:pt x="1015339" y="203060"/>
                  </a:lnTo>
                  <a:lnTo>
                    <a:pt x="1015339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>
            <a:extLst>
              <a:ext uri="{FF2B5EF4-FFF2-40B4-BE49-F238E27FC236}">
                <a16:creationId xmlns:a16="http://schemas.microsoft.com/office/drawing/2014/main" id="{A316D2E1-3AF4-3DCB-E11A-6EAA0DFD937A}"/>
              </a:ext>
            </a:extLst>
          </p:cNvPr>
          <p:cNvGrpSpPr/>
          <p:nvPr/>
        </p:nvGrpSpPr>
        <p:grpSpPr>
          <a:xfrm>
            <a:off x="1015340" y="11105484"/>
            <a:ext cx="406400" cy="203200"/>
            <a:chOff x="1015340" y="11105484"/>
            <a:chExt cx="406400" cy="203200"/>
          </a:xfrm>
        </p:grpSpPr>
        <p:sp>
          <p:nvSpPr>
            <p:cNvPr id="33" name="object 33">
              <a:extLst>
                <a:ext uri="{FF2B5EF4-FFF2-40B4-BE49-F238E27FC236}">
                  <a16:creationId xmlns:a16="http://schemas.microsoft.com/office/drawing/2014/main" id="{4C9DC298-0C0A-28A3-488E-F7D7B32BD879}"/>
                </a:ext>
              </a:extLst>
            </p:cNvPr>
            <p:cNvSpPr/>
            <p:nvPr/>
          </p:nvSpPr>
          <p:spPr>
            <a:xfrm>
              <a:off x="121841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id="{019EB2FB-8661-1BEC-07D1-B49D36865F70}"/>
                </a:ext>
              </a:extLst>
            </p:cNvPr>
            <p:cNvSpPr/>
            <p:nvPr/>
          </p:nvSpPr>
          <p:spPr>
            <a:xfrm>
              <a:off x="101534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>
            <a:extLst>
              <a:ext uri="{FF2B5EF4-FFF2-40B4-BE49-F238E27FC236}">
                <a16:creationId xmlns:a16="http://schemas.microsoft.com/office/drawing/2014/main" id="{6C7772AE-43EC-EEE7-3D76-FB6E57C19309}"/>
              </a:ext>
            </a:extLst>
          </p:cNvPr>
          <p:cNvGrpSpPr/>
          <p:nvPr/>
        </p:nvGrpSpPr>
        <p:grpSpPr>
          <a:xfrm>
            <a:off x="1421485" y="11105484"/>
            <a:ext cx="1015365" cy="203200"/>
            <a:chOff x="1421485" y="11105484"/>
            <a:chExt cx="1015365" cy="203200"/>
          </a:xfrm>
        </p:grpSpPr>
        <p:sp>
          <p:nvSpPr>
            <p:cNvPr id="36" name="object 36">
              <a:extLst>
                <a:ext uri="{FF2B5EF4-FFF2-40B4-BE49-F238E27FC236}">
                  <a16:creationId xmlns:a16="http://schemas.microsoft.com/office/drawing/2014/main" id="{2F69198D-1453-3172-61DC-B707F9427F9D}"/>
                </a:ext>
              </a:extLst>
            </p:cNvPr>
            <p:cNvSpPr/>
            <p:nvPr/>
          </p:nvSpPr>
          <p:spPr>
            <a:xfrm>
              <a:off x="162454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8722E57E-5FF9-8121-769F-1E85A208FCB3}"/>
                </a:ext>
              </a:extLst>
            </p:cNvPr>
            <p:cNvSpPr/>
            <p:nvPr/>
          </p:nvSpPr>
          <p:spPr>
            <a:xfrm>
              <a:off x="1421472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19" y="203060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>
              <a:extLst>
                <a:ext uri="{FF2B5EF4-FFF2-40B4-BE49-F238E27FC236}">
                  <a16:creationId xmlns:a16="http://schemas.microsoft.com/office/drawing/2014/main" id="{EAEC51A0-2509-F04A-91E0-E04C77A703F2}"/>
                </a:ext>
              </a:extLst>
            </p:cNvPr>
            <p:cNvSpPr/>
            <p:nvPr/>
          </p:nvSpPr>
          <p:spPr>
            <a:xfrm>
              <a:off x="2030692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>
              <a:extLst>
                <a:ext uri="{FF2B5EF4-FFF2-40B4-BE49-F238E27FC236}">
                  <a16:creationId xmlns:a16="http://schemas.microsoft.com/office/drawing/2014/main" id="{E797F9C7-6018-241F-970A-3DFF979E3EA7}"/>
                </a:ext>
              </a:extLst>
            </p:cNvPr>
            <p:cNvSpPr/>
            <p:nvPr/>
          </p:nvSpPr>
          <p:spPr>
            <a:xfrm>
              <a:off x="223375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>
            <a:extLst>
              <a:ext uri="{FF2B5EF4-FFF2-40B4-BE49-F238E27FC236}">
                <a16:creationId xmlns:a16="http://schemas.microsoft.com/office/drawing/2014/main" id="{3A5A4ADE-4A38-16EB-2CC7-15405FA834A1}"/>
              </a:ext>
            </a:extLst>
          </p:cNvPr>
          <p:cNvGrpSpPr/>
          <p:nvPr/>
        </p:nvGrpSpPr>
        <p:grpSpPr>
          <a:xfrm>
            <a:off x="19291569" y="11105479"/>
            <a:ext cx="406400" cy="203200"/>
            <a:chOff x="19291569" y="11105479"/>
            <a:chExt cx="406400" cy="203200"/>
          </a:xfrm>
        </p:grpSpPr>
        <p:sp>
          <p:nvSpPr>
            <p:cNvPr id="41" name="object 41">
              <a:extLst>
                <a:ext uri="{FF2B5EF4-FFF2-40B4-BE49-F238E27FC236}">
                  <a16:creationId xmlns:a16="http://schemas.microsoft.com/office/drawing/2014/main" id="{13EFD9BE-61DA-E617-61C9-5B20C0D53B53}"/>
                </a:ext>
              </a:extLst>
            </p:cNvPr>
            <p:cNvSpPr/>
            <p:nvPr/>
          </p:nvSpPr>
          <p:spPr>
            <a:xfrm>
              <a:off x="19291569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>
              <a:extLst>
                <a:ext uri="{FF2B5EF4-FFF2-40B4-BE49-F238E27FC236}">
                  <a16:creationId xmlns:a16="http://schemas.microsoft.com/office/drawing/2014/main" id="{988AC94F-6449-9043-04A8-247180330D00}"/>
                </a:ext>
              </a:extLst>
            </p:cNvPr>
            <p:cNvSpPr/>
            <p:nvPr/>
          </p:nvSpPr>
          <p:spPr>
            <a:xfrm>
              <a:off x="1949464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>
            <a:extLst>
              <a:ext uri="{FF2B5EF4-FFF2-40B4-BE49-F238E27FC236}">
                <a16:creationId xmlns:a16="http://schemas.microsoft.com/office/drawing/2014/main" id="{EE945BE4-554A-B4BD-23C0-CEA23502C930}"/>
              </a:ext>
            </a:extLst>
          </p:cNvPr>
          <p:cNvGrpSpPr/>
          <p:nvPr/>
        </p:nvGrpSpPr>
        <p:grpSpPr>
          <a:xfrm>
            <a:off x="19697713" y="11105479"/>
            <a:ext cx="406400" cy="203200"/>
            <a:chOff x="19697713" y="11105479"/>
            <a:chExt cx="406400" cy="203200"/>
          </a:xfrm>
        </p:grpSpPr>
        <p:sp>
          <p:nvSpPr>
            <p:cNvPr id="44" name="object 44">
              <a:extLst>
                <a:ext uri="{FF2B5EF4-FFF2-40B4-BE49-F238E27FC236}">
                  <a16:creationId xmlns:a16="http://schemas.microsoft.com/office/drawing/2014/main" id="{2438F1D8-A3E3-FF75-EBA1-8FDDA14917E2}"/>
                </a:ext>
              </a:extLst>
            </p:cNvPr>
            <p:cNvSpPr/>
            <p:nvPr/>
          </p:nvSpPr>
          <p:spPr>
            <a:xfrm>
              <a:off x="19900779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>
              <a:extLst>
                <a:ext uri="{FF2B5EF4-FFF2-40B4-BE49-F238E27FC236}">
                  <a16:creationId xmlns:a16="http://schemas.microsoft.com/office/drawing/2014/main" id="{B1C116DA-6F57-1F4E-A423-D188CCC83FCB}"/>
                </a:ext>
              </a:extLst>
            </p:cNvPr>
            <p:cNvSpPr/>
            <p:nvPr/>
          </p:nvSpPr>
          <p:spPr>
            <a:xfrm>
              <a:off x="19697713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>
            <a:extLst>
              <a:ext uri="{FF2B5EF4-FFF2-40B4-BE49-F238E27FC236}">
                <a16:creationId xmlns:a16="http://schemas.microsoft.com/office/drawing/2014/main" id="{2D201BED-142F-7116-43BA-CE4C95B4D23A}"/>
              </a:ext>
            </a:extLst>
          </p:cNvPr>
          <p:cNvSpPr/>
          <p:nvPr/>
        </p:nvSpPr>
        <p:spPr>
          <a:xfrm>
            <a:off x="2436826" y="1069933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7" name="object 47">
            <a:extLst>
              <a:ext uri="{FF2B5EF4-FFF2-40B4-BE49-F238E27FC236}">
                <a16:creationId xmlns:a16="http://schemas.microsoft.com/office/drawing/2014/main" id="{3990839A-3859-42EB-D08B-CED491A97EFD}"/>
              </a:ext>
            </a:extLst>
          </p:cNvPr>
          <p:cNvGrpSpPr/>
          <p:nvPr/>
        </p:nvGrpSpPr>
        <p:grpSpPr>
          <a:xfrm>
            <a:off x="2436826" y="10699339"/>
            <a:ext cx="1015365" cy="406400"/>
            <a:chOff x="2436826" y="10699339"/>
            <a:chExt cx="1015365" cy="406400"/>
          </a:xfrm>
        </p:grpSpPr>
        <p:sp>
          <p:nvSpPr>
            <p:cNvPr id="48" name="object 48">
              <a:extLst>
                <a:ext uri="{FF2B5EF4-FFF2-40B4-BE49-F238E27FC236}">
                  <a16:creationId xmlns:a16="http://schemas.microsoft.com/office/drawing/2014/main" id="{14DB2A2F-E14C-AF7F-0CCD-E1C03C016E8C}"/>
                </a:ext>
              </a:extLst>
            </p:cNvPr>
            <p:cNvSpPr/>
            <p:nvPr/>
          </p:nvSpPr>
          <p:spPr>
            <a:xfrm>
              <a:off x="2639898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>
              <a:extLst>
                <a:ext uri="{FF2B5EF4-FFF2-40B4-BE49-F238E27FC236}">
                  <a16:creationId xmlns:a16="http://schemas.microsoft.com/office/drawing/2014/main" id="{2D673AF5-4A82-A7C9-486C-0589E633AE52}"/>
                </a:ext>
              </a:extLst>
            </p:cNvPr>
            <p:cNvSpPr/>
            <p:nvPr/>
          </p:nvSpPr>
          <p:spPr>
            <a:xfrm>
              <a:off x="2436825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EDF74C19-A36F-C454-276C-840714ABE8F3}"/>
                </a:ext>
              </a:extLst>
            </p:cNvPr>
            <p:cNvSpPr/>
            <p:nvPr/>
          </p:nvSpPr>
          <p:spPr>
            <a:xfrm>
              <a:off x="3249105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51">
            <a:extLst>
              <a:ext uri="{FF2B5EF4-FFF2-40B4-BE49-F238E27FC236}">
                <a16:creationId xmlns:a16="http://schemas.microsoft.com/office/drawing/2014/main" id="{74E10CDB-63FE-00B8-9EB1-819BDAE5BD52}"/>
              </a:ext>
            </a:extLst>
          </p:cNvPr>
          <p:cNvGrpSpPr/>
          <p:nvPr/>
        </p:nvGrpSpPr>
        <p:grpSpPr>
          <a:xfrm>
            <a:off x="3249105" y="10699339"/>
            <a:ext cx="609600" cy="406400"/>
            <a:chOff x="3249105" y="10699339"/>
            <a:chExt cx="609600" cy="406400"/>
          </a:xfrm>
        </p:grpSpPr>
        <p:sp>
          <p:nvSpPr>
            <p:cNvPr id="52" name="object 52">
              <a:extLst>
                <a:ext uri="{FF2B5EF4-FFF2-40B4-BE49-F238E27FC236}">
                  <a16:creationId xmlns:a16="http://schemas.microsoft.com/office/drawing/2014/main" id="{0D9B9B1A-73DA-BA94-AF90-019E0A79E93B}"/>
                </a:ext>
              </a:extLst>
            </p:cNvPr>
            <p:cNvSpPr/>
            <p:nvPr/>
          </p:nvSpPr>
          <p:spPr>
            <a:xfrm>
              <a:off x="345217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>
              <a:extLst>
                <a:ext uri="{FF2B5EF4-FFF2-40B4-BE49-F238E27FC236}">
                  <a16:creationId xmlns:a16="http://schemas.microsoft.com/office/drawing/2014/main" id="{0920B9B2-9C7D-FB5C-F5D7-D3B540F21D4A}"/>
                </a:ext>
              </a:extLst>
            </p:cNvPr>
            <p:cNvSpPr/>
            <p:nvPr/>
          </p:nvSpPr>
          <p:spPr>
            <a:xfrm>
              <a:off x="3249104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54">
            <a:extLst>
              <a:ext uri="{FF2B5EF4-FFF2-40B4-BE49-F238E27FC236}">
                <a16:creationId xmlns:a16="http://schemas.microsoft.com/office/drawing/2014/main" id="{BB3E1FC6-9BB3-5D5E-539C-CFA84862F881}"/>
              </a:ext>
            </a:extLst>
          </p:cNvPr>
          <p:cNvGrpSpPr/>
          <p:nvPr/>
        </p:nvGrpSpPr>
        <p:grpSpPr>
          <a:xfrm>
            <a:off x="3655239" y="10699339"/>
            <a:ext cx="1015365" cy="406400"/>
            <a:chOff x="3655239" y="10699339"/>
            <a:chExt cx="1015365" cy="406400"/>
          </a:xfrm>
        </p:grpSpPr>
        <p:sp>
          <p:nvSpPr>
            <p:cNvPr id="55" name="object 55">
              <a:extLst>
                <a:ext uri="{FF2B5EF4-FFF2-40B4-BE49-F238E27FC236}">
                  <a16:creationId xmlns:a16="http://schemas.microsoft.com/office/drawing/2014/main" id="{652BBDE4-0303-962B-D939-2F2D19745460}"/>
                </a:ext>
              </a:extLst>
            </p:cNvPr>
            <p:cNvSpPr/>
            <p:nvPr/>
          </p:nvSpPr>
          <p:spPr>
            <a:xfrm>
              <a:off x="3858311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>
              <a:extLst>
                <a:ext uri="{FF2B5EF4-FFF2-40B4-BE49-F238E27FC236}">
                  <a16:creationId xmlns:a16="http://schemas.microsoft.com/office/drawing/2014/main" id="{1B6295AB-9233-343F-38F7-BEDCA85C55F8}"/>
                </a:ext>
              </a:extLst>
            </p:cNvPr>
            <p:cNvSpPr/>
            <p:nvPr/>
          </p:nvSpPr>
          <p:spPr>
            <a:xfrm>
              <a:off x="3655238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>
              <a:extLst>
                <a:ext uri="{FF2B5EF4-FFF2-40B4-BE49-F238E27FC236}">
                  <a16:creationId xmlns:a16="http://schemas.microsoft.com/office/drawing/2014/main" id="{8B637605-98EA-5652-F1A3-71F34F3161C3}"/>
                </a:ext>
              </a:extLst>
            </p:cNvPr>
            <p:cNvSpPr/>
            <p:nvPr/>
          </p:nvSpPr>
          <p:spPr>
            <a:xfrm>
              <a:off x="446751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>
            <a:extLst>
              <a:ext uri="{FF2B5EF4-FFF2-40B4-BE49-F238E27FC236}">
                <a16:creationId xmlns:a16="http://schemas.microsoft.com/office/drawing/2014/main" id="{4305FDB1-BEFD-0824-AB65-E9CE7FB64FCF}"/>
              </a:ext>
            </a:extLst>
          </p:cNvPr>
          <p:cNvGrpSpPr/>
          <p:nvPr/>
        </p:nvGrpSpPr>
        <p:grpSpPr>
          <a:xfrm>
            <a:off x="4467518" y="10699339"/>
            <a:ext cx="609600" cy="406400"/>
            <a:chOff x="4467518" y="10699339"/>
            <a:chExt cx="609600" cy="406400"/>
          </a:xfrm>
        </p:grpSpPr>
        <p:sp>
          <p:nvSpPr>
            <p:cNvPr id="59" name="object 59">
              <a:extLst>
                <a:ext uri="{FF2B5EF4-FFF2-40B4-BE49-F238E27FC236}">
                  <a16:creationId xmlns:a16="http://schemas.microsoft.com/office/drawing/2014/main" id="{8971F4F7-D997-D480-51B8-F705D2729B08}"/>
                </a:ext>
              </a:extLst>
            </p:cNvPr>
            <p:cNvSpPr/>
            <p:nvPr/>
          </p:nvSpPr>
          <p:spPr>
            <a:xfrm>
              <a:off x="467059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>
              <a:extLst>
                <a:ext uri="{FF2B5EF4-FFF2-40B4-BE49-F238E27FC236}">
                  <a16:creationId xmlns:a16="http://schemas.microsoft.com/office/drawing/2014/main" id="{95938672-D0DC-3426-20D9-90153E8E958E}"/>
                </a:ext>
              </a:extLst>
            </p:cNvPr>
            <p:cNvSpPr/>
            <p:nvPr/>
          </p:nvSpPr>
          <p:spPr>
            <a:xfrm>
              <a:off x="446751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1" name="object 61">
            <a:extLst>
              <a:ext uri="{FF2B5EF4-FFF2-40B4-BE49-F238E27FC236}">
                <a16:creationId xmlns:a16="http://schemas.microsoft.com/office/drawing/2014/main" id="{A1975489-BAB9-7B54-C682-D33749AB09AE}"/>
              </a:ext>
            </a:extLst>
          </p:cNvPr>
          <p:cNvGrpSpPr/>
          <p:nvPr/>
        </p:nvGrpSpPr>
        <p:grpSpPr>
          <a:xfrm>
            <a:off x="4873662" y="10699339"/>
            <a:ext cx="1015365" cy="406400"/>
            <a:chOff x="4873662" y="10699339"/>
            <a:chExt cx="1015365" cy="406400"/>
          </a:xfrm>
        </p:grpSpPr>
        <p:sp>
          <p:nvSpPr>
            <p:cNvPr id="62" name="object 62">
              <a:extLst>
                <a:ext uri="{FF2B5EF4-FFF2-40B4-BE49-F238E27FC236}">
                  <a16:creationId xmlns:a16="http://schemas.microsoft.com/office/drawing/2014/main" id="{C2EBA04C-87F2-6547-1F39-9D4220EF1BF1}"/>
                </a:ext>
              </a:extLst>
            </p:cNvPr>
            <p:cNvSpPr/>
            <p:nvPr/>
          </p:nvSpPr>
          <p:spPr>
            <a:xfrm>
              <a:off x="5076723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>
              <a:extLst>
                <a:ext uri="{FF2B5EF4-FFF2-40B4-BE49-F238E27FC236}">
                  <a16:creationId xmlns:a16="http://schemas.microsoft.com/office/drawing/2014/main" id="{3AFE344E-7718-C91D-DAA6-0D86E55C5992}"/>
                </a:ext>
              </a:extLst>
            </p:cNvPr>
            <p:cNvSpPr/>
            <p:nvPr/>
          </p:nvSpPr>
          <p:spPr>
            <a:xfrm>
              <a:off x="4873663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66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66" y="203073"/>
                  </a:lnTo>
                  <a:lnTo>
                    <a:pt x="81226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>
              <a:extLst>
                <a:ext uri="{FF2B5EF4-FFF2-40B4-BE49-F238E27FC236}">
                  <a16:creationId xmlns:a16="http://schemas.microsoft.com/office/drawing/2014/main" id="{245F6245-A2D8-EC43-275D-F17B0F9E8602}"/>
                </a:ext>
              </a:extLst>
            </p:cNvPr>
            <p:cNvSpPr/>
            <p:nvPr/>
          </p:nvSpPr>
          <p:spPr>
            <a:xfrm>
              <a:off x="5685931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5" name="object 65">
            <a:extLst>
              <a:ext uri="{FF2B5EF4-FFF2-40B4-BE49-F238E27FC236}">
                <a16:creationId xmlns:a16="http://schemas.microsoft.com/office/drawing/2014/main" id="{1F2AA698-6EAE-1D28-13E1-2759E4465046}"/>
              </a:ext>
            </a:extLst>
          </p:cNvPr>
          <p:cNvGrpSpPr/>
          <p:nvPr/>
        </p:nvGrpSpPr>
        <p:grpSpPr>
          <a:xfrm>
            <a:off x="5685931" y="10699339"/>
            <a:ext cx="609600" cy="406400"/>
            <a:chOff x="5685931" y="10699339"/>
            <a:chExt cx="609600" cy="406400"/>
          </a:xfrm>
        </p:grpSpPr>
        <p:sp>
          <p:nvSpPr>
            <p:cNvPr id="66" name="object 66">
              <a:extLst>
                <a:ext uri="{FF2B5EF4-FFF2-40B4-BE49-F238E27FC236}">
                  <a16:creationId xmlns:a16="http://schemas.microsoft.com/office/drawing/2014/main" id="{9728725B-29BC-9B4F-6ADD-6F0AB6100813}"/>
                </a:ext>
              </a:extLst>
            </p:cNvPr>
            <p:cNvSpPr/>
            <p:nvPr/>
          </p:nvSpPr>
          <p:spPr>
            <a:xfrm>
              <a:off x="5889003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>
              <a:extLst>
                <a:ext uri="{FF2B5EF4-FFF2-40B4-BE49-F238E27FC236}">
                  <a16:creationId xmlns:a16="http://schemas.microsoft.com/office/drawing/2014/main" id="{0C70DDC8-3CD4-C0D5-CD57-7D27DAD62A36}"/>
                </a:ext>
              </a:extLst>
            </p:cNvPr>
            <p:cNvSpPr/>
            <p:nvPr/>
          </p:nvSpPr>
          <p:spPr>
            <a:xfrm>
              <a:off x="568593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8" name="object 68">
            <a:extLst>
              <a:ext uri="{FF2B5EF4-FFF2-40B4-BE49-F238E27FC236}">
                <a16:creationId xmlns:a16="http://schemas.microsoft.com/office/drawing/2014/main" id="{15F9E802-62BF-9243-0D2D-BE2E8675936A}"/>
              </a:ext>
            </a:extLst>
          </p:cNvPr>
          <p:cNvGrpSpPr/>
          <p:nvPr/>
        </p:nvGrpSpPr>
        <p:grpSpPr>
          <a:xfrm>
            <a:off x="6092076" y="10699339"/>
            <a:ext cx="1015365" cy="406400"/>
            <a:chOff x="6092076" y="10699339"/>
            <a:chExt cx="1015365" cy="406400"/>
          </a:xfrm>
        </p:grpSpPr>
        <p:sp>
          <p:nvSpPr>
            <p:cNvPr id="69" name="object 69">
              <a:extLst>
                <a:ext uri="{FF2B5EF4-FFF2-40B4-BE49-F238E27FC236}">
                  <a16:creationId xmlns:a16="http://schemas.microsoft.com/office/drawing/2014/main" id="{A3D807DA-004F-101B-20A4-6479EBC08D98}"/>
                </a:ext>
              </a:extLst>
            </p:cNvPr>
            <p:cNvSpPr/>
            <p:nvPr/>
          </p:nvSpPr>
          <p:spPr>
            <a:xfrm>
              <a:off x="6295136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>
              <a:extLst>
                <a:ext uri="{FF2B5EF4-FFF2-40B4-BE49-F238E27FC236}">
                  <a16:creationId xmlns:a16="http://schemas.microsoft.com/office/drawing/2014/main" id="{884C1FD3-89C3-307C-8C01-52D55D4F738F}"/>
                </a:ext>
              </a:extLst>
            </p:cNvPr>
            <p:cNvSpPr/>
            <p:nvPr/>
          </p:nvSpPr>
          <p:spPr>
            <a:xfrm>
              <a:off x="6092075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>
              <a:extLst>
                <a:ext uri="{FF2B5EF4-FFF2-40B4-BE49-F238E27FC236}">
                  <a16:creationId xmlns:a16="http://schemas.microsoft.com/office/drawing/2014/main" id="{5FFD15B0-26DC-E5DA-EFB9-4F48A535FADB}"/>
                </a:ext>
              </a:extLst>
            </p:cNvPr>
            <p:cNvSpPr/>
            <p:nvPr/>
          </p:nvSpPr>
          <p:spPr>
            <a:xfrm>
              <a:off x="6904355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2" name="object 72">
            <a:extLst>
              <a:ext uri="{FF2B5EF4-FFF2-40B4-BE49-F238E27FC236}">
                <a16:creationId xmlns:a16="http://schemas.microsoft.com/office/drawing/2014/main" id="{07478018-F137-09C9-0B52-AB6B036BC906}"/>
              </a:ext>
            </a:extLst>
          </p:cNvPr>
          <p:cNvGrpSpPr/>
          <p:nvPr/>
        </p:nvGrpSpPr>
        <p:grpSpPr>
          <a:xfrm>
            <a:off x="6904355" y="10699339"/>
            <a:ext cx="609600" cy="406400"/>
            <a:chOff x="6904355" y="10699339"/>
            <a:chExt cx="609600" cy="406400"/>
          </a:xfrm>
        </p:grpSpPr>
        <p:sp>
          <p:nvSpPr>
            <p:cNvPr id="73" name="object 73">
              <a:extLst>
                <a:ext uri="{FF2B5EF4-FFF2-40B4-BE49-F238E27FC236}">
                  <a16:creationId xmlns:a16="http://schemas.microsoft.com/office/drawing/2014/main" id="{04755154-FE89-0DFC-32C8-F05B5D664B4F}"/>
                </a:ext>
              </a:extLst>
            </p:cNvPr>
            <p:cNvSpPr/>
            <p:nvPr/>
          </p:nvSpPr>
          <p:spPr>
            <a:xfrm>
              <a:off x="710741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>
              <a:extLst>
                <a:ext uri="{FF2B5EF4-FFF2-40B4-BE49-F238E27FC236}">
                  <a16:creationId xmlns:a16="http://schemas.microsoft.com/office/drawing/2014/main" id="{4E07D5BD-EA07-7753-4321-0691A9028945}"/>
                </a:ext>
              </a:extLst>
            </p:cNvPr>
            <p:cNvSpPr/>
            <p:nvPr/>
          </p:nvSpPr>
          <p:spPr>
            <a:xfrm>
              <a:off x="690435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5" name="object 75">
            <a:extLst>
              <a:ext uri="{FF2B5EF4-FFF2-40B4-BE49-F238E27FC236}">
                <a16:creationId xmlns:a16="http://schemas.microsoft.com/office/drawing/2014/main" id="{9F114ADC-A2C2-862A-E029-89D47523D0E2}"/>
              </a:ext>
            </a:extLst>
          </p:cNvPr>
          <p:cNvGrpSpPr/>
          <p:nvPr/>
        </p:nvGrpSpPr>
        <p:grpSpPr>
          <a:xfrm>
            <a:off x="7310489" y="10699339"/>
            <a:ext cx="1015365" cy="406400"/>
            <a:chOff x="7310489" y="10699339"/>
            <a:chExt cx="1015365" cy="406400"/>
          </a:xfrm>
        </p:grpSpPr>
        <p:sp>
          <p:nvSpPr>
            <p:cNvPr id="76" name="object 76">
              <a:extLst>
                <a:ext uri="{FF2B5EF4-FFF2-40B4-BE49-F238E27FC236}">
                  <a16:creationId xmlns:a16="http://schemas.microsoft.com/office/drawing/2014/main" id="{CE1BE466-7BE1-9A15-7DAF-1C1E496172AB}"/>
                </a:ext>
              </a:extLst>
            </p:cNvPr>
            <p:cNvSpPr/>
            <p:nvPr/>
          </p:nvSpPr>
          <p:spPr>
            <a:xfrm>
              <a:off x="7513561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>
              <a:extLst>
                <a:ext uri="{FF2B5EF4-FFF2-40B4-BE49-F238E27FC236}">
                  <a16:creationId xmlns:a16="http://schemas.microsoft.com/office/drawing/2014/main" id="{5641A615-32C5-7076-D7BA-A3133101892C}"/>
                </a:ext>
              </a:extLst>
            </p:cNvPr>
            <p:cNvSpPr/>
            <p:nvPr/>
          </p:nvSpPr>
          <p:spPr>
            <a:xfrm>
              <a:off x="7310488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>
              <a:extLst>
                <a:ext uri="{FF2B5EF4-FFF2-40B4-BE49-F238E27FC236}">
                  <a16:creationId xmlns:a16="http://schemas.microsoft.com/office/drawing/2014/main" id="{35D76417-5448-CD77-176A-BC4292948400}"/>
                </a:ext>
              </a:extLst>
            </p:cNvPr>
            <p:cNvSpPr/>
            <p:nvPr/>
          </p:nvSpPr>
          <p:spPr>
            <a:xfrm>
              <a:off x="812276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9" name="object 79">
            <a:extLst>
              <a:ext uri="{FF2B5EF4-FFF2-40B4-BE49-F238E27FC236}">
                <a16:creationId xmlns:a16="http://schemas.microsoft.com/office/drawing/2014/main" id="{95017D8C-A848-A654-9BF9-62026294EFBA}"/>
              </a:ext>
            </a:extLst>
          </p:cNvPr>
          <p:cNvGrpSpPr/>
          <p:nvPr/>
        </p:nvGrpSpPr>
        <p:grpSpPr>
          <a:xfrm>
            <a:off x="8122768" y="10699339"/>
            <a:ext cx="609600" cy="406400"/>
            <a:chOff x="8122768" y="10699339"/>
            <a:chExt cx="609600" cy="406400"/>
          </a:xfrm>
        </p:grpSpPr>
        <p:sp>
          <p:nvSpPr>
            <p:cNvPr id="80" name="object 80">
              <a:extLst>
                <a:ext uri="{FF2B5EF4-FFF2-40B4-BE49-F238E27FC236}">
                  <a16:creationId xmlns:a16="http://schemas.microsoft.com/office/drawing/2014/main" id="{88D86EDA-5913-55B6-2725-97732F2E2007}"/>
                </a:ext>
              </a:extLst>
            </p:cNvPr>
            <p:cNvSpPr/>
            <p:nvPr/>
          </p:nvSpPr>
          <p:spPr>
            <a:xfrm>
              <a:off x="832582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>
              <a:extLst>
                <a:ext uri="{FF2B5EF4-FFF2-40B4-BE49-F238E27FC236}">
                  <a16:creationId xmlns:a16="http://schemas.microsoft.com/office/drawing/2014/main" id="{C279A020-6FD7-4894-DAAD-6A82E3642C5D}"/>
                </a:ext>
              </a:extLst>
            </p:cNvPr>
            <p:cNvSpPr/>
            <p:nvPr/>
          </p:nvSpPr>
          <p:spPr>
            <a:xfrm>
              <a:off x="812276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2" name="object 82">
            <a:extLst>
              <a:ext uri="{FF2B5EF4-FFF2-40B4-BE49-F238E27FC236}">
                <a16:creationId xmlns:a16="http://schemas.microsoft.com/office/drawing/2014/main" id="{E86A0F2E-264E-7B24-ACAD-237DC35463BF}"/>
              </a:ext>
            </a:extLst>
          </p:cNvPr>
          <p:cNvGrpSpPr/>
          <p:nvPr/>
        </p:nvGrpSpPr>
        <p:grpSpPr>
          <a:xfrm>
            <a:off x="8528902" y="10699339"/>
            <a:ext cx="1015365" cy="406400"/>
            <a:chOff x="8528902" y="10699339"/>
            <a:chExt cx="1015365" cy="406400"/>
          </a:xfrm>
        </p:grpSpPr>
        <p:sp>
          <p:nvSpPr>
            <p:cNvPr id="83" name="object 83">
              <a:extLst>
                <a:ext uri="{FF2B5EF4-FFF2-40B4-BE49-F238E27FC236}">
                  <a16:creationId xmlns:a16="http://schemas.microsoft.com/office/drawing/2014/main" id="{829FA55A-F731-D7EC-C30C-88F60B4E9B92}"/>
                </a:ext>
              </a:extLst>
            </p:cNvPr>
            <p:cNvSpPr/>
            <p:nvPr/>
          </p:nvSpPr>
          <p:spPr>
            <a:xfrm>
              <a:off x="8731974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>
              <a:extLst>
                <a:ext uri="{FF2B5EF4-FFF2-40B4-BE49-F238E27FC236}">
                  <a16:creationId xmlns:a16="http://schemas.microsoft.com/office/drawing/2014/main" id="{D2CA02A5-B601-C451-4325-4378B7BDD283}"/>
                </a:ext>
              </a:extLst>
            </p:cNvPr>
            <p:cNvSpPr/>
            <p:nvPr/>
          </p:nvSpPr>
          <p:spPr>
            <a:xfrm>
              <a:off x="8528901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>
              <a:extLst>
                <a:ext uri="{FF2B5EF4-FFF2-40B4-BE49-F238E27FC236}">
                  <a16:creationId xmlns:a16="http://schemas.microsoft.com/office/drawing/2014/main" id="{001C12E4-A6FE-8DA8-3D61-7DD183D510B3}"/>
                </a:ext>
              </a:extLst>
            </p:cNvPr>
            <p:cNvSpPr/>
            <p:nvPr/>
          </p:nvSpPr>
          <p:spPr>
            <a:xfrm>
              <a:off x="9341181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6" name="object 86">
            <a:extLst>
              <a:ext uri="{FF2B5EF4-FFF2-40B4-BE49-F238E27FC236}">
                <a16:creationId xmlns:a16="http://schemas.microsoft.com/office/drawing/2014/main" id="{33878376-6E1B-0EA7-E2D4-72E8454ED944}"/>
              </a:ext>
            </a:extLst>
          </p:cNvPr>
          <p:cNvGrpSpPr/>
          <p:nvPr/>
        </p:nvGrpSpPr>
        <p:grpSpPr>
          <a:xfrm>
            <a:off x="9341181" y="10699339"/>
            <a:ext cx="609600" cy="406400"/>
            <a:chOff x="9341181" y="10699339"/>
            <a:chExt cx="609600" cy="406400"/>
          </a:xfrm>
        </p:grpSpPr>
        <p:sp>
          <p:nvSpPr>
            <p:cNvPr id="87" name="object 87">
              <a:extLst>
                <a:ext uri="{FF2B5EF4-FFF2-40B4-BE49-F238E27FC236}">
                  <a16:creationId xmlns:a16="http://schemas.microsoft.com/office/drawing/2014/main" id="{0E0E748A-B664-1A69-0070-21BD34A6F903}"/>
                </a:ext>
              </a:extLst>
            </p:cNvPr>
            <p:cNvSpPr/>
            <p:nvPr/>
          </p:nvSpPr>
          <p:spPr>
            <a:xfrm>
              <a:off x="9544253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>
              <a:extLst>
                <a:ext uri="{FF2B5EF4-FFF2-40B4-BE49-F238E27FC236}">
                  <a16:creationId xmlns:a16="http://schemas.microsoft.com/office/drawing/2014/main" id="{ED49E6E8-F10C-729A-0473-4FF71EE31E16}"/>
                </a:ext>
              </a:extLst>
            </p:cNvPr>
            <p:cNvSpPr/>
            <p:nvPr/>
          </p:nvSpPr>
          <p:spPr>
            <a:xfrm>
              <a:off x="934118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9" name="object 89">
            <a:extLst>
              <a:ext uri="{FF2B5EF4-FFF2-40B4-BE49-F238E27FC236}">
                <a16:creationId xmlns:a16="http://schemas.microsoft.com/office/drawing/2014/main" id="{C1A2310E-F4F0-697E-FCB5-3285862CA8FD}"/>
              </a:ext>
            </a:extLst>
          </p:cNvPr>
          <p:cNvGrpSpPr/>
          <p:nvPr/>
        </p:nvGrpSpPr>
        <p:grpSpPr>
          <a:xfrm>
            <a:off x="9747315" y="10699339"/>
            <a:ext cx="1015365" cy="406400"/>
            <a:chOff x="9747315" y="10699339"/>
            <a:chExt cx="1015365" cy="406400"/>
          </a:xfrm>
        </p:grpSpPr>
        <p:sp>
          <p:nvSpPr>
            <p:cNvPr id="90" name="object 90">
              <a:extLst>
                <a:ext uri="{FF2B5EF4-FFF2-40B4-BE49-F238E27FC236}">
                  <a16:creationId xmlns:a16="http://schemas.microsoft.com/office/drawing/2014/main" id="{1E0DC4B5-7C62-4C85-DC32-4B3F871F21D7}"/>
                </a:ext>
              </a:extLst>
            </p:cNvPr>
            <p:cNvSpPr/>
            <p:nvPr/>
          </p:nvSpPr>
          <p:spPr>
            <a:xfrm>
              <a:off x="9950387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>
              <a:extLst>
                <a:ext uri="{FF2B5EF4-FFF2-40B4-BE49-F238E27FC236}">
                  <a16:creationId xmlns:a16="http://schemas.microsoft.com/office/drawing/2014/main" id="{F2107395-1585-594D-921C-C965484F8919}"/>
                </a:ext>
              </a:extLst>
            </p:cNvPr>
            <p:cNvSpPr/>
            <p:nvPr/>
          </p:nvSpPr>
          <p:spPr>
            <a:xfrm>
              <a:off x="9747314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>
              <a:extLst>
                <a:ext uri="{FF2B5EF4-FFF2-40B4-BE49-F238E27FC236}">
                  <a16:creationId xmlns:a16="http://schemas.microsoft.com/office/drawing/2014/main" id="{26DC5AE9-7A4C-64A7-DEFE-0B5EFB6352CB}"/>
                </a:ext>
              </a:extLst>
            </p:cNvPr>
            <p:cNvSpPr/>
            <p:nvPr/>
          </p:nvSpPr>
          <p:spPr>
            <a:xfrm>
              <a:off x="10559594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3" name="object 93">
            <a:extLst>
              <a:ext uri="{FF2B5EF4-FFF2-40B4-BE49-F238E27FC236}">
                <a16:creationId xmlns:a16="http://schemas.microsoft.com/office/drawing/2014/main" id="{04523363-496C-3799-3D9E-ABBA36418119}"/>
              </a:ext>
            </a:extLst>
          </p:cNvPr>
          <p:cNvGrpSpPr/>
          <p:nvPr/>
        </p:nvGrpSpPr>
        <p:grpSpPr>
          <a:xfrm>
            <a:off x="10559594" y="10699339"/>
            <a:ext cx="1015365" cy="406400"/>
            <a:chOff x="10559594" y="10699339"/>
            <a:chExt cx="1015365" cy="406400"/>
          </a:xfrm>
        </p:grpSpPr>
        <p:sp>
          <p:nvSpPr>
            <p:cNvPr id="94" name="object 94">
              <a:extLst>
                <a:ext uri="{FF2B5EF4-FFF2-40B4-BE49-F238E27FC236}">
                  <a16:creationId xmlns:a16="http://schemas.microsoft.com/office/drawing/2014/main" id="{D14BFF1A-EFB0-3AA0-AB9F-EA91F88B06A2}"/>
                </a:ext>
              </a:extLst>
            </p:cNvPr>
            <p:cNvSpPr/>
            <p:nvPr/>
          </p:nvSpPr>
          <p:spPr>
            <a:xfrm>
              <a:off x="10762666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>
              <a:extLst>
                <a:ext uri="{FF2B5EF4-FFF2-40B4-BE49-F238E27FC236}">
                  <a16:creationId xmlns:a16="http://schemas.microsoft.com/office/drawing/2014/main" id="{08715C78-09FD-DF5C-319E-F477BBE65C4B}"/>
                </a:ext>
              </a:extLst>
            </p:cNvPr>
            <p:cNvSpPr/>
            <p:nvPr/>
          </p:nvSpPr>
          <p:spPr>
            <a:xfrm>
              <a:off x="10559593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>
              <a:extLst>
                <a:ext uri="{FF2B5EF4-FFF2-40B4-BE49-F238E27FC236}">
                  <a16:creationId xmlns:a16="http://schemas.microsoft.com/office/drawing/2014/main" id="{7E126AAD-DA93-F03C-CE2B-ED5E3DA2ECE0}"/>
                </a:ext>
              </a:extLst>
            </p:cNvPr>
            <p:cNvSpPr/>
            <p:nvPr/>
          </p:nvSpPr>
          <p:spPr>
            <a:xfrm>
              <a:off x="11168801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>
              <a:extLst>
                <a:ext uri="{FF2B5EF4-FFF2-40B4-BE49-F238E27FC236}">
                  <a16:creationId xmlns:a16="http://schemas.microsoft.com/office/drawing/2014/main" id="{3D9F92E5-79A8-36E7-D991-9411002A2698}"/>
                </a:ext>
              </a:extLst>
            </p:cNvPr>
            <p:cNvSpPr/>
            <p:nvPr/>
          </p:nvSpPr>
          <p:spPr>
            <a:xfrm>
              <a:off x="10965739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>
              <a:extLst>
                <a:ext uri="{FF2B5EF4-FFF2-40B4-BE49-F238E27FC236}">
                  <a16:creationId xmlns:a16="http://schemas.microsoft.com/office/drawing/2014/main" id="{2EC53ECC-27FE-03D4-BACC-475E91F9AD75}"/>
                </a:ext>
              </a:extLst>
            </p:cNvPr>
            <p:cNvSpPr/>
            <p:nvPr/>
          </p:nvSpPr>
          <p:spPr>
            <a:xfrm>
              <a:off x="11371873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9" name="object 99">
            <a:extLst>
              <a:ext uri="{FF2B5EF4-FFF2-40B4-BE49-F238E27FC236}">
                <a16:creationId xmlns:a16="http://schemas.microsoft.com/office/drawing/2014/main" id="{62AE155D-4073-CE30-6DE6-D47B82F2FABF}"/>
              </a:ext>
            </a:extLst>
          </p:cNvPr>
          <p:cNvGrpSpPr/>
          <p:nvPr/>
        </p:nvGrpSpPr>
        <p:grpSpPr>
          <a:xfrm>
            <a:off x="11371873" y="10699339"/>
            <a:ext cx="1421765" cy="406400"/>
            <a:chOff x="11371873" y="10699339"/>
            <a:chExt cx="1421765" cy="406400"/>
          </a:xfrm>
        </p:grpSpPr>
        <p:sp>
          <p:nvSpPr>
            <p:cNvPr id="100" name="object 100">
              <a:extLst>
                <a:ext uri="{FF2B5EF4-FFF2-40B4-BE49-F238E27FC236}">
                  <a16:creationId xmlns:a16="http://schemas.microsoft.com/office/drawing/2014/main" id="{C31DBC9D-AD86-9C9E-00A3-E6FA5560F40C}"/>
                </a:ext>
              </a:extLst>
            </p:cNvPr>
            <p:cNvSpPr/>
            <p:nvPr/>
          </p:nvSpPr>
          <p:spPr>
            <a:xfrm>
              <a:off x="11574945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>
              <a:extLst>
                <a:ext uri="{FF2B5EF4-FFF2-40B4-BE49-F238E27FC236}">
                  <a16:creationId xmlns:a16="http://schemas.microsoft.com/office/drawing/2014/main" id="{E121EEE4-D76F-CD2B-6027-5BEEA9B5337B}"/>
                </a:ext>
              </a:extLst>
            </p:cNvPr>
            <p:cNvSpPr/>
            <p:nvPr/>
          </p:nvSpPr>
          <p:spPr>
            <a:xfrm>
              <a:off x="11371872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>
              <a:extLst>
                <a:ext uri="{FF2B5EF4-FFF2-40B4-BE49-F238E27FC236}">
                  <a16:creationId xmlns:a16="http://schemas.microsoft.com/office/drawing/2014/main" id="{02E539BC-AF5E-45CD-9D5E-1EED1B1A3094}"/>
                </a:ext>
              </a:extLst>
            </p:cNvPr>
            <p:cNvSpPr/>
            <p:nvPr/>
          </p:nvSpPr>
          <p:spPr>
            <a:xfrm>
              <a:off x="1218415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203073"/>
                  </a:moveTo>
                  <a:lnTo>
                    <a:pt x="203073" y="203073"/>
                  </a:lnTo>
                  <a:lnTo>
                    <a:pt x="203073" y="0"/>
                  </a:lnTo>
                  <a:lnTo>
                    <a:pt x="0" y="0"/>
                  </a:lnTo>
                  <a:lnTo>
                    <a:pt x="0" y="203073"/>
                  </a:lnTo>
                  <a:lnTo>
                    <a:pt x="203060" y="203073"/>
                  </a:lnTo>
                  <a:lnTo>
                    <a:pt x="203060" y="406146"/>
                  </a:lnTo>
                  <a:lnTo>
                    <a:pt x="406133" y="406146"/>
                  </a:lnTo>
                  <a:lnTo>
                    <a:pt x="406133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>
              <a:extLst>
                <a:ext uri="{FF2B5EF4-FFF2-40B4-BE49-F238E27FC236}">
                  <a16:creationId xmlns:a16="http://schemas.microsoft.com/office/drawing/2014/main" id="{0445C562-66A2-DB25-528B-F1C038FBF826}"/>
                </a:ext>
              </a:extLst>
            </p:cNvPr>
            <p:cNvSpPr/>
            <p:nvPr/>
          </p:nvSpPr>
          <p:spPr>
            <a:xfrm>
              <a:off x="1218415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>
              <a:extLst>
                <a:ext uri="{FF2B5EF4-FFF2-40B4-BE49-F238E27FC236}">
                  <a16:creationId xmlns:a16="http://schemas.microsoft.com/office/drawing/2014/main" id="{597E6676-04F1-C941-EDAA-BCCC3253B771}"/>
                </a:ext>
              </a:extLst>
            </p:cNvPr>
            <p:cNvSpPr/>
            <p:nvPr/>
          </p:nvSpPr>
          <p:spPr>
            <a:xfrm>
              <a:off x="12590286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" name="object 105">
            <a:extLst>
              <a:ext uri="{FF2B5EF4-FFF2-40B4-BE49-F238E27FC236}">
                <a16:creationId xmlns:a16="http://schemas.microsoft.com/office/drawing/2014/main" id="{B485C08A-7C5B-19F1-6688-CB70EBEA7CB7}"/>
              </a:ext>
            </a:extLst>
          </p:cNvPr>
          <p:cNvSpPr/>
          <p:nvPr/>
        </p:nvSpPr>
        <p:spPr>
          <a:xfrm>
            <a:off x="2436826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6" name="object 106">
            <a:extLst>
              <a:ext uri="{FF2B5EF4-FFF2-40B4-BE49-F238E27FC236}">
                <a16:creationId xmlns:a16="http://schemas.microsoft.com/office/drawing/2014/main" id="{7548E430-4922-701D-3BBD-BC7115BA5841}"/>
              </a:ext>
            </a:extLst>
          </p:cNvPr>
          <p:cNvGrpSpPr/>
          <p:nvPr/>
        </p:nvGrpSpPr>
        <p:grpSpPr>
          <a:xfrm>
            <a:off x="2639898" y="11105484"/>
            <a:ext cx="812800" cy="203200"/>
            <a:chOff x="2639898" y="11105484"/>
            <a:chExt cx="812800" cy="203200"/>
          </a:xfrm>
        </p:grpSpPr>
        <p:sp>
          <p:nvSpPr>
            <p:cNvPr id="107" name="object 107">
              <a:extLst>
                <a:ext uri="{FF2B5EF4-FFF2-40B4-BE49-F238E27FC236}">
                  <a16:creationId xmlns:a16="http://schemas.microsoft.com/office/drawing/2014/main" id="{4CB1F6D0-269A-E28F-5553-E6FEDDCD4919}"/>
                </a:ext>
              </a:extLst>
            </p:cNvPr>
            <p:cNvSpPr/>
            <p:nvPr/>
          </p:nvSpPr>
          <p:spPr>
            <a:xfrm>
              <a:off x="2842971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>
              <a:extLst>
                <a:ext uri="{FF2B5EF4-FFF2-40B4-BE49-F238E27FC236}">
                  <a16:creationId xmlns:a16="http://schemas.microsoft.com/office/drawing/2014/main" id="{9E58F297-6CF6-3B41-CE42-3D711D84E40F}"/>
                </a:ext>
              </a:extLst>
            </p:cNvPr>
            <p:cNvSpPr/>
            <p:nvPr/>
          </p:nvSpPr>
          <p:spPr>
            <a:xfrm>
              <a:off x="2639898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60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60" y="203060"/>
                  </a:lnTo>
                  <a:lnTo>
                    <a:pt x="203060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>
              <a:extLst>
                <a:ext uri="{FF2B5EF4-FFF2-40B4-BE49-F238E27FC236}">
                  <a16:creationId xmlns:a16="http://schemas.microsoft.com/office/drawing/2014/main" id="{53B45C8A-4345-48AB-F535-22C99CAAF4EB}"/>
                </a:ext>
              </a:extLst>
            </p:cNvPr>
            <p:cNvSpPr/>
            <p:nvPr/>
          </p:nvSpPr>
          <p:spPr>
            <a:xfrm>
              <a:off x="3249105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0" name="object 110">
            <a:extLst>
              <a:ext uri="{FF2B5EF4-FFF2-40B4-BE49-F238E27FC236}">
                <a16:creationId xmlns:a16="http://schemas.microsoft.com/office/drawing/2014/main" id="{FCEF8A01-FF0D-2498-C18B-F2425D0A5496}"/>
              </a:ext>
            </a:extLst>
          </p:cNvPr>
          <p:cNvGrpSpPr/>
          <p:nvPr/>
        </p:nvGrpSpPr>
        <p:grpSpPr>
          <a:xfrm>
            <a:off x="3452177" y="11105484"/>
            <a:ext cx="406400" cy="203200"/>
            <a:chOff x="3452177" y="11105484"/>
            <a:chExt cx="406400" cy="203200"/>
          </a:xfrm>
        </p:grpSpPr>
        <p:sp>
          <p:nvSpPr>
            <p:cNvPr id="111" name="object 111">
              <a:extLst>
                <a:ext uri="{FF2B5EF4-FFF2-40B4-BE49-F238E27FC236}">
                  <a16:creationId xmlns:a16="http://schemas.microsoft.com/office/drawing/2014/main" id="{00B5481F-BA3E-ECF5-59FF-30122FDBE98D}"/>
                </a:ext>
              </a:extLst>
            </p:cNvPr>
            <p:cNvSpPr/>
            <p:nvPr/>
          </p:nvSpPr>
          <p:spPr>
            <a:xfrm>
              <a:off x="3655239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>
              <a:extLst>
                <a:ext uri="{FF2B5EF4-FFF2-40B4-BE49-F238E27FC236}">
                  <a16:creationId xmlns:a16="http://schemas.microsoft.com/office/drawing/2014/main" id="{61A1D613-8D63-1C3B-6DBE-15821B9DE915}"/>
                </a:ext>
              </a:extLst>
            </p:cNvPr>
            <p:cNvSpPr/>
            <p:nvPr/>
          </p:nvSpPr>
          <p:spPr>
            <a:xfrm>
              <a:off x="345217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3" name="object 113">
            <a:extLst>
              <a:ext uri="{FF2B5EF4-FFF2-40B4-BE49-F238E27FC236}">
                <a16:creationId xmlns:a16="http://schemas.microsoft.com/office/drawing/2014/main" id="{9BBA5792-6308-1316-EB76-E0B910BF3C04}"/>
              </a:ext>
            </a:extLst>
          </p:cNvPr>
          <p:cNvGrpSpPr/>
          <p:nvPr/>
        </p:nvGrpSpPr>
        <p:grpSpPr>
          <a:xfrm>
            <a:off x="3858311" y="11105484"/>
            <a:ext cx="812800" cy="203200"/>
            <a:chOff x="3858311" y="11105484"/>
            <a:chExt cx="812800" cy="203200"/>
          </a:xfrm>
        </p:grpSpPr>
        <p:sp>
          <p:nvSpPr>
            <p:cNvPr id="114" name="object 114">
              <a:extLst>
                <a:ext uri="{FF2B5EF4-FFF2-40B4-BE49-F238E27FC236}">
                  <a16:creationId xmlns:a16="http://schemas.microsoft.com/office/drawing/2014/main" id="{6E14C976-EAA8-F4BD-82A6-989DAE37361E}"/>
                </a:ext>
              </a:extLst>
            </p:cNvPr>
            <p:cNvSpPr/>
            <p:nvPr/>
          </p:nvSpPr>
          <p:spPr>
            <a:xfrm>
              <a:off x="406138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>
              <a:extLst>
                <a:ext uri="{FF2B5EF4-FFF2-40B4-BE49-F238E27FC236}">
                  <a16:creationId xmlns:a16="http://schemas.microsoft.com/office/drawing/2014/main" id="{6DDF0A39-19F7-A5F4-E6DF-445A616C30B1}"/>
                </a:ext>
              </a:extLst>
            </p:cNvPr>
            <p:cNvSpPr/>
            <p:nvPr/>
          </p:nvSpPr>
          <p:spPr>
            <a:xfrm>
              <a:off x="3858310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>
              <a:extLst>
                <a:ext uri="{FF2B5EF4-FFF2-40B4-BE49-F238E27FC236}">
                  <a16:creationId xmlns:a16="http://schemas.microsoft.com/office/drawing/2014/main" id="{431CF32F-7C88-EB73-184A-C3AB42487D11}"/>
                </a:ext>
              </a:extLst>
            </p:cNvPr>
            <p:cNvSpPr/>
            <p:nvPr/>
          </p:nvSpPr>
          <p:spPr>
            <a:xfrm>
              <a:off x="4467518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7" name="object 117">
            <a:extLst>
              <a:ext uri="{FF2B5EF4-FFF2-40B4-BE49-F238E27FC236}">
                <a16:creationId xmlns:a16="http://schemas.microsoft.com/office/drawing/2014/main" id="{8694E2A4-3E23-8DF7-6759-91F31D4A1275}"/>
              </a:ext>
            </a:extLst>
          </p:cNvPr>
          <p:cNvGrpSpPr/>
          <p:nvPr/>
        </p:nvGrpSpPr>
        <p:grpSpPr>
          <a:xfrm>
            <a:off x="4670590" y="11105484"/>
            <a:ext cx="406400" cy="203200"/>
            <a:chOff x="4670590" y="11105484"/>
            <a:chExt cx="406400" cy="203200"/>
          </a:xfrm>
        </p:grpSpPr>
        <p:sp>
          <p:nvSpPr>
            <p:cNvPr id="118" name="object 118">
              <a:extLst>
                <a:ext uri="{FF2B5EF4-FFF2-40B4-BE49-F238E27FC236}">
                  <a16:creationId xmlns:a16="http://schemas.microsoft.com/office/drawing/2014/main" id="{7B68079A-A1A8-3298-3ACF-BEDA8E28C019}"/>
                </a:ext>
              </a:extLst>
            </p:cNvPr>
            <p:cNvSpPr/>
            <p:nvPr/>
          </p:nvSpPr>
          <p:spPr>
            <a:xfrm>
              <a:off x="487366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>
              <a:extLst>
                <a:ext uri="{FF2B5EF4-FFF2-40B4-BE49-F238E27FC236}">
                  <a16:creationId xmlns:a16="http://schemas.microsoft.com/office/drawing/2014/main" id="{84EFE702-BEE4-56B2-F84F-8D0436F431AA}"/>
                </a:ext>
              </a:extLst>
            </p:cNvPr>
            <p:cNvSpPr/>
            <p:nvPr/>
          </p:nvSpPr>
          <p:spPr>
            <a:xfrm>
              <a:off x="467059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0" name="object 120">
            <a:extLst>
              <a:ext uri="{FF2B5EF4-FFF2-40B4-BE49-F238E27FC236}">
                <a16:creationId xmlns:a16="http://schemas.microsoft.com/office/drawing/2014/main" id="{5DA0AD74-9C91-090D-AC44-39087415A975}"/>
              </a:ext>
            </a:extLst>
          </p:cNvPr>
          <p:cNvGrpSpPr/>
          <p:nvPr/>
        </p:nvGrpSpPr>
        <p:grpSpPr>
          <a:xfrm>
            <a:off x="5076725" y="11105484"/>
            <a:ext cx="812800" cy="203200"/>
            <a:chOff x="5076725" y="11105484"/>
            <a:chExt cx="812800" cy="203200"/>
          </a:xfrm>
        </p:grpSpPr>
        <p:sp>
          <p:nvSpPr>
            <p:cNvPr id="121" name="object 121">
              <a:extLst>
                <a:ext uri="{FF2B5EF4-FFF2-40B4-BE49-F238E27FC236}">
                  <a16:creationId xmlns:a16="http://schemas.microsoft.com/office/drawing/2014/main" id="{B3AFA82A-C7E0-6AFE-552A-ACF6946ED7AB}"/>
                </a:ext>
              </a:extLst>
            </p:cNvPr>
            <p:cNvSpPr/>
            <p:nvPr/>
          </p:nvSpPr>
          <p:spPr>
            <a:xfrm>
              <a:off x="527979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>
              <a:extLst>
                <a:ext uri="{FF2B5EF4-FFF2-40B4-BE49-F238E27FC236}">
                  <a16:creationId xmlns:a16="http://schemas.microsoft.com/office/drawing/2014/main" id="{320ABAD2-7C8A-130F-9FEC-FB807ED0D5D6}"/>
                </a:ext>
              </a:extLst>
            </p:cNvPr>
            <p:cNvSpPr/>
            <p:nvPr/>
          </p:nvSpPr>
          <p:spPr>
            <a:xfrm>
              <a:off x="5076723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>
              <a:extLst>
                <a:ext uri="{FF2B5EF4-FFF2-40B4-BE49-F238E27FC236}">
                  <a16:creationId xmlns:a16="http://schemas.microsoft.com/office/drawing/2014/main" id="{5BDC494A-17D2-DBD0-95A5-BBF9BA908877}"/>
                </a:ext>
              </a:extLst>
            </p:cNvPr>
            <p:cNvSpPr/>
            <p:nvPr/>
          </p:nvSpPr>
          <p:spPr>
            <a:xfrm>
              <a:off x="5685931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4" name="object 124">
            <a:extLst>
              <a:ext uri="{FF2B5EF4-FFF2-40B4-BE49-F238E27FC236}">
                <a16:creationId xmlns:a16="http://schemas.microsoft.com/office/drawing/2014/main" id="{18AFAF2A-A476-A3C8-EFC7-44268E45837E}"/>
              </a:ext>
            </a:extLst>
          </p:cNvPr>
          <p:cNvGrpSpPr/>
          <p:nvPr/>
        </p:nvGrpSpPr>
        <p:grpSpPr>
          <a:xfrm>
            <a:off x="5889004" y="11105484"/>
            <a:ext cx="406400" cy="203200"/>
            <a:chOff x="5889004" y="11105484"/>
            <a:chExt cx="406400" cy="203200"/>
          </a:xfrm>
        </p:grpSpPr>
        <p:sp>
          <p:nvSpPr>
            <p:cNvPr id="125" name="object 125">
              <a:extLst>
                <a:ext uri="{FF2B5EF4-FFF2-40B4-BE49-F238E27FC236}">
                  <a16:creationId xmlns:a16="http://schemas.microsoft.com/office/drawing/2014/main" id="{E76962CA-9503-712F-D8FC-BEAC328E139A}"/>
                </a:ext>
              </a:extLst>
            </p:cNvPr>
            <p:cNvSpPr/>
            <p:nvPr/>
          </p:nvSpPr>
          <p:spPr>
            <a:xfrm>
              <a:off x="6092076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>
              <a:extLst>
                <a:ext uri="{FF2B5EF4-FFF2-40B4-BE49-F238E27FC236}">
                  <a16:creationId xmlns:a16="http://schemas.microsoft.com/office/drawing/2014/main" id="{5289E265-6586-3928-E32F-94DAA589DFD3}"/>
                </a:ext>
              </a:extLst>
            </p:cNvPr>
            <p:cNvSpPr/>
            <p:nvPr/>
          </p:nvSpPr>
          <p:spPr>
            <a:xfrm>
              <a:off x="588900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7" name="object 127">
            <a:extLst>
              <a:ext uri="{FF2B5EF4-FFF2-40B4-BE49-F238E27FC236}">
                <a16:creationId xmlns:a16="http://schemas.microsoft.com/office/drawing/2014/main" id="{C270D298-952D-293A-D2CA-59AB0432510F}"/>
              </a:ext>
            </a:extLst>
          </p:cNvPr>
          <p:cNvGrpSpPr/>
          <p:nvPr/>
        </p:nvGrpSpPr>
        <p:grpSpPr>
          <a:xfrm>
            <a:off x="6295138" y="11105484"/>
            <a:ext cx="812800" cy="203200"/>
            <a:chOff x="6295138" y="11105484"/>
            <a:chExt cx="812800" cy="203200"/>
          </a:xfrm>
        </p:grpSpPr>
        <p:sp>
          <p:nvSpPr>
            <p:cNvPr id="128" name="object 128">
              <a:extLst>
                <a:ext uri="{FF2B5EF4-FFF2-40B4-BE49-F238E27FC236}">
                  <a16:creationId xmlns:a16="http://schemas.microsoft.com/office/drawing/2014/main" id="{AD8251E1-4954-EA6C-53AC-2DACB4328686}"/>
                </a:ext>
              </a:extLst>
            </p:cNvPr>
            <p:cNvSpPr/>
            <p:nvPr/>
          </p:nvSpPr>
          <p:spPr>
            <a:xfrm>
              <a:off x="649821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>
              <a:extLst>
                <a:ext uri="{FF2B5EF4-FFF2-40B4-BE49-F238E27FC236}">
                  <a16:creationId xmlns:a16="http://schemas.microsoft.com/office/drawing/2014/main" id="{7397FDFB-1E8E-7925-5177-72604E3CF832}"/>
                </a:ext>
              </a:extLst>
            </p:cNvPr>
            <p:cNvSpPr/>
            <p:nvPr/>
          </p:nvSpPr>
          <p:spPr>
            <a:xfrm>
              <a:off x="6295136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19" y="203060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>
              <a:extLst>
                <a:ext uri="{FF2B5EF4-FFF2-40B4-BE49-F238E27FC236}">
                  <a16:creationId xmlns:a16="http://schemas.microsoft.com/office/drawing/2014/main" id="{460F66A7-2F7C-5595-B150-C0DEC2044B01}"/>
                </a:ext>
              </a:extLst>
            </p:cNvPr>
            <p:cNvSpPr/>
            <p:nvPr/>
          </p:nvSpPr>
          <p:spPr>
            <a:xfrm>
              <a:off x="6904355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1" name="object 131">
            <a:extLst>
              <a:ext uri="{FF2B5EF4-FFF2-40B4-BE49-F238E27FC236}">
                <a16:creationId xmlns:a16="http://schemas.microsoft.com/office/drawing/2014/main" id="{D943DE3C-A115-167C-A4D7-5E4C4D98E8A9}"/>
              </a:ext>
            </a:extLst>
          </p:cNvPr>
          <p:cNvGrpSpPr/>
          <p:nvPr/>
        </p:nvGrpSpPr>
        <p:grpSpPr>
          <a:xfrm>
            <a:off x="7107417" y="11105484"/>
            <a:ext cx="406400" cy="203200"/>
            <a:chOff x="7107417" y="11105484"/>
            <a:chExt cx="406400" cy="203200"/>
          </a:xfrm>
        </p:grpSpPr>
        <p:sp>
          <p:nvSpPr>
            <p:cNvPr id="132" name="object 132">
              <a:extLst>
                <a:ext uri="{FF2B5EF4-FFF2-40B4-BE49-F238E27FC236}">
                  <a16:creationId xmlns:a16="http://schemas.microsoft.com/office/drawing/2014/main" id="{CBC96C44-1505-A884-FA82-5E71A715C8CD}"/>
                </a:ext>
              </a:extLst>
            </p:cNvPr>
            <p:cNvSpPr/>
            <p:nvPr/>
          </p:nvSpPr>
          <p:spPr>
            <a:xfrm>
              <a:off x="7310489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>
              <a:extLst>
                <a:ext uri="{FF2B5EF4-FFF2-40B4-BE49-F238E27FC236}">
                  <a16:creationId xmlns:a16="http://schemas.microsoft.com/office/drawing/2014/main" id="{24BBB867-AAF8-C061-7826-847393F3D9BF}"/>
                </a:ext>
              </a:extLst>
            </p:cNvPr>
            <p:cNvSpPr/>
            <p:nvPr/>
          </p:nvSpPr>
          <p:spPr>
            <a:xfrm>
              <a:off x="710741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4" name="object 134">
            <a:extLst>
              <a:ext uri="{FF2B5EF4-FFF2-40B4-BE49-F238E27FC236}">
                <a16:creationId xmlns:a16="http://schemas.microsoft.com/office/drawing/2014/main" id="{5E1A8880-644B-16ED-20F8-880F01907129}"/>
              </a:ext>
            </a:extLst>
          </p:cNvPr>
          <p:cNvGrpSpPr/>
          <p:nvPr/>
        </p:nvGrpSpPr>
        <p:grpSpPr>
          <a:xfrm>
            <a:off x="7513561" y="11105484"/>
            <a:ext cx="812800" cy="203200"/>
            <a:chOff x="7513561" y="11105484"/>
            <a:chExt cx="812800" cy="203200"/>
          </a:xfrm>
        </p:grpSpPr>
        <p:sp>
          <p:nvSpPr>
            <p:cNvPr id="135" name="object 135">
              <a:extLst>
                <a:ext uri="{FF2B5EF4-FFF2-40B4-BE49-F238E27FC236}">
                  <a16:creationId xmlns:a16="http://schemas.microsoft.com/office/drawing/2014/main" id="{C9E44DF1-7362-CBA0-0D77-FCDDE18C082C}"/>
                </a:ext>
              </a:extLst>
            </p:cNvPr>
            <p:cNvSpPr/>
            <p:nvPr/>
          </p:nvSpPr>
          <p:spPr>
            <a:xfrm>
              <a:off x="771662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>
              <a:extLst>
                <a:ext uri="{FF2B5EF4-FFF2-40B4-BE49-F238E27FC236}">
                  <a16:creationId xmlns:a16="http://schemas.microsoft.com/office/drawing/2014/main" id="{1DA50359-5951-016C-4B2C-4590E8042591}"/>
                </a:ext>
              </a:extLst>
            </p:cNvPr>
            <p:cNvSpPr/>
            <p:nvPr/>
          </p:nvSpPr>
          <p:spPr>
            <a:xfrm>
              <a:off x="7513561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>
              <a:extLst>
                <a:ext uri="{FF2B5EF4-FFF2-40B4-BE49-F238E27FC236}">
                  <a16:creationId xmlns:a16="http://schemas.microsoft.com/office/drawing/2014/main" id="{8C840752-265A-FEB6-A840-E083C8DAAC4F}"/>
                </a:ext>
              </a:extLst>
            </p:cNvPr>
            <p:cNvSpPr/>
            <p:nvPr/>
          </p:nvSpPr>
          <p:spPr>
            <a:xfrm>
              <a:off x="8122768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8" name="object 138">
            <a:extLst>
              <a:ext uri="{FF2B5EF4-FFF2-40B4-BE49-F238E27FC236}">
                <a16:creationId xmlns:a16="http://schemas.microsoft.com/office/drawing/2014/main" id="{6A2276FA-2C14-5FC3-CCD5-ED9D139EB386}"/>
              </a:ext>
            </a:extLst>
          </p:cNvPr>
          <p:cNvGrpSpPr/>
          <p:nvPr/>
        </p:nvGrpSpPr>
        <p:grpSpPr>
          <a:xfrm>
            <a:off x="8325830" y="11105484"/>
            <a:ext cx="406400" cy="203200"/>
            <a:chOff x="8325830" y="11105484"/>
            <a:chExt cx="406400" cy="203200"/>
          </a:xfrm>
        </p:grpSpPr>
        <p:sp>
          <p:nvSpPr>
            <p:cNvPr id="139" name="object 139">
              <a:extLst>
                <a:ext uri="{FF2B5EF4-FFF2-40B4-BE49-F238E27FC236}">
                  <a16:creationId xmlns:a16="http://schemas.microsoft.com/office/drawing/2014/main" id="{428C9C49-9E98-7C60-6B42-79C407EA8722}"/>
                </a:ext>
              </a:extLst>
            </p:cNvPr>
            <p:cNvSpPr/>
            <p:nvPr/>
          </p:nvSpPr>
          <p:spPr>
            <a:xfrm>
              <a:off x="8528902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>
              <a:extLst>
                <a:ext uri="{FF2B5EF4-FFF2-40B4-BE49-F238E27FC236}">
                  <a16:creationId xmlns:a16="http://schemas.microsoft.com/office/drawing/2014/main" id="{918AB192-CEEC-A6AC-8EB4-A2592699FD92}"/>
                </a:ext>
              </a:extLst>
            </p:cNvPr>
            <p:cNvSpPr/>
            <p:nvPr/>
          </p:nvSpPr>
          <p:spPr>
            <a:xfrm>
              <a:off x="832583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1" name="object 141">
            <a:extLst>
              <a:ext uri="{FF2B5EF4-FFF2-40B4-BE49-F238E27FC236}">
                <a16:creationId xmlns:a16="http://schemas.microsoft.com/office/drawing/2014/main" id="{A95AFDEE-6AB8-2ACC-6080-1BDCF1B9AE15}"/>
              </a:ext>
            </a:extLst>
          </p:cNvPr>
          <p:cNvGrpSpPr/>
          <p:nvPr/>
        </p:nvGrpSpPr>
        <p:grpSpPr>
          <a:xfrm>
            <a:off x="8731974" y="11105484"/>
            <a:ext cx="812800" cy="203200"/>
            <a:chOff x="8731974" y="11105484"/>
            <a:chExt cx="812800" cy="203200"/>
          </a:xfrm>
        </p:grpSpPr>
        <p:sp>
          <p:nvSpPr>
            <p:cNvPr id="142" name="object 142">
              <a:extLst>
                <a:ext uri="{FF2B5EF4-FFF2-40B4-BE49-F238E27FC236}">
                  <a16:creationId xmlns:a16="http://schemas.microsoft.com/office/drawing/2014/main" id="{C3C711F0-8E11-3C7B-3099-C13C365047DE}"/>
                </a:ext>
              </a:extLst>
            </p:cNvPr>
            <p:cNvSpPr/>
            <p:nvPr/>
          </p:nvSpPr>
          <p:spPr>
            <a:xfrm>
              <a:off x="893504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>
              <a:extLst>
                <a:ext uri="{FF2B5EF4-FFF2-40B4-BE49-F238E27FC236}">
                  <a16:creationId xmlns:a16="http://schemas.microsoft.com/office/drawing/2014/main" id="{C58D4EFF-C4B3-56D6-C6D8-DE2645DC3EA8}"/>
                </a:ext>
              </a:extLst>
            </p:cNvPr>
            <p:cNvSpPr/>
            <p:nvPr/>
          </p:nvSpPr>
          <p:spPr>
            <a:xfrm>
              <a:off x="8731974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>
              <a:extLst>
                <a:ext uri="{FF2B5EF4-FFF2-40B4-BE49-F238E27FC236}">
                  <a16:creationId xmlns:a16="http://schemas.microsoft.com/office/drawing/2014/main" id="{1B8E9E33-F3D8-4E9B-3F6D-2B65DDBFEED0}"/>
                </a:ext>
              </a:extLst>
            </p:cNvPr>
            <p:cNvSpPr/>
            <p:nvPr/>
          </p:nvSpPr>
          <p:spPr>
            <a:xfrm>
              <a:off x="9341181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5" name="object 145">
            <a:extLst>
              <a:ext uri="{FF2B5EF4-FFF2-40B4-BE49-F238E27FC236}">
                <a16:creationId xmlns:a16="http://schemas.microsoft.com/office/drawing/2014/main" id="{72EDCF76-30AB-0BDB-FE69-2860419CF90A}"/>
              </a:ext>
            </a:extLst>
          </p:cNvPr>
          <p:cNvGrpSpPr/>
          <p:nvPr/>
        </p:nvGrpSpPr>
        <p:grpSpPr>
          <a:xfrm>
            <a:off x="9544253" y="11105484"/>
            <a:ext cx="406400" cy="203200"/>
            <a:chOff x="9544253" y="11105484"/>
            <a:chExt cx="406400" cy="203200"/>
          </a:xfrm>
        </p:grpSpPr>
        <p:sp>
          <p:nvSpPr>
            <p:cNvPr id="146" name="object 146">
              <a:extLst>
                <a:ext uri="{FF2B5EF4-FFF2-40B4-BE49-F238E27FC236}">
                  <a16:creationId xmlns:a16="http://schemas.microsoft.com/office/drawing/2014/main" id="{3A83A078-589A-8A9F-3703-1993429BDA77}"/>
                </a:ext>
              </a:extLst>
            </p:cNvPr>
            <p:cNvSpPr/>
            <p:nvPr/>
          </p:nvSpPr>
          <p:spPr>
            <a:xfrm>
              <a:off x="9747315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>
              <a:extLst>
                <a:ext uri="{FF2B5EF4-FFF2-40B4-BE49-F238E27FC236}">
                  <a16:creationId xmlns:a16="http://schemas.microsoft.com/office/drawing/2014/main" id="{A3F3ED1B-3E30-B709-B250-9B7B5B746672}"/>
                </a:ext>
              </a:extLst>
            </p:cNvPr>
            <p:cNvSpPr/>
            <p:nvPr/>
          </p:nvSpPr>
          <p:spPr>
            <a:xfrm>
              <a:off x="954425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8" name="object 148">
            <a:extLst>
              <a:ext uri="{FF2B5EF4-FFF2-40B4-BE49-F238E27FC236}">
                <a16:creationId xmlns:a16="http://schemas.microsoft.com/office/drawing/2014/main" id="{45BF5CC7-5167-46A5-4010-917D74CB6072}"/>
              </a:ext>
            </a:extLst>
          </p:cNvPr>
          <p:cNvGrpSpPr/>
          <p:nvPr/>
        </p:nvGrpSpPr>
        <p:grpSpPr>
          <a:xfrm>
            <a:off x="9950387" y="11105484"/>
            <a:ext cx="812800" cy="203200"/>
            <a:chOff x="9950387" y="11105484"/>
            <a:chExt cx="812800" cy="203200"/>
          </a:xfrm>
        </p:grpSpPr>
        <p:sp>
          <p:nvSpPr>
            <p:cNvPr id="149" name="object 149">
              <a:extLst>
                <a:ext uri="{FF2B5EF4-FFF2-40B4-BE49-F238E27FC236}">
                  <a16:creationId xmlns:a16="http://schemas.microsoft.com/office/drawing/2014/main" id="{C95F9881-38EE-5BD9-5FA6-46DB1AE5B6E7}"/>
                </a:ext>
              </a:extLst>
            </p:cNvPr>
            <p:cNvSpPr/>
            <p:nvPr/>
          </p:nvSpPr>
          <p:spPr>
            <a:xfrm>
              <a:off x="1015346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>
              <a:extLst>
                <a:ext uri="{FF2B5EF4-FFF2-40B4-BE49-F238E27FC236}">
                  <a16:creationId xmlns:a16="http://schemas.microsoft.com/office/drawing/2014/main" id="{E34998DF-C319-A92C-EF24-B9D20C25B4BC}"/>
                </a:ext>
              </a:extLst>
            </p:cNvPr>
            <p:cNvSpPr/>
            <p:nvPr/>
          </p:nvSpPr>
          <p:spPr>
            <a:xfrm>
              <a:off x="9950386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>
              <a:extLst>
                <a:ext uri="{FF2B5EF4-FFF2-40B4-BE49-F238E27FC236}">
                  <a16:creationId xmlns:a16="http://schemas.microsoft.com/office/drawing/2014/main" id="{ED71CC06-A3A6-CEC9-571A-6498CE48B168}"/>
                </a:ext>
              </a:extLst>
            </p:cNvPr>
            <p:cNvSpPr/>
            <p:nvPr/>
          </p:nvSpPr>
          <p:spPr>
            <a:xfrm>
              <a:off x="1055959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2" name="object 152">
            <a:extLst>
              <a:ext uri="{FF2B5EF4-FFF2-40B4-BE49-F238E27FC236}">
                <a16:creationId xmlns:a16="http://schemas.microsoft.com/office/drawing/2014/main" id="{71CB25A7-C583-5F15-3AF1-8234AD7DA102}"/>
              </a:ext>
            </a:extLst>
          </p:cNvPr>
          <p:cNvGrpSpPr/>
          <p:nvPr/>
        </p:nvGrpSpPr>
        <p:grpSpPr>
          <a:xfrm>
            <a:off x="10762667" y="11105484"/>
            <a:ext cx="812800" cy="203200"/>
            <a:chOff x="10762667" y="11105484"/>
            <a:chExt cx="812800" cy="203200"/>
          </a:xfrm>
        </p:grpSpPr>
        <p:sp>
          <p:nvSpPr>
            <p:cNvPr id="153" name="object 153">
              <a:extLst>
                <a:ext uri="{FF2B5EF4-FFF2-40B4-BE49-F238E27FC236}">
                  <a16:creationId xmlns:a16="http://schemas.microsoft.com/office/drawing/2014/main" id="{51518E1E-E15E-2BB8-50AD-5E4597825435}"/>
                </a:ext>
              </a:extLst>
            </p:cNvPr>
            <p:cNvSpPr/>
            <p:nvPr/>
          </p:nvSpPr>
          <p:spPr>
            <a:xfrm>
              <a:off x="10965739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>
              <a:extLst>
                <a:ext uri="{FF2B5EF4-FFF2-40B4-BE49-F238E27FC236}">
                  <a16:creationId xmlns:a16="http://schemas.microsoft.com/office/drawing/2014/main" id="{7A42435C-D9CF-BB1F-849F-C2ACEA7D0347}"/>
                </a:ext>
              </a:extLst>
            </p:cNvPr>
            <p:cNvSpPr/>
            <p:nvPr/>
          </p:nvSpPr>
          <p:spPr>
            <a:xfrm>
              <a:off x="10762666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>
              <a:extLst>
                <a:ext uri="{FF2B5EF4-FFF2-40B4-BE49-F238E27FC236}">
                  <a16:creationId xmlns:a16="http://schemas.microsoft.com/office/drawing/2014/main" id="{096DADCF-37F3-3D13-BD48-8373E6507B70}"/>
                </a:ext>
              </a:extLst>
            </p:cNvPr>
            <p:cNvSpPr/>
            <p:nvPr/>
          </p:nvSpPr>
          <p:spPr>
            <a:xfrm>
              <a:off x="1137187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6" name="object 156">
            <a:extLst>
              <a:ext uri="{FF2B5EF4-FFF2-40B4-BE49-F238E27FC236}">
                <a16:creationId xmlns:a16="http://schemas.microsoft.com/office/drawing/2014/main" id="{1EE141C2-E1BB-7743-0258-3E6DF54461EB}"/>
              </a:ext>
            </a:extLst>
          </p:cNvPr>
          <p:cNvGrpSpPr/>
          <p:nvPr/>
        </p:nvGrpSpPr>
        <p:grpSpPr>
          <a:xfrm>
            <a:off x="11574946" y="10902411"/>
            <a:ext cx="1218565" cy="406400"/>
            <a:chOff x="11574946" y="10902411"/>
            <a:chExt cx="1218565" cy="406400"/>
          </a:xfrm>
        </p:grpSpPr>
        <p:sp>
          <p:nvSpPr>
            <p:cNvPr id="157" name="object 157">
              <a:extLst>
                <a:ext uri="{FF2B5EF4-FFF2-40B4-BE49-F238E27FC236}">
                  <a16:creationId xmlns:a16="http://schemas.microsoft.com/office/drawing/2014/main" id="{980AD7F0-1C85-9FEA-799E-E75FB84465FE}"/>
                </a:ext>
              </a:extLst>
            </p:cNvPr>
            <p:cNvSpPr/>
            <p:nvPr/>
          </p:nvSpPr>
          <p:spPr>
            <a:xfrm>
              <a:off x="11778008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>
              <a:extLst>
                <a:ext uri="{FF2B5EF4-FFF2-40B4-BE49-F238E27FC236}">
                  <a16:creationId xmlns:a16="http://schemas.microsoft.com/office/drawing/2014/main" id="{A14C50CB-E6E1-C8B1-79F3-D169D971177F}"/>
                </a:ext>
              </a:extLst>
            </p:cNvPr>
            <p:cNvSpPr/>
            <p:nvPr/>
          </p:nvSpPr>
          <p:spPr>
            <a:xfrm>
              <a:off x="11574945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>
              <a:extLst>
                <a:ext uri="{FF2B5EF4-FFF2-40B4-BE49-F238E27FC236}">
                  <a16:creationId xmlns:a16="http://schemas.microsoft.com/office/drawing/2014/main" id="{9D9A1777-085E-6347-F561-B084E8A600E7}"/>
                </a:ext>
              </a:extLst>
            </p:cNvPr>
            <p:cNvSpPr/>
            <p:nvPr/>
          </p:nvSpPr>
          <p:spPr>
            <a:xfrm>
              <a:off x="12184152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>
              <a:extLst>
                <a:ext uri="{FF2B5EF4-FFF2-40B4-BE49-F238E27FC236}">
                  <a16:creationId xmlns:a16="http://schemas.microsoft.com/office/drawing/2014/main" id="{BCC6FEF9-CAD4-ECC1-5AA0-D35C35357660}"/>
                </a:ext>
              </a:extLst>
            </p:cNvPr>
            <p:cNvSpPr/>
            <p:nvPr/>
          </p:nvSpPr>
          <p:spPr>
            <a:xfrm>
              <a:off x="12387214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>
              <a:extLst>
                <a:ext uri="{FF2B5EF4-FFF2-40B4-BE49-F238E27FC236}">
                  <a16:creationId xmlns:a16="http://schemas.microsoft.com/office/drawing/2014/main" id="{B8B9BDC4-FDE4-8888-F819-4CBB757A4D11}"/>
                </a:ext>
              </a:extLst>
            </p:cNvPr>
            <p:cNvSpPr/>
            <p:nvPr/>
          </p:nvSpPr>
          <p:spPr>
            <a:xfrm>
              <a:off x="12590287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>
              <a:extLst>
                <a:ext uri="{FF2B5EF4-FFF2-40B4-BE49-F238E27FC236}">
                  <a16:creationId xmlns:a16="http://schemas.microsoft.com/office/drawing/2014/main" id="{F5D260EE-2F11-D23B-9B41-70EDA84BE3B9}"/>
                </a:ext>
              </a:extLst>
            </p:cNvPr>
            <p:cNvSpPr/>
            <p:nvPr/>
          </p:nvSpPr>
          <p:spPr>
            <a:xfrm>
              <a:off x="12590287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3" name="object 163">
            <a:extLst>
              <a:ext uri="{FF2B5EF4-FFF2-40B4-BE49-F238E27FC236}">
                <a16:creationId xmlns:a16="http://schemas.microsoft.com/office/drawing/2014/main" id="{5CB4405E-5284-9C0E-932A-6126E6F9BC1E}"/>
              </a:ext>
            </a:extLst>
          </p:cNvPr>
          <p:cNvGrpSpPr/>
          <p:nvPr/>
        </p:nvGrpSpPr>
        <p:grpSpPr>
          <a:xfrm>
            <a:off x="12793359" y="10699339"/>
            <a:ext cx="812800" cy="406400"/>
            <a:chOff x="12793359" y="10699339"/>
            <a:chExt cx="812800" cy="406400"/>
          </a:xfrm>
        </p:grpSpPr>
        <p:sp>
          <p:nvSpPr>
            <p:cNvPr id="164" name="object 164">
              <a:extLst>
                <a:ext uri="{FF2B5EF4-FFF2-40B4-BE49-F238E27FC236}">
                  <a16:creationId xmlns:a16="http://schemas.microsoft.com/office/drawing/2014/main" id="{C098145E-03EA-DFC0-C1F6-EE0E404D628C}"/>
                </a:ext>
              </a:extLst>
            </p:cNvPr>
            <p:cNvSpPr/>
            <p:nvPr/>
          </p:nvSpPr>
          <p:spPr>
            <a:xfrm>
              <a:off x="12793358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>
              <a:extLst>
                <a:ext uri="{FF2B5EF4-FFF2-40B4-BE49-F238E27FC236}">
                  <a16:creationId xmlns:a16="http://schemas.microsoft.com/office/drawing/2014/main" id="{7D720075-BE95-59E0-1C5F-CA0C4089E736}"/>
                </a:ext>
              </a:extLst>
            </p:cNvPr>
            <p:cNvSpPr/>
            <p:nvPr/>
          </p:nvSpPr>
          <p:spPr>
            <a:xfrm>
              <a:off x="12793358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4064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73"/>
                  </a:lnTo>
                  <a:lnTo>
                    <a:pt x="203073" y="203073"/>
                  </a:lnTo>
                  <a:lnTo>
                    <a:pt x="203073" y="406146"/>
                  </a:lnTo>
                  <a:lnTo>
                    <a:pt x="406146" y="406146"/>
                  </a:lnTo>
                  <a:lnTo>
                    <a:pt x="406146" y="203073"/>
                  </a:lnTo>
                  <a:lnTo>
                    <a:pt x="609206" y="203073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>
              <a:extLst>
                <a:ext uri="{FF2B5EF4-FFF2-40B4-BE49-F238E27FC236}">
                  <a16:creationId xmlns:a16="http://schemas.microsoft.com/office/drawing/2014/main" id="{3E8A4D6B-561D-616A-7A0F-31B249D2A76F}"/>
                </a:ext>
              </a:extLst>
            </p:cNvPr>
            <p:cNvSpPr/>
            <p:nvPr/>
          </p:nvSpPr>
          <p:spPr>
            <a:xfrm>
              <a:off x="13402565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7" name="object 167">
            <a:extLst>
              <a:ext uri="{FF2B5EF4-FFF2-40B4-BE49-F238E27FC236}">
                <a16:creationId xmlns:a16="http://schemas.microsoft.com/office/drawing/2014/main" id="{FBC94DCA-2D57-B5C1-9E43-EB67FA3C790D}"/>
              </a:ext>
            </a:extLst>
          </p:cNvPr>
          <p:cNvGrpSpPr/>
          <p:nvPr/>
        </p:nvGrpSpPr>
        <p:grpSpPr>
          <a:xfrm>
            <a:off x="13402566" y="10699339"/>
            <a:ext cx="609600" cy="406400"/>
            <a:chOff x="13402566" y="10699339"/>
            <a:chExt cx="609600" cy="406400"/>
          </a:xfrm>
        </p:grpSpPr>
        <p:sp>
          <p:nvSpPr>
            <p:cNvPr id="168" name="object 168">
              <a:extLst>
                <a:ext uri="{FF2B5EF4-FFF2-40B4-BE49-F238E27FC236}">
                  <a16:creationId xmlns:a16="http://schemas.microsoft.com/office/drawing/2014/main" id="{8DAB4674-13CB-D013-DF82-6D6FFFA69F08}"/>
                </a:ext>
              </a:extLst>
            </p:cNvPr>
            <p:cNvSpPr/>
            <p:nvPr/>
          </p:nvSpPr>
          <p:spPr>
            <a:xfrm>
              <a:off x="1360563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>
              <a:extLst>
                <a:ext uri="{FF2B5EF4-FFF2-40B4-BE49-F238E27FC236}">
                  <a16:creationId xmlns:a16="http://schemas.microsoft.com/office/drawing/2014/main" id="{94E2E849-4F44-6E3E-9FB9-E8590E634CC8}"/>
                </a:ext>
              </a:extLst>
            </p:cNvPr>
            <p:cNvSpPr/>
            <p:nvPr/>
          </p:nvSpPr>
          <p:spPr>
            <a:xfrm>
              <a:off x="1340256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0" name="object 170">
            <a:extLst>
              <a:ext uri="{FF2B5EF4-FFF2-40B4-BE49-F238E27FC236}">
                <a16:creationId xmlns:a16="http://schemas.microsoft.com/office/drawing/2014/main" id="{B44D2EFA-0D04-BB39-05DB-16CC37C63989}"/>
              </a:ext>
            </a:extLst>
          </p:cNvPr>
          <p:cNvGrpSpPr/>
          <p:nvPr/>
        </p:nvGrpSpPr>
        <p:grpSpPr>
          <a:xfrm>
            <a:off x="13808699" y="10699339"/>
            <a:ext cx="1015365" cy="406400"/>
            <a:chOff x="13808699" y="10699339"/>
            <a:chExt cx="1015365" cy="406400"/>
          </a:xfrm>
        </p:grpSpPr>
        <p:sp>
          <p:nvSpPr>
            <p:cNvPr id="171" name="object 171">
              <a:extLst>
                <a:ext uri="{FF2B5EF4-FFF2-40B4-BE49-F238E27FC236}">
                  <a16:creationId xmlns:a16="http://schemas.microsoft.com/office/drawing/2014/main" id="{C1867915-AA40-99C6-F81A-00E82F15AA64}"/>
                </a:ext>
              </a:extLst>
            </p:cNvPr>
            <p:cNvSpPr/>
            <p:nvPr/>
          </p:nvSpPr>
          <p:spPr>
            <a:xfrm>
              <a:off x="14011770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>
              <a:extLst>
                <a:ext uri="{FF2B5EF4-FFF2-40B4-BE49-F238E27FC236}">
                  <a16:creationId xmlns:a16="http://schemas.microsoft.com/office/drawing/2014/main" id="{0FC28242-23DF-278B-A0FA-27D063D7D21C}"/>
                </a:ext>
              </a:extLst>
            </p:cNvPr>
            <p:cNvSpPr/>
            <p:nvPr/>
          </p:nvSpPr>
          <p:spPr>
            <a:xfrm>
              <a:off x="13808697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>
              <a:extLst>
                <a:ext uri="{FF2B5EF4-FFF2-40B4-BE49-F238E27FC236}">
                  <a16:creationId xmlns:a16="http://schemas.microsoft.com/office/drawing/2014/main" id="{C0CB9A47-148A-40AF-C12D-0F103CEAA8BC}"/>
                </a:ext>
              </a:extLst>
            </p:cNvPr>
            <p:cNvSpPr/>
            <p:nvPr/>
          </p:nvSpPr>
          <p:spPr>
            <a:xfrm>
              <a:off x="1462097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4" name="object 174">
            <a:extLst>
              <a:ext uri="{FF2B5EF4-FFF2-40B4-BE49-F238E27FC236}">
                <a16:creationId xmlns:a16="http://schemas.microsoft.com/office/drawing/2014/main" id="{28952043-549F-019F-A3F2-DAD342024247}"/>
              </a:ext>
            </a:extLst>
          </p:cNvPr>
          <p:cNvGrpSpPr/>
          <p:nvPr/>
        </p:nvGrpSpPr>
        <p:grpSpPr>
          <a:xfrm>
            <a:off x="14620978" y="10699339"/>
            <a:ext cx="609600" cy="406400"/>
            <a:chOff x="14620978" y="10699339"/>
            <a:chExt cx="609600" cy="406400"/>
          </a:xfrm>
        </p:grpSpPr>
        <p:sp>
          <p:nvSpPr>
            <p:cNvPr id="175" name="object 175">
              <a:extLst>
                <a:ext uri="{FF2B5EF4-FFF2-40B4-BE49-F238E27FC236}">
                  <a16:creationId xmlns:a16="http://schemas.microsoft.com/office/drawing/2014/main" id="{AAC38CE0-7DB6-87E1-1AAB-3F641B804760}"/>
                </a:ext>
              </a:extLst>
            </p:cNvPr>
            <p:cNvSpPr/>
            <p:nvPr/>
          </p:nvSpPr>
          <p:spPr>
            <a:xfrm>
              <a:off x="1482405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>
              <a:extLst>
                <a:ext uri="{FF2B5EF4-FFF2-40B4-BE49-F238E27FC236}">
                  <a16:creationId xmlns:a16="http://schemas.microsoft.com/office/drawing/2014/main" id="{6DF9A1FD-64D9-0414-1EB4-14F233A0B03E}"/>
                </a:ext>
              </a:extLst>
            </p:cNvPr>
            <p:cNvSpPr/>
            <p:nvPr/>
          </p:nvSpPr>
          <p:spPr>
            <a:xfrm>
              <a:off x="1462097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7" name="object 177">
            <a:extLst>
              <a:ext uri="{FF2B5EF4-FFF2-40B4-BE49-F238E27FC236}">
                <a16:creationId xmlns:a16="http://schemas.microsoft.com/office/drawing/2014/main" id="{BEE97ECB-3174-9F69-CFA9-FC5935ED3FEC}"/>
              </a:ext>
            </a:extLst>
          </p:cNvPr>
          <p:cNvGrpSpPr/>
          <p:nvPr/>
        </p:nvGrpSpPr>
        <p:grpSpPr>
          <a:xfrm>
            <a:off x="15027123" y="10699339"/>
            <a:ext cx="1015365" cy="406400"/>
            <a:chOff x="15027123" y="10699339"/>
            <a:chExt cx="1015365" cy="406400"/>
          </a:xfrm>
        </p:grpSpPr>
        <p:sp>
          <p:nvSpPr>
            <p:cNvPr id="178" name="object 178">
              <a:extLst>
                <a:ext uri="{FF2B5EF4-FFF2-40B4-BE49-F238E27FC236}">
                  <a16:creationId xmlns:a16="http://schemas.microsoft.com/office/drawing/2014/main" id="{87A2884C-29E5-931C-1F56-56A766BFE339}"/>
                </a:ext>
              </a:extLst>
            </p:cNvPr>
            <p:cNvSpPr/>
            <p:nvPr/>
          </p:nvSpPr>
          <p:spPr>
            <a:xfrm>
              <a:off x="15230183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>
              <a:extLst>
                <a:ext uri="{FF2B5EF4-FFF2-40B4-BE49-F238E27FC236}">
                  <a16:creationId xmlns:a16="http://schemas.microsoft.com/office/drawing/2014/main" id="{92002DA3-E9F8-8BCA-E0E1-5ACF698C60A8}"/>
                </a:ext>
              </a:extLst>
            </p:cNvPr>
            <p:cNvSpPr/>
            <p:nvPr/>
          </p:nvSpPr>
          <p:spPr>
            <a:xfrm>
              <a:off x="15027122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>
              <a:extLst>
                <a:ext uri="{FF2B5EF4-FFF2-40B4-BE49-F238E27FC236}">
                  <a16:creationId xmlns:a16="http://schemas.microsoft.com/office/drawing/2014/main" id="{682FB766-F7BA-43ED-DBA3-B9D5A36DA71F}"/>
                </a:ext>
              </a:extLst>
            </p:cNvPr>
            <p:cNvSpPr/>
            <p:nvPr/>
          </p:nvSpPr>
          <p:spPr>
            <a:xfrm>
              <a:off x="15839391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1" name="object 181">
            <a:extLst>
              <a:ext uri="{FF2B5EF4-FFF2-40B4-BE49-F238E27FC236}">
                <a16:creationId xmlns:a16="http://schemas.microsoft.com/office/drawing/2014/main" id="{C37EB6C4-6E72-9DF8-16B7-A912743BE487}"/>
              </a:ext>
            </a:extLst>
          </p:cNvPr>
          <p:cNvGrpSpPr/>
          <p:nvPr/>
        </p:nvGrpSpPr>
        <p:grpSpPr>
          <a:xfrm>
            <a:off x="15839391" y="10699339"/>
            <a:ext cx="609600" cy="406400"/>
            <a:chOff x="15839391" y="10699339"/>
            <a:chExt cx="609600" cy="406400"/>
          </a:xfrm>
        </p:grpSpPr>
        <p:sp>
          <p:nvSpPr>
            <p:cNvPr id="182" name="object 182">
              <a:extLst>
                <a:ext uri="{FF2B5EF4-FFF2-40B4-BE49-F238E27FC236}">
                  <a16:creationId xmlns:a16="http://schemas.microsoft.com/office/drawing/2014/main" id="{1D2E1857-659B-631C-C98D-CAAF2414C3F7}"/>
                </a:ext>
              </a:extLst>
            </p:cNvPr>
            <p:cNvSpPr/>
            <p:nvPr/>
          </p:nvSpPr>
          <p:spPr>
            <a:xfrm>
              <a:off x="16042462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>
              <a:extLst>
                <a:ext uri="{FF2B5EF4-FFF2-40B4-BE49-F238E27FC236}">
                  <a16:creationId xmlns:a16="http://schemas.microsoft.com/office/drawing/2014/main" id="{6E1A4255-1C29-0742-ADD3-4450CD1D842C}"/>
                </a:ext>
              </a:extLst>
            </p:cNvPr>
            <p:cNvSpPr/>
            <p:nvPr/>
          </p:nvSpPr>
          <p:spPr>
            <a:xfrm>
              <a:off x="15839389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4" name="object 184">
            <a:extLst>
              <a:ext uri="{FF2B5EF4-FFF2-40B4-BE49-F238E27FC236}">
                <a16:creationId xmlns:a16="http://schemas.microsoft.com/office/drawing/2014/main" id="{F39BB9B4-C478-A5F5-E4A5-F533A7186C55}"/>
              </a:ext>
            </a:extLst>
          </p:cNvPr>
          <p:cNvGrpSpPr/>
          <p:nvPr/>
        </p:nvGrpSpPr>
        <p:grpSpPr>
          <a:xfrm>
            <a:off x="16245537" y="10699339"/>
            <a:ext cx="1015365" cy="406400"/>
            <a:chOff x="16245537" y="10699339"/>
            <a:chExt cx="1015365" cy="406400"/>
          </a:xfrm>
        </p:grpSpPr>
        <p:sp>
          <p:nvSpPr>
            <p:cNvPr id="185" name="object 185">
              <a:extLst>
                <a:ext uri="{FF2B5EF4-FFF2-40B4-BE49-F238E27FC236}">
                  <a16:creationId xmlns:a16="http://schemas.microsoft.com/office/drawing/2014/main" id="{13F6C407-4623-FC14-F6A2-5DDC645FCB32}"/>
                </a:ext>
              </a:extLst>
            </p:cNvPr>
            <p:cNvSpPr/>
            <p:nvPr/>
          </p:nvSpPr>
          <p:spPr>
            <a:xfrm>
              <a:off x="16448596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>
              <a:extLst>
                <a:ext uri="{FF2B5EF4-FFF2-40B4-BE49-F238E27FC236}">
                  <a16:creationId xmlns:a16="http://schemas.microsoft.com/office/drawing/2014/main" id="{B58AAABC-0627-C669-473C-D78732ED8FB9}"/>
                </a:ext>
              </a:extLst>
            </p:cNvPr>
            <p:cNvSpPr/>
            <p:nvPr/>
          </p:nvSpPr>
          <p:spPr>
            <a:xfrm>
              <a:off x="16245536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>
              <a:extLst>
                <a:ext uri="{FF2B5EF4-FFF2-40B4-BE49-F238E27FC236}">
                  <a16:creationId xmlns:a16="http://schemas.microsoft.com/office/drawing/2014/main" id="{E05F91C2-14CF-8365-2774-F80B0CEB42E1}"/>
                </a:ext>
              </a:extLst>
            </p:cNvPr>
            <p:cNvSpPr/>
            <p:nvPr/>
          </p:nvSpPr>
          <p:spPr>
            <a:xfrm>
              <a:off x="17057816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8" name="object 188">
            <a:extLst>
              <a:ext uri="{FF2B5EF4-FFF2-40B4-BE49-F238E27FC236}">
                <a16:creationId xmlns:a16="http://schemas.microsoft.com/office/drawing/2014/main" id="{32B0C911-32C1-0ABA-9EA7-DFE6E774DB62}"/>
              </a:ext>
            </a:extLst>
          </p:cNvPr>
          <p:cNvGrpSpPr/>
          <p:nvPr/>
        </p:nvGrpSpPr>
        <p:grpSpPr>
          <a:xfrm>
            <a:off x="17057816" y="10699339"/>
            <a:ext cx="609600" cy="406400"/>
            <a:chOff x="17057816" y="10699339"/>
            <a:chExt cx="609600" cy="406400"/>
          </a:xfrm>
        </p:grpSpPr>
        <p:sp>
          <p:nvSpPr>
            <p:cNvPr id="189" name="object 189">
              <a:extLst>
                <a:ext uri="{FF2B5EF4-FFF2-40B4-BE49-F238E27FC236}">
                  <a16:creationId xmlns:a16="http://schemas.microsoft.com/office/drawing/2014/main" id="{67BC8FC6-2102-F299-7295-34EF6972B4B9}"/>
                </a:ext>
              </a:extLst>
            </p:cNvPr>
            <p:cNvSpPr/>
            <p:nvPr/>
          </p:nvSpPr>
          <p:spPr>
            <a:xfrm>
              <a:off x="17260876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>
              <a:extLst>
                <a:ext uri="{FF2B5EF4-FFF2-40B4-BE49-F238E27FC236}">
                  <a16:creationId xmlns:a16="http://schemas.microsoft.com/office/drawing/2014/main" id="{71FCFFC6-BD29-5FB8-B563-0182C1261D96}"/>
                </a:ext>
              </a:extLst>
            </p:cNvPr>
            <p:cNvSpPr/>
            <p:nvPr/>
          </p:nvSpPr>
          <p:spPr>
            <a:xfrm>
              <a:off x="1705781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1" name="object 191">
            <a:extLst>
              <a:ext uri="{FF2B5EF4-FFF2-40B4-BE49-F238E27FC236}">
                <a16:creationId xmlns:a16="http://schemas.microsoft.com/office/drawing/2014/main" id="{8F692F3F-51D5-AF9C-4BC3-4A62B5102EAA}"/>
              </a:ext>
            </a:extLst>
          </p:cNvPr>
          <p:cNvGrpSpPr/>
          <p:nvPr/>
        </p:nvGrpSpPr>
        <p:grpSpPr>
          <a:xfrm>
            <a:off x="17463949" y="10699339"/>
            <a:ext cx="1015365" cy="406400"/>
            <a:chOff x="17463949" y="10699339"/>
            <a:chExt cx="1015365" cy="406400"/>
          </a:xfrm>
        </p:grpSpPr>
        <p:sp>
          <p:nvSpPr>
            <p:cNvPr id="192" name="object 192">
              <a:extLst>
                <a:ext uri="{FF2B5EF4-FFF2-40B4-BE49-F238E27FC236}">
                  <a16:creationId xmlns:a16="http://schemas.microsoft.com/office/drawing/2014/main" id="{BAA4A6BC-FC49-3D88-68F7-9A3F3B333BE5}"/>
                </a:ext>
              </a:extLst>
            </p:cNvPr>
            <p:cNvSpPr/>
            <p:nvPr/>
          </p:nvSpPr>
          <p:spPr>
            <a:xfrm>
              <a:off x="17667021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>
              <a:extLst>
                <a:ext uri="{FF2B5EF4-FFF2-40B4-BE49-F238E27FC236}">
                  <a16:creationId xmlns:a16="http://schemas.microsoft.com/office/drawing/2014/main" id="{91B90384-C489-7AA4-A191-DC0357129621}"/>
                </a:ext>
              </a:extLst>
            </p:cNvPr>
            <p:cNvSpPr/>
            <p:nvPr/>
          </p:nvSpPr>
          <p:spPr>
            <a:xfrm>
              <a:off x="17463948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>
              <a:extLst>
                <a:ext uri="{FF2B5EF4-FFF2-40B4-BE49-F238E27FC236}">
                  <a16:creationId xmlns:a16="http://schemas.microsoft.com/office/drawing/2014/main" id="{E6CF9CF1-15D1-3E4F-C130-721CED8158FC}"/>
                </a:ext>
              </a:extLst>
            </p:cNvPr>
            <p:cNvSpPr/>
            <p:nvPr/>
          </p:nvSpPr>
          <p:spPr>
            <a:xfrm>
              <a:off x="1827622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5" name="object 195">
            <a:extLst>
              <a:ext uri="{FF2B5EF4-FFF2-40B4-BE49-F238E27FC236}">
                <a16:creationId xmlns:a16="http://schemas.microsoft.com/office/drawing/2014/main" id="{9B914B0F-D1FA-AD62-8CE1-A0FB67746C81}"/>
              </a:ext>
            </a:extLst>
          </p:cNvPr>
          <p:cNvGrpSpPr/>
          <p:nvPr/>
        </p:nvGrpSpPr>
        <p:grpSpPr>
          <a:xfrm>
            <a:off x="18276228" y="10699339"/>
            <a:ext cx="1421765" cy="406400"/>
            <a:chOff x="18276228" y="10699339"/>
            <a:chExt cx="1421765" cy="406400"/>
          </a:xfrm>
        </p:grpSpPr>
        <p:sp>
          <p:nvSpPr>
            <p:cNvPr id="196" name="object 196">
              <a:extLst>
                <a:ext uri="{FF2B5EF4-FFF2-40B4-BE49-F238E27FC236}">
                  <a16:creationId xmlns:a16="http://schemas.microsoft.com/office/drawing/2014/main" id="{B56BB2F9-CF66-808F-DB12-AE7724147E8E}"/>
                </a:ext>
              </a:extLst>
            </p:cNvPr>
            <p:cNvSpPr/>
            <p:nvPr/>
          </p:nvSpPr>
          <p:spPr>
            <a:xfrm>
              <a:off x="1847928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>
              <a:extLst>
                <a:ext uri="{FF2B5EF4-FFF2-40B4-BE49-F238E27FC236}">
                  <a16:creationId xmlns:a16="http://schemas.microsoft.com/office/drawing/2014/main" id="{1FF53D6C-F870-4C1D-8E2D-4B4170F7746E}"/>
                </a:ext>
              </a:extLst>
            </p:cNvPr>
            <p:cNvSpPr/>
            <p:nvPr/>
          </p:nvSpPr>
          <p:spPr>
            <a:xfrm>
              <a:off x="1827622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>
              <a:extLst>
                <a:ext uri="{FF2B5EF4-FFF2-40B4-BE49-F238E27FC236}">
                  <a16:creationId xmlns:a16="http://schemas.microsoft.com/office/drawing/2014/main" id="{6E466115-5CB5-E4C9-1DF3-E769B9107AEE}"/>
                </a:ext>
              </a:extLst>
            </p:cNvPr>
            <p:cNvSpPr/>
            <p:nvPr/>
          </p:nvSpPr>
          <p:spPr>
            <a:xfrm>
              <a:off x="18885435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>
              <a:extLst>
                <a:ext uri="{FF2B5EF4-FFF2-40B4-BE49-F238E27FC236}">
                  <a16:creationId xmlns:a16="http://schemas.microsoft.com/office/drawing/2014/main" id="{163FA0FF-B482-04B4-FF4F-0B441FC8A528}"/>
                </a:ext>
              </a:extLst>
            </p:cNvPr>
            <p:cNvSpPr/>
            <p:nvPr/>
          </p:nvSpPr>
          <p:spPr>
            <a:xfrm>
              <a:off x="1868236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>
              <a:extLst>
                <a:ext uri="{FF2B5EF4-FFF2-40B4-BE49-F238E27FC236}">
                  <a16:creationId xmlns:a16="http://schemas.microsoft.com/office/drawing/2014/main" id="{286696E8-E166-DDC5-7351-0250D67E7639}"/>
                </a:ext>
              </a:extLst>
            </p:cNvPr>
            <p:cNvSpPr/>
            <p:nvPr/>
          </p:nvSpPr>
          <p:spPr>
            <a:xfrm>
              <a:off x="1908850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60" y="203073"/>
                  </a:lnTo>
                  <a:lnTo>
                    <a:pt x="203060" y="0"/>
                  </a:lnTo>
                  <a:close/>
                </a:path>
                <a:path w="406400" h="406400">
                  <a:moveTo>
                    <a:pt x="406120" y="203073"/>
                  </a:moveTo>
                  <a:lnTo>
                    <a:pt x="203060" y="203073"/>
                  </a:lnTo>
                  <a:lnTo>
                    <a:pt x="203060" y="406133"/>
                  </a:lnTo>
                  <a:lnTo>
                    <a:pt x="406120" y="406133"/>
                  </a:lnTo>
                  <a:lnTo>
                    <a:pt x="406120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>
              <a:extLst>
                <a:ext uri="{FF2B5EF4-FFF2-40B4-BE49-F238E27FC236}">
                  <a16:creationId xmlns:a16="http://schemas.microsoft.com/office/drawing/2014/main" id="{7C7B0D51-17C5-C91C-391D-477936657511}"/>
                </a:ext>
              </a:extLst>
            </p:cNvPr>
            <p:cNvSpPr/>
            <p:nvPr/>
          </p:nvSpPr>
          <p:spPr>
            <a:xfrm>
              <a:off x="1908850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33"/>
                  </a:lnTo>
                  <a:lnTo>
                    <a:pt x="203060" y="406133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20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20" y="203073"/>
                  </a:lnTo>
                  <a:lnTo>
                    <a:pt x="406120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>
              <a:extLst>
                <a:ext uri="{FF2B5EF4-FFF2-40B4-BE49-F238E27FC236}">
                  <a16:creationId xmlns:a16="http://schemas.microsoft.com/office/drawing/2014/main" id="{8954C7F5-404C-4DCF-09C9-9EF2DF74E7B7}"/>
                </a:ext>
              </a:extLst>
            </p:cNvPr>
            <p:cNvSpPr/>
            <p:nvPr/>
          </p:nvSpPr>
          <p:spPr>
            <a:xfrm>
              <a:off x="19494641" y="1069934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61" y="0"/>
                  </a:moveTo>
                  <a:lnTo>
                    <a:pt x="0" y="0"/>
                  </a:lnTo>
                  <a:lnTo>
                    <a:pt x="0" y="203061"/>
                  </a:lnTo>
                  <a:lnTo>
                    <a:pt x="203061" y="203061"/>
                  </a:lnTo>
                  <a:lnTo>
                    <a:pt x="203061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3" name="object 203">
            <a:extLst>
              <a:ext uri="{FF2B5EF4-FFF2-40B4-BE49-F238E27FC236}">
                <a16:creationId xmlns:a16="http://schemas.microsoft.com/office/drawing/2014/main" id="{E5186CE3-51F9-32CD-0798-2F82523F3FF6}"/>
              </a:ext>
            </a:extLst>
          </p:cNvPr>
          <p:cNvGrpSpPr/>
          <p:nvPr/>
        </p:nvGrpSpPr>
        <p:grpSpPr>
          <a:xfrm>
            <a:off x="19494642" y="10699350"/>
            <a:ext cx="609600" cy="406400"/>
            <a:chOff x="19494642" y="10699350"/>
            <a:chExt cx="609600" cy="406400"/>
          </a:xfrm>
        </p:grpSpPr>
        <p:sp>
          <p:nvSpPr>
            <p:cNvPr id="204" name="object 204">
              <a:extLst>
                <a:ext uri="{FF2B5EF4-FFF2-40B4-BE49-F238E27FC236}">
                  <a16:creationId xmlns:a16="http://schemas.microsoft.com/office/drawing/2014/main" id="{3A45201C-F6AC-0EA8-5854-5F109646BB26}"/>
                </a:ext>
              </a:extLst>
            </p:cNvPr>
            <p:cNvSpPr/>
            <p:nvPr/>
          </p:nvSpPr>
          <p:spPr>
            <a:xfrm>
              <a:off x="19697701" y="1069935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33"/>
                  </a:lnTo>
                  <a:lnTo>
                    <a:pt x="203060" y="406133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20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20" y="203073"/>
                  </a:lnTo>
                  <a:lnTo>
                    <a:pt x="406120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>
              <a:extLst>
                <a:ext uri="{FF2B5EF4-FFF2-40B4-BE49-F238E27FC236}">
                  <a16:creationId xmlns:a16="http://schemas.microsoft.com/office/drawing/2014/main" id="{35F629AE-A317-1A74-E219-AB6A73585CD4}"/>
                </a:ext>
              </a:extLst>
            </p:cNvPr>
            <p:cNvSpPr/>
            <p:nvPr/>
          </p:nvSpPr>
          <p:spPr>
            <a:xfrm>
              <a:off x="19494641" y="10699350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33"/>
                  </a:lnTo>
                  <a:lnTo>
                    <a:pt x="203060" y="406133"/>
                  </a:lnTo>
                  <a:lnTo>
                    <a:pt x="203060" y="203073"/>
                  </a:lnTo>
                  <a:close/>
                </a:path>
                <a:path w="609600" h="406400">
                  <a:moveTo>
                    <a:pt x="406120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20" y="203073"/>
                  </a:lnTo>
                  <a:lnTo>
                    <a:pt x="406120" y="0"/>
                  </a:lnTo>
                  <a:close/>
                </a:path>
                <a:path w="609600" h="406400">
                  <a:moveTo>
                    <a:pt x="609180" y="203073"/>
                  </a:moveTo>
                  <a:lnTo>
                    <a:pt x="406120" y="203073"/>
                  </a:lnTo>
                  <a:lnTo>
                    <a:pt x="406120" y="406133"/>
                  </a:lnTo>
                  <a:lnTo>
                    <a:pt x="609180" y="406133"/>
                  </a:lnTo>
                  <a:lnTo>
                    <a:pt x="609180" y="203073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6" name="object 206">
            <a:extLst>
              <a:ext uri="{FF2B5EF4-FFF2-40B4-BE49-F238E27FC236}">
                <a16:creationId xmlns:a16="http://schemas.microsoft.com/office/drawing/2014/main" id="{10A81A83-95C6-4C31-08A6-5E56CC7B42FB}"/>
              </a:ext>
            </a:extLst>
          </p:cNvPr>
          <p:cNvGrpSpPr/>
          <p:nvPr/>
        </p:nvGrpSpPr>
        <p:grpSpPr>
          <a:xfrm>
            <a:off x="12793359" y="11105479"/>
            <a:ext cx="812800" cy="203200"/>
            <a:chOff x="12793359" y="11105479"/>
            <a:chExt cx="812800" cy="203200"/>
          </a:xfrm>
        </p:grpSpPr>
        <p:sp>
          <p:nvSpPr>
            <p:cNvPr id="207" name="object 207">
              <a:extLst>
                <a:ext uri="{FF2B5EF4-FFF2-40B4-BE49-F238E27FC236}">
                  <a16:creationId xmlns:a16="http://schemas.microsoft.com/office/drawing/2014/main" id="{F6C5BB05-2FC8-0EE1-C6A3-12531AA7D0EF}"/>
                </a:ext>
              </a:extLst>
            </p:cNvPr>
            <p:cNvSpPr/>
            <p:nvPr/>
          </p:nvSpPr>
          <p:spPr>
            <a:xfrm>
              <a:off x="12996427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>
              <a:extLst>
                <a:ext uri="{FF2B5EF4-FFF2-40B4-BE49-F238E27FC236}">
                  <a16:creationId xmlns:a16="http://schemas.microsoft.com/office/drawing/2014/main" id="{2A6145B2-5392-2DB5-8B53-988FEF0B8A21}"/>
                </a:ext>
              </a:extLst>
            </p:cNvPr>
            <p:cNvSpPr/>
            <p:nvPr/>
          </p:nvSpPr>
          <p:spPr>
            <a:xfrm>
              <a:off x="12793358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>
              <a:extLst>
                <a:ext uri="{FF2B5EF4-FFF2-40B4-BE49-F238E27FC236}">
                  <a16:creationId xmlns:a16="http://schemas.microsoft.com/office/drawing/2014/main" id="{384E5245-A158-66DC-C932-B6C3E6974496}"/>
                </a:ext>
              </a:extLst>
            </p:cNvPr>
            <p:cNvSpPr/>
            <p:nvPr/>
          </p:nvSpPr>
          <p:spPr>
            <a:xfrm>
              <a:off x="1340256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0" name="object 210">
            <a:extLst>
              <a:ext uri="{FF2B5EF4-FFF2-40B4-BE49-F238E27FC236}">
                <a16:creationId xmlns:a16="http://schemas.microsoft.com/office/drawing/2014/main" id="{E1FABB99-6A28-9CCF-C87D-9314DA4F2A39}"/>
              </a:ext>
            </a:extLst>
          </p:cNvPr>
          <p:cNvGrpSpPr/>
          <p:nvPr/>
        </p:nvGrpSpPr>
        <p:grpSpPr>
          <a:xfrm>
            <a:off x="13605637" y="11105479"/>
            <a:ext cx="406400" cy="203200"/>
            <a:chOff x="13605637" y="11105479"/>
            <a:chExt cx="406400" cy="203200"/>
          </a:xfrm>
        </p:grpSpPr>
        <p:sp>
          <p:nvSpPr>
            <p:cNvPr id="211" name="object 211">
              <a:extLst>
                <a:ext uri="{FF2B5EF4-FFF2-40B4-BE49-F238E27FC236}">
                  <a16:creationId xmlns:a16="http://schemas.microsoft.com/office/drawing/2014/main" id="{7B32F10E-C87C-3B6A-4755-A6DD76544894}"/>
                </a:ext>
              </a:extLst>
            </p:cNvPr>
            <p:cNvSpPr/>
            <p:nvPr/>
          </p:nvSpPr>
          <p:spPr>
            <a:xfrm>
              <a:off x="13808703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>
              <a:extLst>
                <a:ext uri="{FF2B5EF4-FFF2-40B4-BE49-F238E27FC236}">
                  <a16:creationId xmlns:a16="http://schemas.microsoft.com/office/drawing/2014/main" id="{501EC14E-D292-F1B9-EAF4-477FEB907242}"/>
                </a:ext>
              </a:extLst>
            </p:cNvPr>
            <p:cNvSpPr/>
            <p:nvPr/>
          </p:nvSpPr>
          <p:spPr>
            <a:xfrm>
              <a:off x="13605637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3" name="object 213">
            <a:extLst>
              <a:ext uri="{FF2B5EF4-FFF2-40B4-BE49-F238E27FC236}">
                <a16:creationId xmlns:a16="http://schemas.microsoft.com/office/drawing/2014/main" id="{6A2A4D0B-72D7-BF7E-A80E-011F1ED23F94}"/>
              </a:ext>
            </a:extLst>
          </p:cNvPr>
          <p:cNvGrpSpPr/>
          <p:nvPr/>
        </p:nvGrpSpPr>
        <p:grpSpPr>
          <a:xfrm>
            <a:off x="14011772" y="11105479"/>
            <a:ext cx="812800" cy="203200"/>
            <a:chOff x="14011772" y="11105479"/>
            <a:chExt cx="812800" cy="203200"/>
          </a:xfrm>
        </p:grpSpPr>
        <p:sp>
          <p:nvSpPr>
            <p:cNvPr id="214" name="object 214">
              <a:extLst>
                <a:ext uri="{FF2B5EF4-FFF2-40B4-BE49-F238E27FC236}">
                  <a16:creationId xmlns:a16="http://schemas.microsoft.com/office/drawing/2014/main" id="{04319665-45B4-C72E-0898-E14F22B8004A}"/>
                </a:ext>
              </a:extLst>
            </p:cNvPr>
            <p:cNvSpPr/>
            <p:nvPr/>
          </p:nvSpPr>
          <p:spPr>
            <a:xfrm>
              <a:off x="1421484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>
              <a:extLst>
                <a:ext uri="{FF2B5EF4-FFF2-40B4-BE49-F238E27FC236}">
                  <a16:creationId xmlns:a16="http://schemas.microsoft.com/office/drawing/2014/main" id="{FDFD3943-5A59-1371-DF2A-B9198892632C}"/>
                </a:ext>
              </a:extLst>
            </p:cNvPr>
            <p:cNvSpPr/>
            <p:nvPr/>
          </p:nvSpPr>
          <p:spPr>
            <a:xfrm>
              <a:off x="14011771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>
              <a:extLst>
                <a:ext uri="{FF2B5EF4-FFF2-40B4-BE49-F238E27FC236}">
                  <a16:creationId xmlns:a16="http://schemas.microsoft.com/office/drawing/2014/main" id="{DA8EBCB6-38B6-9ACE-4A67-8A07ACCB98C7}"/>
                </a:ext>
              </a:extLst>
            </p:cNvPr>
            <p:cNvSpPr/>
            <p:nvPr/>
          </p:nvSpPr>
          <p:spPr>
            <a:xfrm>
              <a:off x="14620979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7" name="object 217">
            <a:extLst>
              <a:ext uri="{FF2B5EF4-FFF2-40B4-BE49-F238E27FC236}">
                <a16:creationId xmlns:a16="http://schemas.microsoft.com/office/drawing/2014/main" id="{070A46F1-FE84-50EB-D48F-F601C4A54F9D}"/>
              </a:ext>
            </a:extLst>
          </p:cNvPr>
          <p:cNvGrpSpPr/>
          <p:nvPr/>
        </p:nvGrpSpPr>
        <p:grpSpPr>
          <a:xfrm>
            <a:off x="14824050" y="11105479"/>
            <a:ext cx="406400" cy="203200"/>
            <a:chOff x="14824050" y="11105479"/>
            <a:chExt cx="406400" cy="203200"/>
          </a:xfrm>
        </p:grpSpPr>
        <p:sp>
          <p:nvSpPr>
            <p:cNvPr id="218" name="object 218">
              <a:extLst>
                <a:ext uri="{FF2B5EF4-FFF2-40B4-BE49-F238E27FC236}">
                  <a16:creationId xmlns:a16="http://schemas.microsoft.com/office/drawing/2014/main" id="{21DE2D82-12AF-4A23-0B4F-93D6090E63DF}"/>
                </a:ext>
              </a:extLst>
            </p:cNvPr>
            <p:cNvSpPr/>
            <p:nvPr/>
          </p:nvSpPr>
          <p:spPr>
            <a:xfrm>
              <a:off x="15027123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>
              <a:extLst>
                <a:ext uri="{FF2B5EF4-FFF2-40B4-BE49-F238E27FC236}">
                  <a16:creationId xmlns:a16="http://schemas.microsoft.com/office/drawing/2014/main" id="{D5E67ADD-A953-5D44-A91C-BDEABB4345DD}"/>
                </a:ext>
              </a:extLst>
            </p:cNvPr>
            <p:cNvSpPr/>
            <p:nvPr/>
          </p:nvSpPr>
          <p:spPr>
            <a:xfrm>
              <a:off x="14824050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0" name="object 220">
            <a:extLst>
              <a:ext uri="{FF2B5EF4-FFF2-40B4-BE49-F238E27FC236}">
                <a16:creationId xmlns:a16="http://schemas.microsoft.com/office/drawing/2014/main" id="{9CEEAD6F-1EF3-8AF3-F6DA-3AB256A4895B}"/>
              </a:ext>
            </a:extLst>
          </p:cNvPr>
          <p:cNvGrpSpPr/>
          <p:nvPr/>
        </p:nvGrpSpPr>
        <p:grpSpPr>
          <a:xfrm>
            <a:off x="15230188" y="11105479"/>
            <a:ext cx="812800" cy="203200"/>
            <a:chOff x="15230188" y="11105479"/>
            <a:chExt cx="812800" cy="203200"/>
          </a:xfrm>
        </p:grpSpPr>
        <p:sp>
          <p:nvSpPr>
            <p:cNvPr id="221" name="object 221">
              <a:extLst>
                <a:ext uri="{FF2B5EF4-FFF2-40B4-BE49-F238E27FC236}">
                  <a16:creationId xmlns:a16="http://schemas.microsoft.com/office/drawing/2014/main" id="{E7C54F08-5B2E-6677-51BE-2A1DE4C3BC4E}"/>
                </a:ext>
              </a:extLst>
            </p:cNvPr>
            <p:cNvSpPr/>
            <p:nvPr/>
          </p:nvSpPr>
          <p:spPr>
            <a:xfrm>
              <a:off x="15433257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>
              <a:extLst>
                <a:ext uri="{FF2B5EF4-FFF2-40B4-BE49-F238E27FC236}">
                  <a16:creationId xmlns:a16="http://schemas.microsoft.com/office/drawing/2014/main" id="{AB75A6DF-8FC0-E752-F307-22E75A9E8C28}"/>
                </a:ext>
              </a:extLst>
            </p:cNvPr>
            <p:cNvSpPr/>
            <p:nvPr/>
          </p:nvSpPr>
          <p:spPr>
            <a:xfrm>
              <a:off x="15230183" y="11105483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12"/>
                  </a:moveTo>
                  <a:lnTo>
                    <a:pt x="406146" y="12"/>
                  </a:lnTo>
                  <a:lnTo>
                    <a:pt x="406146" y="203073"/>
                  </a:lnTo>
                  <a:lnTo>
                    <a:pt x="609219" y="203073"/>
                  </a:lnTo>
                  <a:lnTo>
                    <a:pt x="609219" y="12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>
              <a:extLst>
                <a:ext uri="{FF2B5EF4-FFF2-40B4-BE49-F238E27FC236}">
                  <a16:creationId xmlns:a16="http://schemas.microsoft.com/office/drawing/2014/main" id="{E5D93A56-5C14-F2A4-5B75-6F521A43CDA5}"/>
                </a:ext>
              </a:extLst>
            </p:cNvPr>
            <p:cNvSpPr/>
            <p:nvPr/>
          </p:nvSpPr>
          <p:spPr>
            <a:xfrm>
              <a:off x="1583939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4" name="object 224">
            <a:extLst>
              <a:ext uri="{FF2B5EF4-FFF2-40B4-BE49-F238E27FC236}">
                <a16:creationId xmlns:a16="http://schemas.microsoft.com/office/drawing/2014/main" id="{6E67B94D-42C7-4A25-1306-5D6ABE66FE5A}"/>
              </a:ext>
            </a:extLst>
          </p:cNvPr>
          <p:cNvGrpSpPr/>
          <p:nvPr/>
        </p:nvGrpSpPr>
        <p:grpSpPr>
          <a:xfrm>
            <a:off x="16042465" y="11105479"/>
            <a:ext cx="406400" cy="203200"/>
            <a:chOff x="16042465" y="11105479"/>
            <a:chExt cx="406400" cy="203200"/>
          </a:xfrm>
        </p:grpSpPr>
        <p:sp>
          <p:nvSpPr>
            <p:cNvPr id="225" name="object 225">
              <a:extLst>
                <a:ext uri="{FF2B5EF4-FFF2-40B4-BE49-F238E27FC236}">
                  <a16:creationId xmlns:a16="http://schemas.microsoft.com/office/drawing/2014/main" id="{173A56E1-1863-3208-8A37-2B896ED6E669}"/>
                </a:ext>
              </a:extLst>
            </p:cNvPr>
            <p:cNvSpPr/>
            <p:nvPr/>
          </p:nvSpPr>
          <p:spPr>
            <a:xfrm>
              <a:off x="16245536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>
              <a:extLst>
                <a:ext uri="{FF2B5EF4-FFF2-40B4-BE49-F238E27FC236}">
                  <a16:creationId xmlns:a16="http://schemas.microsoft.com/office/drawing/2014/main" id="{737C5F96-984F-7E8B-6667-FCFE74986445}"/>
                </a:ext>
              </a:extLst>
            </p:cNvPr>
            <p:cNvSpPr/>
            <p:nvPr/>
          </p:nvSpPr>
          <p:spPr>
            <a:xfrm>
              <a:off x="1604246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7" name="object 227">
            <a:extLst>
              <a:ext uri="{FF2B5EF4-FFF2-40B4-BE49-F238E27FC236}">
                <a16:creationId xmlns:a16="http://schemas.microsoft.com/office/drawing/2014/main" id="{FF0309DD-2F2C-0566-1A4E-32F2C1484D24}"/>
              </a:ext>
            </a:extLst>
          </p:cNvPr>
          <p:cNvGrpSpPr/>
          <p:nvPr/>
        </p:nvGrpSpPr>
        <p:grpSpPr>
          <a:xfrm>
            <a:off x="16448599" y="11105479"/>
            <a:ext cx="812800" cy="203200"/>
            <a:chOff x="16448599" y="11105479"/>
            <a:chExt cx="812800" cy="203200"/>
          </a:xfrm>
        </p:grpSpPr>
        <p:sp>
          <p:nvSpPr>
            <p:cNvPr id="228" name="object 228">
              <a:extLst>
                <a:ext uri="{FF2B5EF4-FFF2-40B4-BE49-F238E27FC236}">
                  <a16:creationId xmlns:a16="http://schemas.microsoft.com/office/drawing/2014/main" id="{7D78C11A-4363-BB7C-47A2-AAF97A8791A2}"/>
                </a:ext>
              </a:extLst>
            </p:cNvPr>
            <p:cNvSpPr/>
            <p:nvPr/>
          </p:nvSpPr>
          <p:spPr>
            <a:xfrm>
              <a:off x="1665167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>
              <a:extLst>
                <a:ext uri="{FF2B5EF4-FFF2-40B4-BE49-F238E27FC236}">
                  <a16:creationId xmlns:a16="http://schemas.microsoft.com/office/drawing/2014/main" id="{CEF56124-E9C4-992D-DD0D-52150634ADD7}"/>
                </a:ext>
              </a:extLst>
            </p:cNvPr>
            <p:cNvSpPr/>
            <p:nvPr/>
          </p:nvSpPr>
          <p:spPr>
            <a:xfrm>
              <a:off x="16448596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19" y="203060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>
              <a:extLst>
                <a:ext uri="{FF2B5EF4-FFF2-40B4-BE49-F238E27FC236}">
                  <a16:creationId xmlns:a16="http://schemas.microsoft.com/office/drawing/2014/main" id="{8B783061-33AB-7587-EB72-5F37FE99B223}"/>
                </a:ext>
              </a:extLst>
            </p:cNvPr>
            <p:cNvSpPr/>
            <p:nvPr/>
          </p:nvSpPr>
          <p:spPr>
            <a:xfrm>
              <a:off x="1705781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1" name="object 231">
            <a:extLst>
              <a:ext uri="{FF2B5EF4-FFF2-40B4-BE49-F238E27FC236}">
                <a16:creationId xmlns:a16="http://schemas.microsoft.com/office/drawing/2014/main" id="{E0AF79FF-AE2B-DE76-C796-A89907B92FCB}"/>
              </a:ext>
            </a:extLst>
          </p:cNvPr>
          <p:cNvGrpSpPr/>
          <p:nvPr/>
        </p:nvGrpSpPr>
        <p:grpSpPr>
          <a:xfrm>
            <a:off x="17260878" y="11105484"/>
            <a:ext cx="406400" cy="203200"/>
            <a:chOff x="17260878" y="11105484"/>
            <a:chExt cx="406400" cy="203200"/>
          </a:xfrm>
        </p:grpSpPr>
        <p:sp>
          <p:nvSpPr>
            <p:cNvPr id="232" name="object 232">
              <a:extLst>
                <a:ext uri="{FF2B5EF4-FFF2-40B4-BE49-F238E27FC236}">
                  <a16:creationId xmlns:a16="http://schemas.microsoft.com/office/drawing/2014/main" id="{885E690F-C4FD-78E7-81FE-DB84608CB865}"/>
                </a:ext>
              </a:extLst>
            </p:cNvPr>
            <p:cNvSpPr/>
            <p:nvPr/>
          </p:nvSpPr>
          <p:spPr>
            <a:xfrm>
              <a:off x="1746395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>
              <a:extLst>
                <a:ext uri="{FF2B5EF4-FFF2-40B4-BE49-F238E27FC236}">
                  <a16:creationId xmlns:a16="http://schemas.microsoft.com/office/drawing/2014/main" id="{4D3CC792-DAD0-8A4E-A384-C8BA6E300D48}"/>
                </a:ext>
              </a:extLst>
            </p:cNvPr>
            <p:cNvSpPr/>
            <p:nvPr/>
          </p:nvSpPr>
          <p:spPr>
            <a:xfrm>
              <a:off x="17260878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4" name="object 234">
            <a:extLst>
              <a:ext uri="{FF2B5EF4-FFF2-40B4-BE49-F238E27FC236}">
                <a16:creationId xmlns:a16="http://schemas.microsoft.com/office/drawing/2014/main" id="{F0EF49DA-8962-502E-A423-C608615626A3}"/>
              </a:ext>
            </a:extLst>
          </p:cNvPr>
          <p:cNvGrpSpPr/>
          <p:nvPr/>
        </p:nvGrpSpPr>
        <p:grpSpPr>
          <a:xfrm>
            <a:off x="17667017" y="11105479"/>
            <a:ext cx="812800" cy="203200"/>
            <a:chOff x="17667017" y="11105479"/>
            <a:chExt cx="812800" cy="203200"/>
          </a:xfrm>
        </p:grpSpPr>
        <p:sp>
          <p:nvSpPr>
            <p:cNvPr id="235" name="object 235">
              <a:extLst>
                <a:ext uri="{FF2B5EF4-FFF2-40B4-BE49-F238E27FC236}">
                  <a16:creationId xmlns:a16="http://schemas.microsoft.com/office/drawing/2014/main" id="{E43C79CE-D5C8-AF7B-92E9-DA1BCBB36C74}"/>
                </a:ext>
              </a:extLst>
            </p:cNvPr>
            <p:cNvSpPr/>
            <p:nvPr/>
          </p:nvSpPr>
          <p:spPr>
            <a:xfrm>
              <a:off x="17870083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>
              <a:extLst>
                <a:ext uri="{FF2B5EF4-FFF2-40B4-BE49-F238E27FC236}">
                  <a16:creationId xmlns:a16="http://schemas.microsoft.com/office/drawing/2014/main" id="{F3279626-9A92-3201-6BF8-AF81739E1FB9}"/>
                </a:ext>
              </a:extLst>
            </p:cNvPr>
            <p:cNvSpPr/>
            <p:nvPr/>
          </p:nvSpPr>
          <p:spPr>
            <a:xfrm>
              <a:off x="17667008" y="11105483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73"/>
                  </a:lnTo>
                  <a:lnTo>
                    <a:pt x="609219" y="203073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>
              <a:extLst>
                <a:ext uri="{FF2B5EF4-FFF2-40B4-BE49-F238E27FC236}">
                  <a16:creationId xmlns:a16="http://schemas.microsoft.com/office/drawing/2014/main" id="{A636B855-8C8D-E537-D1CC-ACD567DAECD8}"/>
                </a:ext>
              </a:extLst>
            </p:cNvPr>
            <p:cNvSpPr/>
            <p:nvPr/>
          </p:nvSpPr>
          <p:spPr>
            <a:xfrm>
              <a:off x="18276228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8" name="object 238">
            <a:extLst>
              <a:ext uri="{FF2B5EF4-FFF2-40B4-BE49-F238E27FC236}">
                <a16:creationId xmlns:a16="http://schemas.microsoft.com/office/drawing/2014/main" id="{0510BF94-B862-9C17-09F6-26138738E580}"/>
              </a:ext>
            </a:extLst>
          </p:cNvPr>
          <p:cNvGrpSpPr/>
          <p:nvPr/>
        </p:nvGrpSpPr>
        <p:grpSpPr>
          <a:xfrm>
            <a:off x="18479295" y="11105479"/>
            <a:ext cx="406400" cy="203200"/>
            <a:chOff x="18479295" y="11105479"/>
            <a:chExt cx="406400" cy="203200"/>
          </a:xfrm>
        </p:grpSpPr>
        <p:sp>
          <p:nvSpPr>
            <p:cNvPr id="239" name="object 239">
              <a:extLst>
                <a:ext uri="{FF2B5EF4-FFF2-40B4-BE49-F238E27FC236}">
                  <a16:creationId xmlns:a16="http://schemas.microsoft.com/office/drawing/2014/main" id="{76BFAD5B-8A7E-3DD6-986E-12C0351B7F9D}"/>
                </a:ext>
              </a:extLst>
            </p:cNvPr>
            <p:cNvSpPr/>
            <p:nvPr/>
          </p:nvSpPr>
          <p:spPr>
            <a:xfrm>
              <a:off x="18682362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>
              <a:extLst>
                <a:ext uri="{FF2B5EF4-FFF2-40B4-BE49-F238E27FC236}">
                  <a16:creationId xmlns:a16="http://schemas.microsoft.com/office/drawing/2014/main" id="{97CEE6BC-69BA-BF04-D3BF-9DC651B3A0F6}"/>
                </a:ext>
              </a:extLst>
            </p:cNvPr>
            <p:cNvSpPr/>
            <p:nvPr/>
          </p:nvSpPr>
          <p:spPr>
            <a:xfrm>
              <a:off x="1847929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1" name="object 241">
            <a:extLst>
              <a:ext uri="{FF2B5EF4-FFF2-40B4-BE49-F238E27FC236}">
                <a16:creationId xmlns:a16="http://schemas.microsoft.com/office/drawing/2014/main" id="{A0315C29-3F2C-4225-8902-DE867E74E9C0}"/>
              </a:ext>
            </a:extLst>
          </p:cNvPr>
          <p:cNvGrpSpPr/>
          <p:nvPr/>
        </p:nvGrpSpPr>
        <p:grpSpPr>
          <a:xfrm>
            <a:off x="18885434" y="11105479"/>
            <a:ext cx="406400" cy="203200"/>
            <a:chOff x="18885434" y="11105479"/>
            <a:chExt cx="406400" cy="203200"/>
          </a:xfrm>
        </p:grpSpPr>
        <p:sp>
          <p:nvSpPr>
            <p:cNvPr id="242" name="object 242">
              <a:extLst>
                <a:ext uri="{FF2B5EF4-FFF2-40B4-BE49-F238E27FC236}">
                  <a16:creationId xmlns:a16="http://schemas.microsoft.com/office/drawing/2014/main" id="{D2933AAB-A807-336F-F966-A7251F7087EF}"/>
                </a:ext>
              </a:extLst>
            </p:cNvPr>
            <p:cNvSpPr/>
            <p:nvPr/>
          </p:nvSpPr>
          <p:spPr>
            <a:xfrm>
              <a:off x="19088508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>
              <a:extLst>
                <a:ext uri="{FF2B5EF4-FFF2-40B4-BE49-F238E27FC236}">
                  <a16:creationId xmlns:a16="http://schemas.microsoft.com/office/drawing/2014/main" id="{22229481-431B-394C-E79E-CA6FBF93AE25}"/>
                </a:ext>
              </a:extLst>
            </p:cNvPr>
            <p:cNvSpPr/>
            <p:nvPr/>
          </p:nvSpPr>
          <p:spPr>
            <a:xfrm>
              <a:off x="18885434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4" name="TextBox 243">
            <a:extLst>
              <a:ext uri="{FF2B5EF4-FFF2-40B4-BE49-F238E27FC236}">
                <a16:creationId xmlns:a16="http://schemas.microsoft.com/office/drawing/2014/main" id="{99AF4891-E0EE-234A-8E67-E9DA46BE7B92}"/>
              </a:ext>
            </a:extLst>
          </p:cNvPr>
          <p:cNvSpPr txBox="1"/>
          <p:nvPr/>
        </p:nvSpPr>
        <p:spPr>
          <a:xfrm>
            <a:off x="984250" y="1075855"/>
            <a:ext cx="937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8000" b="1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Future Opportunities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1DCB125C-9778-CF35-05C6-3FB76D1CE9DD}"/>
              </a:ext>
            </a:extLst>
          </p:cNvPr>
          <p:cNvSpPr txBox="1"/>
          <p:nvPr/>
        </p:nvSpPr>
        <p:spPr>
          <a:xfrm>
            <a:off x="1212850" y="2835275"/>
            <a:ext cx="137160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Promotional Opportunities &amp; Social Media Campaigns</a:t>
            </a: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Improved Data Sets</a:t>
            </a: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Training for our Staff/Officers</a:t>
            </a: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Funding Opportunities</a:t>
            </a: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Collaborative Working</a:t>
            </a: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Opportunities to raise awareness at the point of diagnosis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7055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60804" y="1381527"/>
            <a:ext cx="2382000" cy="2307510"/>
          </a:xfrm>
          <a:prstGeom prst="rect">
            <a:avLst/>
          </a:prstGeom>
        </p:spPr>
      </p:pic>
      <p:pic>
        <p:nvPicPr>
          <p:cNvPr id="8" name="Picture 7" descr="A close-up of a police badge&#10;&#10;Description automatically generated">
            <a:extLst>
              <a:ext uri="{FF2B5EF4-FFF2-40B4-BE49-F238E27FC236}">
                <a16:creationId xmlns:a16="http://schemas.microsoft.com/office/drawing/2014/main" id="{BE83A620-5A81-C2B9-F2AD-24BE2F582E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650" y="1539875"/>
            <a:ext cx="5897880" cy="71993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CEE40D-F42F-9B47-543A-AB038582FE24}"/>
              </a:ext>
            </a:extLst>
          </p:cNvPr>
          <p:cNvSpPr txBox="1"/>
          <p:nvPr/>
        </p:nvSpPr>
        <p:spPr>
          <a:xfrm rot="10800000" flipV="1">
            <a:off x="3270250" y="4002357"/>
            <a:ext cx="12496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Q &amp; A Panel</a:t>
            </a:r>
          </a:p>
        </p:txBody>
      </p:sp>
    </p:spTree>
    <p:extLst>
      <p:ext uri="{BB962C8B-B14F-4D97-AF65-F5344CB8AC3E}">
        <p14:creationId xmlns:p14="http://schemas.microsoft.com/office/powerpoint/2010/main" val="1176712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97"/>
            <a:ext cx="20104100" cy="11308556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11" y="0"/>
              <a:ext cx="16611598" cy="102869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329915" y="7983339"/>
              <a:ext cx="2702481" cy="1851287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7268000" y="10533926"/>
            <a:ext cx="1968526" cy="242493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3961">
              <a:spcBef>
                <a:spcPts val="110"/>
              </a:spcBef>
            </a:pPr>
            <a:r>
              <a:rPr sz="1484" dirty="0">
                <a:solidFill>
                  <a:srgbClr val="FFFFFF"/>
                </a:solidFill>
                <a:latin typeface="Arial"/>
                <a:cs typeface="Arial"/>
              </a:rPr>
              <a:t>Powered</a:t>
            </a:r>
            <a:r>
              <a:rPr sz="1484" spc="-2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84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1484" spc="-16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84" spc="-11" dirty="0">
                <a:solidFill>
                  <a:srgbClr val="FFFFFF"/>
                </a:solidFill>
                <a:latin typeface="Arial"/>
                <a:cs typeface="Arial"/>
              </a:rPr>
              <a:t>MedicAlert</a:t>
            </a:r>
            <a:endParaRPr sz="1484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130856" y="4543388"/>
            <a:ext cx="7168368" cy="4803344"/>
            <a:chOff x="1028700" y="4132600"/>
            <a:chExt cx="6520815" cy="4369435"/>
          </a:xfrm>
        </p:grpSpPr>
        <p:sp>
          <p:nvSpPr>
            <p:cNvPr id="8" name="object 8"/>
            <p:cNvSpPr/>
            <p:nvPr/>
          </p:nvSpPr>
          <p:spPr>
            <a:xfrm>
              <a:off x="1028687" y="4177080"/>
              <a:ext cx="6520815" cy="4324985"/>
            </a:xfrm>
            <a:custGeom>
              <a:avLst/>
              <a:gdLst/>
              <a:ahLst/>
              <a:cxnLst/>
              <a:rect l="l" t="t" r="r" b="b"/>
              <a:pathLst>
                <a:path w="6520815" h="4324984">
                  <a:moveTo>
                    <a:pt x="6520637" y="1052068"/>
                  </a:moveTo>
                  <a:lnTo>
                    <a:pt x="6514427" y="1008811"/>
                  </a:lnTo>
                  <a:lnTo>
                    <a:pt x="6503784" y="964742"/>
                  </a:lnTo>
                  <a:lnTo>
                    <a:pt x="6489230" y="922350"/>
                  </a:lnTo>
                  <a:lnTo>
                    <a:pt x="6470980" y="881811"/>
                  </a:lnTo>
                  <a:lnTo>
                    <a:pt x="6449225" y="843356"/>
                  </a:lnTo>
                  <a:lnTo>
                    <a:pt x="6424193" y="807173"/>
                  </a:lnTo>
                  <a:lnTo>
                    <a:pt x="6396063" y="773468"/>
                  </a:lnTo>
                  <a:lnTo>
                    <a:pt x="6365037" y="742454"/>
                  </a:lnTo>
                  <a:lnTo>
                    <a:pt x="6331331" y="714324"/>
                  </a:lnTo>
                  <a:lnTo>
                    <a:pt x="6295148" y="689279"/>
                  </a:lnTo>
                  <a:lnTo>
                    <a:pt x="6256693" y="667524"/>
                  </a:lnTo>
                  <a:lnTo>
                    <a:pt x="6216167" y="649274"/>
                  </a:lnTo>
                  <a:lnTo>
                    <a:pt x="6173762" y="634733"/>
                  </a:lnTo>
                  <a:lnTo>
                    <a:pt x="6129706" y="624090"/>
                  </a:lnTo>
                  <a:lnTo>
                    <a:pt x="6084176" y="617550"/>
                  </a:lnTo>
                  <a:lnTo>
                    <a:pt x="6037389" y="615327"/>
                  </a:lnTo>
                  <a:lnTo>
                    <a:pt x="3876941" y="615327"/>
                  </a:lnTo>
                  <a:lnTo>
                    <a:pt x="3875087" y="567232"/>
                  </a:lnTo>
                  <a:lnTo>
                    <a:pt x="3869626" y="520153"/>
                  </a:lnTo>
                  <a:lnTo>
                    <a:pt x="3860685" y="474230"/>
                  </a:lnTo>
                  <a:lnTo>
                    <a:pt x="3848417" y="429590"/>
                  </a:lnTo>
                  <a:lnTo>
                    <a:pt x="3832936" y="386372"/>
                  </a:lnTo>
                  <a:lnTo>
                    <a:pt x="3814394" y="344716"/>
                  </a:lnTo>
                  <a:lnTo>
                    <a:pt x="3792931" y="304749"/>
                  </a:lnTo>
                  <a:lnTo>
                    <a:pt x="3768661" y="266623"/>
                  </a:lnTo>
                  <a:lnTo>
                    <a:pt x="3741750" y="230466"/>
                  </a:lnTo>
                  <a:lnTo>
                    <a:pt x="3712324" y="196405"/>
                  </a:lnTo>
                  <a:lnTo>
                    <a:pt x="3680510" y="164604"/>
                  </a:lnTo>
                  <a:lnTo>
                    <a:pt x="3646449" y="135178"/>
                  </a:lnTo>
                  <a:lnTo>
                    <a:pt x="3610292" y="108267"/>
                  </a:lnTo>
                  <a:lnTo>
                    <a:pt x="3572167" y="83997"/>
                  </a:lnTo>
                  <a:lnTo>
                    <a:pt x="3532200" y="62534"/>
                  </a:lnTo>
                  <a:lnTo>
                    <a:pt x="3490544" y="43992"/>
                  </a:lnTo>
                  <a:lnTo>
                    <a:pt x="3447313" y="28524"/>
                  </a:lnTo>
                  <a:lnTo>
                    <a:pt x="3402673" y="16243"/>
                  </a:lnTo>
                  <a:lnTo>
                    <a:pt x="3356749" y="7315"/>
                  </a:lnTo>
                  <a:lnTo>
                    <a:pt x="3309670" y="1841"/>
                  </a:lnTo>
                  <a:lnTo>
                    <a:pt x="3261576" y="0"/>
                  </a:lnTo>
                  <a:lnTo>
                    <a:pt x="3213493" y="1841"/>
                  </a:lnTo>
                  <a:lnTo>
                    <a:pt x="3166414" y="7315"/>
                  </a:lnTo>
                  <a:lnTo>
                    <a:pt x="3120491" y="16243"/>
                  </a:lnTo>
                  <a:lnTo>
                    <a:pt x="3075838" y="28524"/>
                  </a:lnTo>
                  <a:lnTo>
                    <a:pt x="3032620" y="43992"/>
                  </a:lnTo>
                  <a:lnTo>
                    <a:pt x="2990964" y="62534"/>
                  </a:lnTo>
                  <a:lnTo>
                    <a:pt x="2951010" y="83997"/>
                  </a:lnTo>
                  <a:lnTo>
                    <a:pt x="2912872" y="108267"/>
                  </a:lnTo>
                  <a:lnTo>
                    <a:pt x="2876715" y="135178"/>
                  </a:lnTo>
                  <a:lnTo>
                    <a:pt x="2842666" y="164604"/>
                  </a:lnTo>
                  <a:lnTo>
                    <a:pt x="2810853" y="196405"/>
                  </a:lnTo>
                  <a:lnTo>
                    <a:pt x="2781427" y="230466"/>
                  </a:lnTo>
                  <a:lnTo>
                    <a:pt x="2754515" y="266623"/>
                  </a:lnTo>
                  <a:lnTo>
                    <a:pt x="2730258" y="304749"/>
                  </a:lnTo>
                  <a:lnTo>
                    <a:pt x="2708795" y="344716"/>
                  </a:lnTo>
                  <a:lnTo>
                    <a:pt x="2690253" y="386372"/>
                  </a:lnTo>
                  <a:lnTo>
                    <a:pt x="2674772" y="429590"/>
                  </a:lnTo>
                  <a:lnTo>
                    <a:pt x="2662504" y="474230"/>
                  </a:lnTo>
                  <a:lnTo>
                    <a:pt x="2653563" y="520153"/>
                  </a:lnTo>
                  <a:lnTo>
                    <a:pt x="2648102" y="567232"/>
                  </a:lnTo>
                  <a:lnTo>
                    <a:pt x="2646248" y="615327"/>
                  </a:lnTo>
                  <a:lnTo>
                    <a:pt x="485775" y="615327"/>
                  </a:lnTo>
                  <a:lnTo>
                    <a:pt x="439000" y="617550"/>
                  </a:lnTo>
                  <a:lnTo>
                    <a:pt x="393471" y="624090"/>
                  </a:lnTo>
                  <a:lnTo>
                    <a:pt x="349415" y="634733"/>
                  </a:lnTo>
                  <a:lnTo>
                    <a:pt x="307009" y="649274"/>
                  </a:lnTo>
                  <a:lnTo>
                    <a:pt x="266484" y="667524"/>
                  </a:lnTo>
                  <a:lnTo>
                    <a:pt x="228028" y="689279"/>
                  </a:lnTo>
                  <a:lnTo>
                    <a:pt x="191846" y="714324"/>
                  </a:lnTo>
                  <a:lnTo>
                    <a:pt x="158140" y="742454"/>
                  </a:lnTo>
                  <a:lnTo>
                    <a:pt x="127127" y="773468"/>
                  </a:lnTo>
                  <a:lnTo>
                    <a:pt x="98996" y="807173"/>
                  </a:lnTo>
                  <a:lnTo>
                    <a:pt x="73952" y="843356"/>
                  </a:lnTo>
                  <a:lnTo>
                    <a:pt x="52209" y="881811"/>
                  </a:lnTo>
                  <a:lnTo>
                    <a:pt x="33959" y="922350"/>
                  </a:lnTo>
                  <a:lnTo>
                    <a:pt x="19405" y="964742"/>
                  </a:lnTo>
                  <a:lnTo>
                    <a:pt x="8763" y="1008811"/>
                  </a:lnTo>
                  <a:lnTo>
                    <a:pt x="2235" y="1054328"/>
                  </a:lnTo>
                  <a:lnTo>
                    <a:pt x="0" y="1101115"/>
                  </a:lnTo>
                  <a:lnTo>
                    <a:pt x="0" y="3839070"/>
                  </a:lnTo>
                  <a:lnTo>
                    <a:pt x="2235" y="3885857"/>
                  </a:lnTo>
                  <a:lnTo>
                    <a:pt x="8763" y="3931386"/>
                  </a:lnTo>
                  <a:lnTo>
                    <a:pt x="19405" y="3975443"/>
                  </a:lnTo>
                  <a:lnTo>
                    <a:pt x="33959" y="4017835"/>
                  </a:lnTo>
                  <a:lnTo>
                    <a:pt x="52209" y="4058374"/>
                  </a:lnTo>
                  <a:lnTo>
                    <a:pt x="73952" y="4096829"/>
                  </a:lnTo>
                  <a:lnTo>
                    <a:pt x="98996" y="4132999"/>
                  </a:lnTo>
                  <a:lnTo>
                    <a:pt x="127127" y="4166705"/>
                  </a:lnTo>
                  <a:lnTo>
                    <a:pt x="158140" y="4197718"/>
                  </a:lnTo>
                  <a:lnTo>
                    <a:pt x="191846" y="4225849"/>
                  </a:lnTo>
                  <a:lnTo>
                    <a:pt x="228028" y="4250893"/>
                  </a:lnTo>
                  <a:lnTo>
                    <a:pt x="266484" y="4272635"/>
                  </a:lnTo>
                  <a:lnTo>
                    <a:pt x="307009" y="4290885"/>
                  </a:lnTo>
                  <a:lnTo>
                    <a:pt x="349415" y="4305427"/>
                  </a:lnTo>
                  <a:lnTo>
                    <a:pt x="393471" y="4316069"/>
                  </a:lnTo>
                  <a:lnTo>
                    <a:pt x="439000" y="4322610"/>
                  </a:lnTo>
                  <a:lnTo>
                    <a:pt x="485775" y="4324845"/>
                  </a:lnTo>
                  <a:lnTo>
                    <a:pt x="6037389" y="4324845"/>
                  </a:lnTo>
                  <a:lnTo>
                    <a:pt x="6084176" y="4322610"/>
                  </a:lnTo>
                  <a:lnTo>
                    <a:pt x="6129706" y="4316069"/>
                  </a:lnTo>
                  <a:lnTo>
                    <a:pt x="6173762" y="4305427"/>
                  </a:lnTo>
                  <a:lnTo>
                    <a:pt x="6216167" y="4290885"/>
                  </a:lnTo>
                  <a:lnTo>
                    <a:pt x="6256693" y="4272635"/>
                  </a:lnTo>
                  <a:lnTo>
                    <a:pt x="6295148" y="4250893"/>
                  </a:lnTo>
                  <a:lnTo>
                    <a:pt x="6331331" y="4225849"/>
                  </a:lnTo>
                  <a:lnTo>
                    <a:pt x="6365037" y="4197718"/>
                  </a:lnTo>
                  <a:lnTo>
                    <a:pt x="6396063" y="4166705"/>
                  </a:lnTo>
                  <a:lnTo>
                    <a:pt x="6424193" y="4132999"/>
                  </a:lnTo>
                  <a:lnTo>
                    <a:pt x="6449225" y="4096829"/>
                  </a:lnTo>
                  <a:lnTo>
                    <a:pt x="6470980" y="4058374"/>
                  </a:lnTo>
                  <a:lnTo>
                    <a:pt x="6489230" y="4017835"/>
                  </a:lnTo>
                  <a:lnTo>
                    <a:pt x="6503784" y="3975443"/>
                  </a:lnTo>
                  <a:lnTo>
                    <a:pt x="6514427" y="3931386"/>
                  </a:lnTo>
                  <a:lnTo>
                    <a:pt x="6520637" y="3888117"/>
                  </a:lnTo>
                  <a:lnTo>
                    <a:pt x="6520637" y="10520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30472" y="4132604"/>
              <a:ext cx="1320165" cy="1320165"/>
            </a:xfrm>
            <a:custGeom>
              <a:avLst/>
              <a:gdLst/>
              <a:ahLst/>
              <a:cxnLst/>
              <a:rect l="l" t="t" r="r" b="b"/>
              <a:pathLst>
                <a:path w="1320164" h="1320164">
                  <a:moveTo>
                    <a:pt x="854544" y="611251"/>
                  </a:moveTo>
                  <a:lnTo>
                    <a:pt x="848512" y="565442"/>
                  </a:lnTo>
                  <a:lnTo>
                    <a:pt x="833653" y="521677"/>
                  </a:lnTo>
                  <a:lnTo>
                    <a:pt x="810552" y="481660"/>
                  </a:lnTo>
                  <a:lnTo>
                    <a:pt x="780084" y="446925"/>
                  </a:lnTo>
                  <a:lnTo>
                    <a:pt x="743419" y="418795"/>
                  </a:lnTo>
                  <a:lnTo>
                    <a:pt x="701979" y="398360"/>
                  </a:lnTo>
                  <a:lnTo>
                    <a:pt x="657352" y="386397"/>
                  </a:lnTo>
                  <a:lnTo>
                    <a:pt x="626668" y="383374"/>
                  </a:lnTo>
                  <a:lnTo>
                    <a:pt x="611238" y="383374"/>
                  </a:lnTo>
                  <a:lnTo>
                    <a:pt x="565429" y="389407"/>
                  </a:lnTo>
                  <a:lnTo>
                    <a:pt x="521677" y="404266"/>
                  </a:lnTo>
                  <a:lnTo>
                    <a:pt x="481660" y="427367"/>
                  </a:lnTo>
                  <a:lnTo>
                    <a:pt x="446913" y="457835"/>
                  </a:lnTo>
                  <a:lnTo>
                    <a:pt x="418782" y="494499"/>
                  </a:lnTo>
                  <a:lnTo>
                    <a:pt x="398348" y="535940"/>
                  </a:lnTo>
                  <a:lnTo>
                    <a:pt x="386397" y="580567"/>
                  </a:lnTo>
                  <a:lnTo>
                    <a:pt x="383374" y="611251"/>
                  </a:lnTo>
                  <a:lnTo>
                    <a:pt x="383374" y="626681"/>
                  </a:lnTo>
                  <a:lnTo>
                    <a:pt x="389407" y="672490"/>
                  </a:lnTo>
                  <a:lnTo>
                    <a:pt x="404253" y="716241"/>
                  </a:lnTo>
                  <a:lnTo>
                    <a:pt x="427367" y="756259"/>
                  </a:lnTo>
                  <a:lnTo>
                    <a:pt x="457835" y="791006"/>
                  </a:lnTo>
                  <a:lnTo>
                    <a:pt x="494487" y="819137"/>
                  </a:lnTo>
                  <a:lnTo>
                    <a:pt x="535927" y="839571"/>
                  </a:lnTo>
                  <a:lnTo>
                    <a:pt x="580567" y="851522"/>
                  </a:lnTo>
                  <a:lnTo>
                    <a:pt x="611238" y="854544"/>
                  </a:lnTo>
                  <a:lnTo>
                    <a:pt x="626668" y="854544"/>
                  </a:lnTo>
                  <a:lnTo>
                    <a:pt x="672490" y="848512"/>
                  </a:lnTo>
                  <a:lnTo>
                    <a:pt x="716241" y="833666"/>
                  </a:lnTo>
                  <a:lnTo>
                    <a:pt x="756259" y="810564"/>
                  </a:lnTo>
                  <a:lnTo>
                    <a:pt x="790994" y="780097"/>
                  </a:lnTo>
                  <a:lnTo>
                    <a:pt x="819124" y="743432"/>
                  </a:lnTo>
                  <a:lnTo>
                    <a:pt x="839558" y="701992"/>
                  </a:lnTo>
                  <a:lnTo>
                    <a:pt x="851522" y="657352"/>
                  </a:lnTo>
                  <a:lnTo>
                    <a:pt x="854544" y="626681"/>
                  </a:lnTo>
                  <a:lnTo>
                    <a:pt x="854544" y="618959"/>
                  </a:lnTo>
                  <a:lnTo>
                    <a:pt x="854544" y="611251"/>
                  </a:lnTo>
                  <a:close/>
                </a:path>
                <a:path w="1320164" h="1320164">
                  <a:moveTo>
                    <a:pt x="1319593" y="659803"/>
                  </a:moveTo>
                  <a:lnTo>
                    <a:pt x="1317929" y="612686"/>
                  </a:lnTo>
                  <a:lnTo>
                    <a:pt x="1313040" y="566458"/>
                  </a:lnTo>
                  <a:lnTo>
                    <a:pt x="1305013" y="521233"/>
                  </a:lnTo>
                  <a:lnTo>
                    <a:pt x="1293977" y="477126"/>
                  </a:lnTo>
                  <a:lnTo>
                    <a:pt x="1280033" y="434263"/>
                  </a:lnTo>
                  <a:lnTo>
                    <a:pt x="1263307" y="392722"/>
                  </a:lnTo>
                  <a:lnTo>
                    <a:pt x="1243888" y="352640"/>
                  </a:lnTo>
                  <a:lnTo>
                    <a:pt x="1221905" y="314134"/>
                  </a:lnTo>
                  <a:lnTo>
                    <a:pt x="1197457" y="277291"/>
                  </a:lnTo>
                  <a:lnTo>
                    <a:pt x="1170673" y="242239"/>
                  </a:lnTo>
                  <a:lnTo>
                    <a:pt x="1141653" y="209080"/>
                  </a:lnTo>
                  <a:lnTo>
                    <a:pt x="1110513" y="177939"/>
                  </a:lnTo>
                  <a:lnTo>
                    <a:pt x="1077353" y="148920"/>
                  </a:lnTo>
                  <a:lnTo>
                    <a:pt x="1061859" y="137083"/>
                  </a:lnTo>
                  <a:lnTo>
                    <a:pt x="1061859" y="999045"/>
                  </a:lnTo>
                  <a:lnTo>
                    <a:pt x="1057262" y="1022680"/>
                  </a:lnTo>
                  <a:lnTo>
                    <a:pt x="1043457" y="1043470"/>
                  </a:lnTo>
                  <a:lnTo>
                    <a:pt x="1022680" y="1057262"/>
                  </a:lnTo>
                  <a:lnTo>
                    <a:pt x="999032" y="1061859"/>
                  </a:lnTo>
                  <a:lnTo>
                    <a:pt x="975398" y="1057262"/>
                  </a:lnTo>
                  <a:lnTo>
                    <a:pt x="954620" y="1043470"/>
                  </a:lnTo>
                  <a:lnTo>
                    <a:pt x="891349" y="980198"/>
                  </a:lnTo>
                  <a:lnTo>
                    <a:pt x="826084" y="914933"/>
                  </a:lnTo>
                  <a:lnTo>
                    <a:pt x="779932" y="942416"/>
                  </a:lnTo>
                  <a:lnTo>
                    <a:pt x="729678" y="962901"/>
                  </a:lnTo>
                  <a:lnTo>
                    <a:pt x="675982" y="975715"/>
                  </a:lnTo>
                  <a:lnTo>
                    <a:pt x="619518" y="980198"/>
                  </a:lnTo>
                  <a:lnTo>
                    <a:pt x="571119" y="977023"/>
                  </a:lnTo>
                  <a:lnTo>
                    <a:pt x="524611" y="967651"/>
                  </a:lnTo>
                  <a:lnTo>
                    <a:pt x="480415" y="952487"/>
                  </a:lnTo>
                  <a:lnTo>
                    <a:pt x="438975" y="931951"/>
                  </a:lnTo>
                  <a:lnTo>
                    <a:pt x="400697" y="906475"/>
                  </a:lnTo>
                  <a:lnTo>
                    <a:pt x="366039" y="876465"/>
                  </a:lnTo>
                  <a:lnTo>
                    <a:pt x="335407" y="842352"/>
                  </a:lnTo>
                  <a:lnTo>
                    <a:pt x="309245" y="804557"/>
                  </a:lnTo>
                  <a:lnTo>
                    <a:pt x="287959" y="763498"/>
                  </a:lnTo>
                  <a:lnTo>
                    <a:pt x="272008" y="719594"/>
                  </a:lnTo>
                  <a:lnTo>
                    <a:pt x="261797" y="673265"/>
                  </a:lnTo>
                  <a:lnTo>
                    <a:pt x="257771" y="624941"/>
                  </a:lnTo>
                  <a:lnTo>
                    <a:pt x="259969" y="578548"/>
                  </a:lnTo>
                  <a:lnTo>
                    <a:pt x="267817" y="533857"/>
                  </a:lnTo>
                  <a:lnTo>
                    <a:pt x="280962" y="491236"/>
                  </a:lnTo>
                  <a:lnTo>
                    <a:pt x="299046" y="451040"/>
                  </a:lnTo>
                  <a:lnTo>
                    <a:pt x="321716" y="413639"/>
                  </a:lnTo>
                  <a:lnTo>
                    <a:pt x="348615" y="379374"/>
                  </a:lnTo>
                  <a:lnTo>
                    <a:pt x="379374" y="348615"/>
                  </a:lnTo>
                  <a:lnTo>
                    <a:pt x="413626" y="321729"/>
                  </a:lnTo>
                  <a:lnTo>
                    <a:pt x="451040" y="299059"/>
                  </a:lnTo>
                  <a:lnTo>
                    <a:pt x="491223" y="280962"/>
                  </a:lnTo>
                  <a:lnTo>
                    <a:pt x="533844" y="267817"/>
                  </a:lnTo>
                  <a:lnTo>
                    <a:pt x="578535" y="259969"/>
                  </a:lnTo>
                  <a:lnTo>
                    <a:pt x="624928" y="257784"/>
                  </a:lnTo>
                  <a:lnTo>
                    <a:pt x="673265" y="261810"/>
                  </a:lnTo>
                  <a:lnTo>
                    <a:pt x="719594" y="272008"/>
                  </a:lnTo>
                  <a:lnTo>
                    <a:pt x="763498" y="287972"/>
                  </a:lnTo>
                  <a:lnTo>
                    <a:pt x="804557" y="309245"/>
                  </a:lnTo>
                  <a:lnTo>
                    <a:pt x="842352" y="335419"/>
                  </a:lnTo>
                  <a:lnTo>
                    <a:pt x="876452" y="366039"/>
                  </a:lnTo>
                  <a:lnTo>
                    <a:pt x="906462" y="400710"/>
                  </a:lnTo>
                  <a:lnTo>
                    <a:pt x="931938" y="438975"/>
                  </a:lnTo>
                  <a:lnTo>
                    <a:pt x="952474" y="480428"/>
                  </a:lnTo>
                  <a:lnTo>
                    <a:pt x="967638" y="524611"/>
                  </a:lnTo>
                  <a:lnTo>
                    <a:pt x="977011" y="571119"/>
                  </a:lnTo>
                  <a:lnTo>
                    <a:pt x="980186" y="619518"/>
                  </a:lnTo>
                  <a:lnTo>
                    <a:pt x="975702" y="675982"/>
                  </a:lnTo>
                  <a:lnTo>
                    <a:pt x="962888" y="729678"/>
                  </a:lnTo>
                  <a:lnTo>
                    <a:pt x="942403" y="779932"/>
                  </a:lnTo>
                  <a:lnTo>
                    <a:pt x="914920" y="826084"/>
                  </a:lnTo>
                  <a:lnTo>
                    <a:pt x="1043457" y="954620"/>
                  </a:lnTo>
                  <a:lnTo>
                    <a:pt x="1057262" y="975398"/>
                  </a:lnTo>
                  <a:lnTo>
                    <a:pt x="1057325" y="975715"/>
                  </a:lnTo>
                  <a:lnTo>
                    <a:pt x="1061859" y="999045"/>
                  </a:lnTo>
                  <a:lnTo>
                    <a:pt x="1061859" y="137083"/>
                  </a:lnTo>
                  <a:lnTo>
                    <a:pt x="1005459" y="97688"/>
                  </a:lnTo>
                  <a:lnTo>
                    <a:pt x="966952" y="75704"/>
                  </a:lnTo>
                  <a:lnTo>
                    <a:pt x="926871" y="56286"/>
                  </a:lnTo>
                  <a:lnTo>
                    <a:pt x="885329" y="39560"/>
                  </a:lnTo>
                  <a:lnTo>
                    <a:pt x="842467" y="25615"/>
                  </a:lnTo>
                  <a:lnTo>
                    <a:pt x="798360" y="14579"/>
                  </a:lnTo>
                  <a:lnTo>
                    <a:pt x="753135" y="6553"/>
                  </a:lnTo>
                  <a:lnTo>
                    <a:pt x="706907" y="1663"/>
                  </a:lnTo>
                  <a:lnTo>
                    <a:pt x="659790" y="0"/>
                  </a:lnTo>
                  <a:lnTo>
                    <a:pt x="612673" y="1663"/>
                  </a:lnTo>
                  <a:lnTo>
                    <a:pt x="566445" y="6553"/>
                  </a:lnTo>
                  <a:lnTo>
                    <a:pt x="521220" y="14579"/>
                  </a:lnTo>
                  <a:lnTo>
                    <a:pt x="477126" y="25615"/>
                  </a:lnTo>
                  <a:lnTo>
                    <a:pt x="434251" y="39560"/>
                  </a:lnTo>
                  <a:lnTo>
                    <a:pt x="392722" y="56286"/>
                  </a:lnTo>
                  <a:lnTo>
                    <a:pt x="352640" y="75704"/>
                  </a:lnTo>
                  <a:lnTo>
                    <a:pt x="314121" y="97688"/>
                  </a:lnTo>
                  <a:lnTo>
                    <a:pt x="277279" y="122135"/>
                  </a:lnTo>
                  <a:lnTo>
                    <a:pt x="242227" y="148920"/>
                  </a:lnTo>
                  <a:lnTo>
                    <a:pt x="209080" y="177939"/>
                  </a:lnTo>
                  <a:lnTo>
                    <a:pt x="177927" y="209080"/>
                  </a:lnTo>
                  <a:lnTo>
                    <a:pt x="148907" y="242239"/>
                  </a:lnTo>
                  <a:lnTo>
                    <a:pt x="122123" y="277291"/>
                  </a:lnTo>
                  <a:lnTo>
                    <a:pt x="97675" y="314134"/>
                  </a:lnTo>
                  <a:lnTo>
                    <a:pt x="75692" y="352640"/>
                  </a:lnTo>
                  <a:lnTo>
                    <a:pt x="56286" y="392722"/>
                  </a:lnTo>
                  <a:lnTo>
                    <a:pt x="39547" y="434263"/>
                  </a:lnTo>
                  <a:lnTo>
                    <a:pt x="25603" y="477126"/>
                  </a:lnTo>
                  <a:lnTo>
                    <a:pt x="14566" y="521233"/>
                  </a:lnTo>
                  <a:lnTo>
                    <a:pt x="6540" y="566458"/>
                  </a:lnTo>
                  <a:lnTo>
                    <a:pt x="1651" y="612686"/>
                  </a:lnTo>
                  <a:lnTo>
                    <a:pt x="0" y="659803"/>
                  </a:lnTo>
                  <a:lnTo>
                    <a:pt x="1651" y="706920"/>
                  </a:lnTo>
                  <a:lnTo>
                    <a:pt x="6540" y="753148"/>
                  </a:lnTo>
                  <a:lnTo>
                    <a:pt x="14566" y="798372"/>
                  </a:lnTo>
                  <a:lnTo>
                    <a:pt x="25577" y="842352"/>
                  </a:lnTo>
                  <a:lnTo>
                    <a:pt x="39547" y="885342"/>
                  </a:lnTo>
                  <a:lnTo>
                    <a:pt x="56286" y="926871"/>
                  </a:lnTo>
                  <a:lnTo>
                    <a:pt x="75692" y="966952"/>
                  </a:lnTo>
                  <a:lnTo>
                    <a:pt x="97675" y="1005471"/>
                  </a:lnTo>
                  <a:lnTo>
                    <a:pt x="122123" y="1042314"/>
                  </a:lnTo>
                  <a:lnTo>
                    <a:pt x="148907" y="1077366"/>
                  </a:lnTo>
                  <a:lnTo>
                    <a:pt x="177927" y="1110513"/>
                  </a:lnTo>
                  <a:lnTo>
                    <a:pt x="209080" y="1141666"/>
                  </a:lnTo>
                  <a:lnTo>
                    <a:pt x="242227" y="1170686"/>
                  </a:lnTo>
                  <a:lnTo>
                    <a:pt x="277279" y="1197470"/>
                  </a:lnTo>
                  <a:lnTo>
                    <a:pt x="314121" y="1221905"/>
                  </a:lnTo>
                  <a:lnTo>
                    <a:pt x="352640" y="1243888"/>
                  </a:lnTo>
                  <a:lnTo>
                    <a:pt x="392722" y="1263307"/>
                  </a:lnTo>
                  <a:lnTo>
                    <a:pt x="434251" y="1280045"/>
                  </a:lnTo>
                  <a:lnTo>
                    <a:pt x="477126" y="1293990"/>
                  </a:lnTo>
                  <a:lnTo>
                    <a:pt x="521220" y="1305026"/>
                  </a:lnTo>
                  <a:lnTo>
                    <a:pt x="566445" y="1313053"/>
                  </a:lnTo>
                  <a:lnTo>
                    <a:pt x="612673" y="1317942"/>
                  </a:lnTo>
                  <a:lnTo>
                    <a:pt x="659790" y="1319593"/>
                  </a:lnTo>
                  <a:lnTo>
                    <a:pt x="706907" y="1317942"/>
                  </a:lnTo>
                  <a:lnTo>
                    <a:pt x="753135" y="1313053"/>
                  </a:lnTo>
                  <a:lnTo>
                    <a:pt x="798360" y="1305026"/>
                  </a:lnTo>
                  <a:lnTo>
                    <a:pt x="842467" y="1293990"/>
                  </a:lnTo>
                  <a:lnTo>
                    <a:pt x="885329" y="1280045"/>
                  </a:lnTo>
                  <a:lnTo>
                    <a:pt x="926871" y="1263307"/>
                  </a:lnTo>
                  <a:lnTo>
                    <a:pt x="966952" y="1243888"/>
                  </a:lnTo>
                  <a:lnTo>
                    <a:pt x="1005459" y="1221905"/>
                  </a:lnTo>
                  <a:lnTo>
                    <a:pt x="1042301" y="1197470"/>
                  </a:lnTo>
                  <a:lnTo>
                    <a:pt x="1077353" y="1170686"/>
                  </a:lnTo>
                  <a:lnTo>
                    <a:pt x="1110513" y="1141666"/>
                  </a:lnTo>
                  <a:lnTo>
                    <a:pt x="1141653" y="1110513"/>
                  </a:lnTo>
                  <a:lnTo>
                    <a:pt x="1170673" y="1077366"/>
                  </a:lnTo>
                  <a:lnTo>
                    <a:pt x="1182522" y="1061859"/>
                  </a:lnTo>
                  <a:lnTo>
                    <a:pt x="1197457" y="1042314"/>
                  </a:lnTo>
                  <a:lnTo>
                    <a:pt x="1221905" y="1005471"/>
                  </a:lnTo>
                  <a:lnTo>
                    <a:pt x="1243888" y="966952"/>
                  </a:lnTo>
                  <a:lnTo>
                    <a:pt x="1263307" y="926871"/>
                  </a:lnTo>
                  <a:lnTo>
                    <a:pt x="1280033" y="885342"/>
                  </a:lnTo>
                  <a:lnTo>
                    <a:pt x="1294003" y="842352"/>
                  </a:lnTo>
                  <a:lnTo>
                    <a:pt x="1305013" y="798372"/>
                  </a:lnTo>
                  <a:lnTo>
                    <a:pt x="1313040" y="753148"/>
                  </a:lnTo>
                  <a:lnTo>
                    <a:pt x="1317929" y="706920"/>
                  </a:lnTo>
                  <a:lnTo>
                    <a:pt x="1319593" y="659803"/>
                  </a:lnTo>
                  <a:close/>
                </a:path>
              </a:pathLst>
            </a:custGeom>
            <a:solidFill>
              <a:srgbClr val="FF31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1105027" y="497694"/>
            <a:ext cx="19890494" cy="1723821"/>
          </a:xfrm>
          <a:prstGeom prst="rect">
            <a:avLst/>
          </a:prstGeom>
        </p:spPr>
        <p:txBody>
          <a:bodyPr vert="horz" wrap="square" lIns="0" tIns="74692" rIns="0" bIns="0" rtlCol="0">
            <a:spAutoFit/>
          </a:bodyPr>
          <a:lstStyle/>
          <a:p>
            <a:pPr marL="13961">
              <a:spcBef>
                <a:spcPts val="588"/>
              </a:spcBef>
            </a:pPr>
            <a:r>
              <a:rPr spc="192" dirty="0"/>
              <a:t>Operation:</a:t>
            </a:r>
          </a:p>
          <a:p>
            <a:pPr marL="13961">
              <a:spcBef>
                <a:spcPts val="797"/>
              </a:spcBef>
            </a:pPr>
            <a:r>
              <a:rPr sz="8245" spc="252" dirty="0"/>
              <a:t>Herbert</a:t>
            </a:r>
            <a:r>
              <a:rPr sz="8245" spc="-709" dirty="0"/>
              <a:t> </a:t>
            </a:r>
            <a:r>
              <a:rPr sz="8245" spc="330" dirty="0"/>
              <a:t>Protocol</a:t>
            </a:r>
            <a:endParaRPr sz="8245"/>
          </a:p>
        </p:txBody>
      </p:sp>
      <p:sp>
        <p:nvSpPr>
          <p:cNvPr id="11" name="object 11"/>
          <p:cNvSpPr txBox="1"/>
          <p:nvPr/>
        </p:nvSpPr>
        <p:spPr>
          <a:xfrm>
            <a:off x="1689235" y="6450663"/>
            <a:ext cx="6054266" cy="2254967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3263" marR="5584" algn="ctr">
              <a:lnSpc>
                <a:spcPct val="115700"/>
              </a:lnSpc>
              <a:spcBef>
                <a:spcPts val="110"/>
              </a:spcBef>
            </a:pPr>
            <a:r>
              <a:rPr sz="2528" spc="110" dirty="0">
                <a:latin typeface="Lucida Sans Unicode"/>
                <a:cs typeface="Lucida Sans Unicode"/>
              </a:rPr>
              <a:t>When</a:t>
            </a:r>
            <a:r>
              <a:rPr sz="2528" spc="-93" dirty="0">
                <a:latin typeface="Lucida Sans Unicode"/>
                <a:cs typeface="Lucida Sans Unicode"/>
              </a:rPr>
              <a:t> </a:t>
            </a:r>
            <a:r>
              <a:rPr sz="2528" spc="291" dirty="0">
                <a:latin typeface="Lucida Sans Unicode"/>
                <a:cs typeface="Lucida Sans Unicode"/>
              </a:rPr>
              <a:t>a</a:t>
            </a:r>
            <a:r>
              <a:rPr sz="2528" spc="-93" dirty="0">
                <a:latin typeface="Lucida Sans Unicode"/>
                <a:cs typeface="Lucida Sans Unicode"/>
              </a:rPr>
              <a:t> </a:t>
            </a:r>
            <a:r>
              <a:rPr sz="2528" dirty="0">
                <a:latin typeface="Lucida Sans Unicode"/>
                <a:cs typeface="Lucida Sans Unicode"/>
              </a:rPr>
              <a:t>person</a:t>
            </a:r>
            <a:r>
              <a:rPr sz="2528" spc="-93" dirty="0">
                <a:latin typeface="Lucida Sans Unicode"/>
                <a:cs typeface="Lucida Sans Unicode"/>
              </a:rPr>
              <a:t> </a:t>
            </a:r>
            <a:r>
              <a:rPr sz="2528" spc="-33" dirty="0">
                <a:latin typeface="Lucida Sans Unicode"/>
                <a:cs typeface="Lucida Sans Unicode"/>
              </a:rPr>
              <a:t>living</a:t>
            </a:r>
            <a:r>
              <a:rPr sz="2528" spc="-93" dirty="0">
                <a:latin typeface="Lucida Sans Unicode"/>
                <a:cs typeface="Lucida Sans Unicode"/>
              </a:rPr>
              <a:t> </a:t>
            </a:r>
            <a:r>
              <a:rPr sz="2528" dirty="0">
                <a:latin typeface="Lucida Sans Unicode"/>
                <a:cs typeface="Lucida Sans Unicode"/>
              </a:rPr>
              <a:t>with</a:t>
            </a:r>
            <a:r>
              <a:rPr sz="2528" spc="-93" dirty="0">
                <a:latin typeface="Lucida Sans Unicode"/>
                <a:cs typeface="Lucida Sans Unicode"/>
              </a:rPr>
              <a:t> </a:t>
            </a:r>
            <a:r>
              <a:rPr sz="2528" spc="88" dirty="0">
                <a:latin typeface="Lucida Sans Unicode"/>
                <a:cs typeface="Lucida Sans Unicode"/>
              </a:rPr>
              <a:t>dementia</a:t>
            </a:r>
            <a:r>
              <a:rPr sz="2528" spc="-93" dirty="0">
                <a:latin typeface="Lucida Sans Unicode"/>
                <a:cs typeface="Lucida Sans Unicode"/>
              </a:rPr>
              <a:t> </a:t>
            </a:r>
            <a:r>
              <a:rPr sz="2528" spc="-27" dirty="0">
                <a:latin typeface="Lucida Sans Unicode"/>
                <a:cs typeface="Lucida Sans Unicode"/>
              </a:rPr>
              <a:t>is </a:t>
            </a:r>
            <a:r>
              <a:rPr sz="2528" b="1" spc="99" dirty="0">
                <a:latin typeface="Trebuchet MS"/>
                <a:cs typeface="Trebuchet MS"/>
              </a:rPr>
              <a:t>reported</a:t>
            </a:r>
            <a:r>
              <a:rPr sz="2528" b="1" spc="-214" dirty="0">
                <a:latin typeface="Trebuchet MS"/>
                <a:cs typeface="Trebuchet MS"/>
              </a:rPr>
              <a:t> </a:t>
            </a:r>
            <a:r>
              <a:rPr sz="2528" b="1" spc="165" dirty="0">
                <a:latin typeface="Trebuchet MS"/>
                <a:cs typeface="Trebuchet MS"/>
              </a:rPr>
              <a:t>missing</a:t>
            </a:r>
            <a:r>
              <a:rPr sz="2528" spc="165" dirty="0">
                <a:latin typeface="Lucida Sans Unicode"/>
                <a:cs typeface="Lucida Sans Unicode"/>
              </a:rPr>
              <a:t>,</a:t>
            </a:r>
            <a:r>
              <a:rPr sz="2528" spc="-88" dirty="0">
                <a:latin typeface="Lucida Sans Unicode"/>
                <a:cs typeface="Lucida Sans Unicode"/>
              </a:rPr>
              <a:t> </a:t>
            </a:r>
            <a:r>
              <a:rPr sz="2528" spc="60" dirty="0">
                <a:latin typeface="Lucida Sans Unicode"/>
                <a:cs typeface="Lucida Sans Unicode"/>
              </a:rPr>
              <a:t>having</a:t>
            </a:r>
            <a:r>
              <a:rPr sz="2528" spc="-88" dirty="0">
                <a:latin typeface="Lucida Sans Unicode"/>
                <a:cs typeface="Lucida Sans Unicode"/>
              </a:rPr>
              <a:t> </a:t>
            </a:r>
            <a:r>
              <a:rPr sz="2528" spc="159" dirty="0">
                <a:latin typeface="Lucida Sans Unicode"/>
                <a:cs typeface="Lucida Sans Unicode"/>
              </a:rPr>
              <a:t>an</a:t>
            </a:r>
            <a:r>
              <a:rPr sz="2528" spc="-88" dirty="0">
                <a:latin typeface="Lucida Sans Unicode"/>
                <a:cs typeface="Lucida Sans Unicode"/>
              </a:rPr>
              <a:t> </a:t>
            </a:r>
            <a:r>
              <a:rPr sz="2528" spc="-11" dirty="0">
                <a:latin typeface="Lucida Sans Unicode"/>
                <a:cs typeface="Lucida Sans Unicode"/>
              </a:rPr>
              <a:t>up-</a:t>
            </a:r>
            <a:r>
              <a:rPr sz="2528" spc="-27" dirty="0">
                <a:latin typeface="Lucida Sans Unicode"/>
                <a:cs typeface="Lucida Sans Unicode"/>
              </a:rPr>
              <a:t>to-</a:t>
            </a:r>
            <a:r>
              <a:rPr sz="2528" dirty="0">
                <a:latin typeface="Lucida Sans Unicode"/>
                <a:cs typeface="Lucida Sans Unicode"/>
              </a:rPr>
              <a:t>date,</a:t>
            </a:r>
            <a:r>
              <a:rPr sz="2528" spc="-11" dirty="0">
                <a:latin typeface="Lucida Sans Unicode"/>
                <a:cs typeface="Lucida Sans Unicode"/>
              </a:rPr>
              <a:t> </a:t>
            </a:r>
            <a:r>
              <a:rPr sz="2528" dirty="0">
                <a:latin typeface="Lucida Sans Unicode"/>
                <a:cs typeface="Lucida Sans Unicode"/>
              </a:rPr>
              <a:t>easily</a:t>
            </a:r>
            <a:r>
              <a:rPr sz="2528" spc="-5" dirty="0">
                <a:latin typeface="Lucida Sans Unicode"/>
                <a:cs typeface="Lucida Sans Unicode"/>
              </a:rPr>
              <a:t> </a:t>
            </a:r>
            <a:r>
              <a:rPr sz="2528" spc="82" dirty="0">
                <a:latin typeface="Lucida Sans Unicode"/>
                <a:cs typeface="Lucida Sans Unicode"/>
              </a:rPr>
              <a:t>accessible</a:t>
            </a:r>
            <a:r>
              <a:rPr sz="2528" spc="-5" dirty="0">
                <a:latin typeface="Lucida Sans Unicode"/>
                <a:cs typeface="Lucida Sans Unicode"/>
              </a:rPr>
              <a:t> </a:t>
            </a:r>
            <a:r>
              <a:rPr sz="2528" spc="-11" dirty="0">
                <a:latin typeface="Lucida Sans Unicode"/>
                <a:cs typeface="Lucida Sans Unicode"/>
              </a:rPr>
              <a:t>Herbert </a:t>
            </a:r>
            <a:r>
              <a:rPr sz="2528" dirty="0">
                <a:latin typeface="Lucida Sans Unicode"/>
                <a:cs typeface="Lucida Sans Unicode"/>
              </a:rPr>
              <a:t>Protocol</a:t>
            </a:r>
            <a:r>
              <a:rPr sz="2528" spc="-115" dirty="0">
                <a:latin typeface="Lucida Sans Unicode"/>
                <a:cs typeface="Lucida Sans Unicode"/>
              </a:rPr>
              <a:t> </a:t>
            </a:r>
            <a:r>
              <a:rPr sz="2528" spc="55" dirty="0">
                <a:latin typeface="Lucida Sans Unicode"/>
                <a:cs typeface="Lucida Sans Unicode"/>
              </a:rPr>
              <a:t>could</a:t>
            </a:r>
            <a:r>
              <a:rPr sz="2528" spc="-110" dirty="0">
                <a:latin typeface="Lucida Sans Unicode"/>
                <a:cs typeface="Lucida Sans Unicode"/>
              </a:rPr>
              <a:t> </a:t>
            </a:r>
            <a:r>
              <a:rPr sz="2528" spc="125" dirty="0">
                <a:latin typeface="Lucida Sans Unicode"/>
                <a:cs typeface="Lucida Sans Unicode"/>
              </a:rPr>
              <a:t>be</a:t>
            </a:r>
            <a:r>
              <a:rPr sz="2528" spc="-110" dirty="0">
                <a:latin typeface="Lucida Sans Unicode"/>
                <a:cs typeface="Lucida Sans Unicode"/>
              </a:rPr>
              <a:t> </a:t>
            </a:r>
            <a:r>
              <a:rPr sz="2528" dirty="0">
                <a:latin typeface="Lucida Sans Unicode"/>
                <a:cs typeface="Lucida Sans Unicode"/>
              </a:rPr>
              <a:t>vital</a:t>
            </a:r>
            <a:r>
              <a:rPr sz="2528" spc="-110" dirty="0">
                <a:latin typeface="Lucida Sans Unicode"/>
                <a:cs typeface="Lucida Sans Unicode"/>
              </a:rPr>
              <a:t> </a:t>
            </a:r>
            <a:r>
              <a:rPr sz="2528" spc="-38" dirty="0">
                <a:latin typeface="Lucida Sans Unicode"/>
                <a:cs typeface="Lucida Sans Unicode"/>
              </a:rPr>
              <a:t>in</a:t>
            </a:r>
            <a:r>
              <a:rPr sz="2528" spc="-115" dirty="0">
                <a:latin typeface="Lucida Sans Unicode"/>
                <a:cs typeface="Lucida Sans Unicode"/>
              </a:rPr>
              <a:t> </a:t>
            </a:r>
            <a:r>
              <a:rPr sz="2528" spc="-11" dirty="0">
                <a:latin typeface="Lucida Sans Unicode"/>
                <a:cs typeface="Lucida Sans Unicode"/>
              </a:rPr>
              <a:t>finding</a:t>
            </a:r>
            <a:r>
              <a:rPr sz="2528" spc="-110" dirty="0">
                <a:latin typeface="Lucida Sans Unicode"/>
                <a:cs typeface="Lucida Sans Unicode"/>
              </a:rPr>
              <a:t> </a:t>
            </a:r>
            <a:r>
              <a:rPr sz="2528" spc="60" dirty="0">
                <a:latin typeface="Lucida Sans Unicode"/>
                <a:cs typeface="Lucida Sans Unicode"/>
              </a:rPr>
              <a:t>them </a:t>
            </a:r>
            <a:r>
              <a:rPr sz="2528" spc="-11" dirty="0">
                <a:latin typeface="Lucida Sans Unicode"/>
                <a:cs typeface="Lucida Sans Unicode"/>
              </a:rPr>
              <a:t>quickly.</a:t>
            </a:r>
            <a:endParaRPr sz="2528">
              <a:latin typeface="Lucida Sans Unicode"/>
              <a:cs typeface="Lucida Sans Unicode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0" y="397"/>
            <a:ext cx="20104100" cy="11308556"/>
            <a:chOff x="0" y="0"/>
            <a:chExt cx="18288000" cy="10287000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37154" y="76199"/>
              <a:ext cx="10150845" cy="739139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97"/>
            <a:ext cx="20104100" cy="11308556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99411" y="0"/>
              <a:ext cx="8488588" cy="618170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40198" y="0"/>
              <a:ext cx="13347801" cy="1022984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99411" y="7350626"/>
              <a:ext cx="3432901" cy="235166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1304426" y="10317168"/>
            <a:ext cx="2492769" cy="303854"/>
          </a:xfrm>
          <a:prstGeom prst="rect">
            <a:avLst/>
          </a:prstGeom>
        </p:spPr>
        <p:txBody>
          <a:bodyPr vert="horz" wrap="square" lIns="0" tIns="16054" rIns="0" bIns="0" rtlCol="0">
            <a:spAutoFit/>
          </a:bodyPr>
          <a:lstStyle/>
          <a:p>
            <a:pPr marL="13961">
              <a:spcBef>
                <a:spcPts val="125"/>
              </a:spcBef>
            </a:pPr>
            <a:r>
              <a:rPr sz="1869" dirty="0">
                <a:solidFill>
                  <a:srgbClr val="FFFFFF"/>
                </a:solidFill>
                <a:latin typeface="Arial"/>
                <a:cs typeface="Arial"/>
              </a:rPr>
              <a:t>Powered</a:t>
            </a:r>
            <a:r>
              <a:rPr sz="1869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69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1869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69" spc="-11" dirty="0">
                <a:solidFill>
                  <a:srgbClr val="FFFFFF"/>
                </a:solidFill>
                <a:latin typeface="Arial"/>
                <a:cs typeface="Arial"/>
              </a:rPr>
              <a:t>MedicAlert</a:t>
            </a:r>
            <a:endParaRPr sz="1869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" y="397"/>
            <a:ext cx="12056177" cy="11293199"/>
            <a:chOff x="0" y="0"/>
            <a:chExt cx="10967085" cy="10273030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823968"/>
              <a:ext cx="10966856" cy="844867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8816" y="0"/>
              <a:ext cx="6838949" cy="305891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97"/>
            <a:ext cx="20104100" cy="11308556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11" y="0"/>
              <a:ext cx="16611598" cy="102869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35328" y="0"/>
              <a:ext cx="14452670" cy="624620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8288000" cy="1028699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28700" y="4088282"/>
              <a:ext cx="5082540" cy="5161915"/>
            </a:xfrm>
            <a:custGeom>
              <a:avLst/>
              <a:gdLst/>
              <a:ahLst/>
              <a:cxnLst/>
              <a:rect l="l" t="t" r="r" b="b"/>
              <a:pathLst>
                <a:path w="5082540" h="5161915">
                  <a:moveTo>
                    <a:pt x="4687455" y="5161414"/>
                  </a:moveTo>
                  <a:lnTo>
                    <a:pt x="394551" y="5161414"/>
                  </a:lnTo>
                  <a:lnTo>
                    <a:pt x="393466" y="5161258"/>
                  </a:lnTo>
                  <a:lnTo>
                    <a:pt x="349403" y="5150615"/>
                  </a:lnTo>
                  <a:lnTo>
                    <a:pt x="307005" y="5136068"/>
                  </a:lnTo>
                  <a:lnTo>
                    <a:pt x="266476" y="5117819"/>
                  </a:lnTo>
                  <a:lnTo>
                    <a:pt x="228019" y="5096072"/>
                  </a:lnTo>
                  <a:lnTo>
                    <a:pt x="191838" y="5071032"/>
                  </a:lnTo>
                  <a:lnTo>
                    <a:pt x="158137" y="5042901"/>
                  </a:lnTo>
                  <a:lnTo>
                    <a:pt x="127119" y="5011883"/>
                  </a:lnTo>
                  <a:lnTo>
                    <a:pt x="98988" y="4978182"/>
                  </a:lnTo>
                  <a:lnTo>
                    <a:pt x="73947" y="4942000"/>
                  </a:lnTo>
                  <a:lnTo>
                    <a:pt x="52200" y="4903542"/>
                  </a:lnTo>
                  <a:lnTo>
                    <a:pt x="33951" y="4863011"/>
                  </a:lnTo>
                  <a:lnTo>
                    <a:pt x="19403" y="4820611"/>
                  </a:lnTo>
                  <a:lnTo>
                    <a:pt x="8759" y="4776544"/>
                  </a:lnTo>
                  <a:lnTo>
                    <a:pt x="2223" y="4731015"/>
                  </a:lnTo>
                  <a:lnTo>
                    <a:pt x="0" y="4684227"/>
                  </a:lnTo>
                  <a:lnTo>
                    <a:pt x="0" y="485790"/>
                  </a:lnTo>
                  <a:lnTo>
                    <a:pt x="2223" y="439006"/>
                  </a:lnTo>
                  <a:lnTo>
                    <a:pt x="8759" y="393481"/>
                  </a:lnTo>
                  <a:lnTo>
                    <a:pt x="19403" y="349417"/>
                  </a:lnTo>
                  <a:lnTo>
                    <a:pt x="33951" y="307018"/>
                  </a:lnTo>
                  <a:lnTo>
                    <a:pt x="52200" y="266488"/>
                  </a:lnTo>
                  <a:lnTo>
                    <a:pt x="73947" y="228030"/>
                  </a:lnTo>
                  <a:lnTo>
                    <a:pt x="98988" y="191848"/>
                  </a:lnTo>
                  <a:lnTo>
                    <a:pt x="127119" y="158145"/>
                  </a:lnTo>
                  <a:lnTo>
                    <a:pt x="158137" y="127126"/>
                  </a:lnTo>
                  <a:lnTo>
                    <a:pt x="191838" y="98994"/>
                  </a:lnTo>
                  <a:lnTo>
                    <a:pt x="228019" y="73952"/>
                  </a:lnTo>
                  <a:lnTo>
                    <a:pt x="266476" y="52203"/>
                  </a:lnTo>
                  <a:lnTo>
                    <a:pt x="307005" y="33953"/>
                  </a:lnTo>
                  <a:lnTo>
                    <a:pt x="349403" y="19404"/>
                  </a:lnTo>
                  <a:lnTo>
                    <a:pt x="393466" y="8759"/>
                  </a:lnTo>
                  <a:lnTo>
                    <a:pt x="438991" y="2223"/>
                  </a:lnTo>
                  <a:lnTo>
                    <a:pt x="485774" y="0"/>
                  </a:lnTo>
                  <a:lnTo>
                    <a:pt x="4596231" y="0"/>
                  </a:lnTo>
                  <a:lnTo>
                    <a:pt x="4643015" y="2223"/>
                  </a:lnTo>
                  <a:lnTo>
                    <a:pt x="4688540" y="8759"/>
                  </a:lnTo>
                  <a:lnTo>
                    <a:pt x="4732604" y="19404"/>
                  </a:lnTo>
                  <a:lnTo>
                    <a:pt x="4775003" y="33953"/>
                  </a:lnTo>
                  <a:lnTo>
                    <a:pt x="4815533" y="52203"/>
                  </a:lnTo>
                  <a:lnTo>
                    <a:pt x="4853991" y="73952"/>
                  </a:lnTo>
                  <a:lnTo>
                    <a:pt x="4890173" y="98994"/>
                  </a:lnTo>
                  <a:lnTo>
                    <a:pt x="4923876" y="127126"/>
                  </a:lnTo>
                  <a:lnTo>
                    <a:pt x="4954895" y="158145"/>
                  </a:lnTo>
                  <a:lnTo>
                    <a:pt x="4983027" y="191848"/>
                  </a:lnTo>
                  <a:lnTo>
                    <a:pt x="5008069" y="228030"/>
                  </a:lnTo>
                  <a:lnTo>
                    <a:pt x="5029817" y="266488"/>
                  </a:lnTo>
                  <a:lnTo>
                    <a:pt x="5048068" y="307018"/>
                  </a:lnTo>
                  <a:lnTo>
                    <a:pt x="5062617" y="349417"/>
                  </a:lnTo>
                  <a:lnTo>
                    <a:pt x="5073262" y="393481"/>
                  </a:lnTo>
                  <a:lnTo>
                    <a:pt x="5079798" y="439006"/>
                  </a:lnTo>
                  <a:lnTo>
                    <a:pt x="5082008" y="485790"/>
                  </a:lnTo>
                  <a:lnTo>
                    <a:pt x="5082008" y="4684227"/>
                  </a:lnTo>
                  <a:lnTo>
                    <a:pt x="5079798" y="4731015"/>
                  </a:lnTo>
                  <a:lnTo>
                    <a:pt x="5073262" y="4776544"/>
                  </a:lnTo>
                  <a:lnTo>
                    <a:pt x="5062617" y="4820611"/>
                  </a:lnTo>
                  <a:lnTo>
                    <a:pt x="5048068" y="4863011"/>
                  </a:lnTo>
                  <a:lnTo>
                    <a:pt x="5029817" y="4903542"/>
                  </a:lnTo>
                  <a:lnTo>
                    <a:pt x="5008069" y="4942000"/>
                  </a:lnTo>
                  <a:lnTo>
                    <a:pt x="4983027" y="4978182"/>
                  </a:lnTo>
                  <a:lnTo>
                    <a:pt x="4954895" y="5011883"/>
                  </a:lnTo>
                  <a:lnTo>
                    <a:pt x="4923876" y="5042901"/>
                  </a:lnTo>
                  <a:lnTo>
                    <a:pt x="4890173" y="5071032"/>
                  </a:lnTo>
                  <a:lnTo>
                    <a:pt x="4853991" y="5096072"/>
                  </a:lnTo>
                  <a:lnTo>
                    <a:pt x="4815533" y="5117819"/>
                  </a:lnTo>
                  <a:lnTo>
                    <a:pt x="4775003" y="5136068"/>
                  </a:lnTo>
                  <a:lnTo>
                    <a:pt x="4732604" y="5150615"/>
                  </a:lnTo>
                  <a:lnTo>
                    <a:pt x="4688540" y="5161258"/>
                  </a:lnTo>
                  <a:lnTo>
                    <a:pt x="4687455" y="51614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852261" y="8776526"/>
            <a:ext cx="2970852" cy="203513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7268000" y="10533926"/>
            <a:ext cx="1968526" cy="242493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3961">
              <a:spcBef>
                <a:spcPts val="110"/>
              </a:spcBef>
            </a:pPr>
            <a:r>
              <a:rPr sz="1484" dirty="0">
                <a:solidFill>
                  <a:srgbClr val="FFFFFF"/>
                </a:solidFill>
                <a:latin typeface="Arial"/>
                <a:cs typeface="Arial"/>
              </a:rPr>
              <a:t>Powered</a:t>
            </a:r>
            <a:r>
              <a:rPr sz="1484" spc="-2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84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1484" spc="-16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84" spc="-11" dirty="0">
                <a:solidFill>
                  <a:srgbClr val="FFFFFF"/>
                </a:solidFill>
                <a:latin typeface="Arial"/>
                <a:cs typeface="Arial"/>
              </a:rPr>
              <a:t>MedicAlert</a:t>
            </a:r>
            <a:endParaRPr sz="1484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79386" y="4910883"/>
            <a:ext cx="4446636" cy="4532936"/>
          </a:xfrm>
          <a:prstGeom prst="rect">
            <a:avLst/>
          </a:prstGeom>
        </p:spPr>
        <p:txBody>
          <a:bodyPr vert="horz" wrap="square" lIns="0" tIns="157063" rIns="0" bIns="0" rtlCol="0">
            <a:spAutoFit/>
          </a:bodyPr>
          <a:lstStyle/>
          <a:p>
            <a:pPr marL="13961">
              <a:spcBef>
                <a:spcPts val="1237"/>
              </a:spcBef>
            </a:pPr>
            <a:r>
              <a:rPr sz="3298" b="1" spc="132" dirty="0">
                <a:latin typeface="Trebuchet MS"/>
                <a:cs typeface="Trebuchet MS"/>
              </a:rPr>
              <a:t>944,000+</a:t>
            </a:r>
            <a:endParaRPr sz="3298">
              <a:latin typeface="Trebuchet MS"/>
              <a:cs typeface="Trebuchet MS"/>
            </a:endParaRPr>
          </a:p>
          <a:p>
            <a:pPr marL="13961" marR="5584">
              <a:lnSpc>
                <a:spcPct val="117000"/>
              </a:lnSpc>
              <a:spcBef>
                <a:spcPts val="279"/>
              </a:spcBef>
            </a:pPr>
            <a:r>
              <a:rPr sz="1869" spc="88" dirty="0">
                <a:solidFill>
                  <a:srgbClr val="535353"/>
                </a:solidFill>
                <a:latin typeface="Lucida Sans Unicode"/>
                <a:cs typeface="Lucida Sans Unicode"/>
              </a:rPr>
              <a:t>Just</a:t>
            </a:r>
            <a:r>
              <a:rPr sz="1869" spc="-38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dirty="0">
                <a:solidFill>
                  <a:srgbClr val="535353"/>
                </a:solidFill>
                <a:latin typeface="Lucida Sans Unicode"/>
                <a:cs typeface="Lucida Sans Unicode"/>
              </a:rPr>
              <a:t>under</a:t>
            </a:r>
            <a:r>
              <a:rPr sz="1869" spc="-165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b="1" spc="-396" dirty="0">
                <a:solidFill>
                  <a:srgbClr val="535353"/>
                </a:solidFill>
                <a:latin typeface="Trebuchet MS"/>
                <a:cs typeface="Trebuchet MS"/>
              </a:rPr>
              <a:t>1</a:t>
            </a:r>
            <a:r>
              <a:rPr sz="1869" b="1" spc="-132" dirty="0">
                <a:solidFill>
                  <a:srgbClr val="535353"/>
                </a:solidFill>
                <a:latin typeface="Trebuchet MS"/>
                <a:cs typeface="Trebuchet MS"/>
              </a:rPr>
              <a:t> </a:t>
            </a:r>
            <a:r>
              <a:rPr sz="1869" b="1" spc="88" dirty="0">
                <a:solidFill>
                  <a:srgbClr val="535353"/>
                </a:solidFill>
                <a:latin typeface="Trebuchet MS"/>
                <a:cs typeface="Trebuchet MS"/>
              </a:rPr>
              <a:t>million</a:t>
            </a:r>
            <a:r>
              <a:rPr sz="1869" b="1" spc="-137" dirty="0">
                <a:solidFill>
                  <a:srgbClr val="535353"/>
                </a:solidFill>
                <a:latin typeface="Trebuchet MS"/>
                <a:cs typeface="Trebuchet MS"/>
              </a:rPr>
              <a:t> </a:t>
            </a:r>
            <a:r>
              <a:rPr sz="1869" b="1" spc="110" dirty="0">
                <a:solidFill>
                  <a:srgbClr val="535353"/>
                </a:solidFill>
                <a:latin typeface="Trebuchet MS"/>
                <a:cs typeface="Trebuchet MS"/>
              </a:rPr>
              <a:t>people</a:t>
            </a:r>
            <a:r>
              <a:rPr sz="1869" b="1" spc="-5" dirty="0">
                <a:solidFill>
                  <a:srgbClr val="535353"/>
                </a:solidFill>
                <a:latin typeface="Trebuchet MS"/>
                <a:cs typeface="Trebuchet MS"/>
              </a:rPr>
              <a:t> </a:t>
            </a:r>
            <a:r>
              <a:rPr sz="1869" spc="-22" dirty="0">
                <a:solidFill>
                  <a:srgbClr val="535353"/>
                </a:solidFill>
                <a:latin typeface="Lucida Sans Unicode"/>
                <a:cs typeface="Lucida Sans Unicode"/>
              </a:rPr>
              <a:t>living</a:t>
            </a:r>
            <a:r>
              <a:rPr sz="1869" spc="-38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spc="-22" dirty="0">
                <a:solidFill>
                  <a:srgbClr val="535353"/>
                </a:solidFill>
                <a:latin typeface="Lucida Sans Unicode"/>
                <a:cs typeface="Lucida Sans Unicode"/>
              </a:rPr>
              <a:t>with </a:t>
            </a:r>
            <a:r>
              <a:rPr sz="1869" spc="71" dirty="0">
                <a:solidFill>
                  <a:srgbClr val="535353"/>
                </a:solidFill>
                <a:latin typeface="Lucida Sans Unicode"/>
                <a:cs typeface="Lucida Sans Unicode"/>
              </a:rPr>
              <a:t>dementia</a:t>
            </a:r>
            <a:r>
              <a:rPr sz="1869" spc="-49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spc="-11" dirty="0">
                <a:solidFill>
                  <a:srgbClr val="535353"/>
                </a:solidFill>
                <a:latin typeface="Lucida Sans Unicode"/>
                <a:cs typeface="Lucida Sans Unicode"/>
              </a:rPr>
              <a:t>in</a:t>
            </a:r>
            <a:r>
              <a:rPr sz="1869" spc="-44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dirty="0">
                <a:solidFill>
                  <a:srgbClr val="535353"/>
                </a:solidFill>
                <a:latin typeface="Lucida Sans Unicode"/>
                <a:cs typeface="Lucida Sans Unicode"/>
              </a:rPr>
              <a:t>the</a:t>
            </a:r>
            <a:r>
              <a:rPr sz="1869" spc="-44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dirty="0">
                <a:solidFill>
                  <a:srgbClr val="535353"/>
                </a:solidFill>
                <a:latin typeface="Lucida Sans Unicode"/>
                <a:cs typeface="Lucida Sans Unicode"/>
              </a:rPr>
              <a:t>United</a:t>
            </a:r>
            <a:r>
              <a:rPr sz="1869" spc="-44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spc="-11" dirty="0">
                <a:solidFill>
                  <a:srgbClr val="535353"/>
                </a:solidFill>
                <a:latin typeface="Lucida Sans Unicode"/>
                <a:cs typeface="Lucida Sans Unicode"/>
              </a:rPr>
              <a:t>Kingdom</a:t>
            </a:r>
            <a:endParaRPr sz="1869">
              <a:latin typeface="Lucida Sans Unicode"/>
              <a:cs typeface="Lucida Sans Unicode"/>
            </a:endParaRPr>
          </a:p>
          <a:p>
            <a:pPr>
              <a:spcBef>
                <a:spcPts val="550"/>
              </a:spcBef>
            </a:pPr>
            <a:endParaRPr sz="1869">
              <a:latin typeface="Lucida Sans Unicode"/>
              <a:cs typeface="Lucida Sans Unicode"/>
            </a:endParaRPr>
          </a:p>
          <a:p>
            <a:pPr marL="13961"/>
            <a:r>
              <a:rPr sz="3298" b="1" spc="181" dirty="0">
                <a:latin typeface="Trebuchet MS"/>
                <a:cs typeface="Trebuchet MS"/>
              </a:rPr>
              <a:t>70%</a:t>
            </a:r>
            <a:endParaRPr sz="3298">
              <a:latin typeface="Trebuchet MS"/>
              <a:cs typeface="Trebuchet MS"/>
            </a:endParaRPr>
          </a:p>
          <a:p>
            <a:pPr marL="13961" marR="327388">
              <a:lnSpc>
                <a:spcPct val="117000"/>
              </a:lnSpc>
              <a:spcBef>
                <a:spcPts val="279"/>
              </a:spcBef>
            </a:pPr>
            <a:r>
              <a:rPr sz="1869" spc="55" dirty="0">
                <a:solidFill>
                  <a:srgbClr val="535353"/>
                </a:solidFill>
                <a:latin typeface="Lucida Sans Unicode"/>
                <a:cs typeface="Lucida Sans Unicode"/>
              </a:rPr>
              <a:t>people</a:t>
            </a:r>
            <a:r>
              <a:rPr sz="1869" spc="-77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spc="-22" dirty="0">
                <a:solidFill>
                  <a:srgbClr val="535353"/>
                </a:solidFill>
                <a:latin typeface="Lucida Sans Unicode"/>
                <a:cs typeface="Lucida Sans Unicode"/>
              </a:rPr>
              <a:t>living</a:t>
            </a:r>
            <a:r>
              <a:rPr sz="1869" spc="-71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dirty="0">
                <a:solidFill>
                  <a:srgbClr val="535353"/>
                </a:solidFill>
                <a:latin typeface="Lucida Sans Unicode"/>
                <a:cs typeface="Lucida Sans Unicode"/>
              </a:rPr>
              <a:t>with</a:t>
            </a:r>
            <a:r>
              <a:rPr sz="1869" spc="-77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spc="71" dirty="0">
                <a:solidFill>
                  <a:srgbClr val="535353"/>
                </a:solidFill>
                <a:latin typeface="Lucida Sans Unicode"/>
                <a:cs typeface="Lucida Sans Unicode"/>
              </a:rPr>
              <a:t>dementia</a:t>
            </a:r>
            <a:r>
              <a:rPr sz="1869" spc="-71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spc="-66" dirty="0">
                <a:solidFill>
                  <a:srgbClr val="535353"/>
                </a:solidFill>
                <a:latin typeface="Lucida Sans Unicode"/>
                <a:cs typeface="Lucida Sans Unicode"/>
              </a:rPr>
              <a:t>will</a:t>
            </a:r>
            <a:r>
              <a:rPr sz="1869" spc="-77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spc="49" dirty="0">
                <a:solidFill>
                  <a:srgbClr val="535353"/>
                </a:solidFill>
                <a:latin typeface="Lucida Sans Unicode"/>
                <a:cs typeface="Lucida Sans Unicode"/>
              </a:rPr>
              <a:t>go </a:t>
            </a:r>
            <a:r>
              <a:rPr sz="1869" dirty="0">
                <a:solidFill>
                  <a:srgbClr val="535353"/>
                </a:solidFill>
                <a:latin typeface="Lucida Sans Unicode"/>
                <a:cs typeface="Lucida Sans Unicode"/>
              </a:rPr>
              <a:t>missing</a:t>
            </a:r>
            <a:r>
              <a:rPr sz="1869" spc="22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spc="99" dirty="0">
                <a:solidFill>
                  <a:srgbClr val="535353"/>
                </a:solidFill>
                <a:latin typeface="Lucida Sans Unicode"/>
                <a:cs typeface="Lucida Sans Unicode"/>
              </a:rPr>
              <a:t>at</a:t>
            </a:r>
            <a:r>
              <a:rPr sz="1869" spc="27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dirty="0">
                <a:solidFill>
                  <a:srgbClr val="535353"/>
                </a:solidFill>
                <a:latin typeface="Lucida Sans Unicode"/>
                <a:cs typeface="Lucida Sans Unicode"/>
              </a:rPr>
              <a:t>least</a:t>
            </a:r>
            <a:r>
              <a:rPr sz="1869" spc="22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spc="71" dirty="0">
                <a:solidFill>
                  <a:srgbClr val="535353"/>
                </a:solidFill>
                <a:latin typeface="Lucida Sans Unicode"/>
                <a:cs typeface="Lucida Sans Unicode"/>
              </a:rPr>
              <a:t>once</a:t>
            </a:r>
            <a:endParaRPr sz="1869">
              <a:latin typeface="Lucida Sans Unicode"/>
              <a:cs typeface="Lucida Sans Unicode"/>
            </a:endParaRPr>
          </a:p>
          <a:p>
            <a:pPr>
              <a:spcBef>
                <a:spcPts val="550"/>
              </a:spcBef>
            </a:pPr>
            <a:endParaRPr sz="1869">
              <a:latin typeface="Lucida Sans Unicode"/>
              <a:cs typeface="Lucida Sans Unicode"/>
            </a:endParaRPr>
          </a:p>
          <a:p>
            <a:pPr marL="13961"/>
            <a:r>
              <a:rPr sz="3298" b="1" spc="125" dirty="0">
                <a:latin typeface="Trebuchet MS"/>
                <a:cs typeface="Trebuchet MS"/>
              </a:rPr>
              <a:t>40,000+</a:t>
            </a:r>
            <a:endParaRPr sz="3298">
              <a:latin typeface="Trebuchet MS"/>
              <a:cs typeface="Trebuchet MS"/>
            </a:endParaRPr>
          </a:p>
          <a:p>
            <a:pPr marL="13961" marR="269449">
              <a:lnSpc>
                <a:spcPct val="117000"/>
              </a:lnSpc>
              <a:spcBef>
                <a:spcPts val="279"/>
              </a:spcBef>
            </a:pPr>
            <a:r>
              <a:rPr sz="1869" spc="55" dirty="0">
                <a:solidFill>
                  <a:srgbClr val="535353"/>
                </a:solidFill>
                <a:latin typeface="Lucida Sans Unicode"/>
                <a:cs typeface="Lucida Sans Unicode"/>
              </a:rPr>
              <a:t>people</a:t>
            </a:r>
            <a:r>
              <a:rPr sz="1869" spc="-60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spc="-11" dirty="0">
                <a:solidFill>
                  <a:srgbClr val="535353"/>
                </a:solidFill>
                <a:latin typeface="Lucida Sans Unicode"/>
                <a:cs typeface="Lucida Sans Unicode"/>
              </a:rPr>
              <a:t>in</a:t>
            </a:r>
            <a:r>
              <a:rPr sz="1869" spc="-55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dirty="0">
                <a:solidFill>
                  <a:srgbClr val="535353"/>
                </a:solidFill>
                <a:latin typeface="Lucida Sans Unicode"/>
                <a:cs typeface="Lucida Sans Unicode"/>
              </a:rPr>
              <a:t>the</a:t>
            </a:r>
            <a:r>
              <a:rPr sz="1869" spc="-60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spc="-115" dirty="0">
                <a:solidFill>
                  <a:srgbClr val="535353"/>
                </a:solidFill>
                <a:latin typeface="Lucida Sans Unicode"/>
                <a:cs typeface="Lucida Sans Unicode"/>
              </a:rPr>
              <a:t>UK</a:t>
            </a:r>
            <a:r>
              <a:rPr sz="1869" spc="-55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spc="82" dirty="0">
                <a:solidFill>
                  <a:srgbClr val="535353"/>
                </a:solidFill>
                <a:latin typeface="Lucida Sans Unicode"/>
                <a:cs typeface="Lucida Sans Unicode"/>
              </a:rPr>
              <a:t>are</a:t>
            </a:r>
            <a:r>
              <a:rPr sz="1869" spc="-55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spc="-11" dirty="0">
                <a:solidFill>
                  <a:srgbClr val="535353"/>
                </a:solidFill>
                <a:latin typeface="Lucida Sans Unicode"/>
                <a:cs typeface="Lucida Sans Unicode"/>
              </a:rPr>
              <a:t>reported </a:t>
            </a:r>
            <a:r>
              <a:rPr sz="1869" dirty="0">
                <a:solidFill>
                  <a:srgbClr val="535353"/>
                </a:solidFill>
                <a:latin typeface="Lucida Sans Unicode"/>
                <a:cs typeface="Lucida Sans Unicode"/>
              </a:rPr>
              <a:t>missing</a:t>
            </a:r>
            <a:r>
              <a:rPr sz="1869" spc="16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spc="-27" dirty="0">
                <a:solidFill>
                  <a:srgbClr val="535353"/>
                </a:solidFill>
                <a:latin typeface="Lucida Sans Unicode"/>
                <a:cs typeface="Lucida Sans Unicode"/>
              </a:rPr>
              <a:t>for</a:t>
            </a:r>
            <a:r>
              <a:rPr sz="1869" spc="22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dirty="0">
                <a:solidFill>
                  <a:srgbClr val="535353"/>
                </a:solidFill>
                <a:latin typeface="Lucida Sans Unicode"/>
                <a:cs typeface="Lucida Sans Unicode"/>
              </a:rPr>
              <a:t>the</a:t>
            </a:r>
            <a:r>
              <a:rPr sz="1869" spc="22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spc="-66" dirty="0">
                <a:solidFill>
                  <a:srgbClr val="535353"/>
                </a:solidFill>
                <a:latin typeface="Lucida Sans Unicode"/>
                <a:cs typeface="Lucida Sans Unicode"/>
              </a:rPr>
              <a:t>first</a:t>
            </a:r>
            <a:r>
              <a:rPr sz="1869" spc="16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dirty="0">
                <a:solidFill>
                  <a:srgbClr val="535353"/>
                </a:solidFill>
                <a:latin typeface="Lucida Sans Unicode"/>
                <a:cs typeface="Lucida Sans Unicode"/>
              </a:rPr>
              <a:t>time</a:t>
            </a:r>
            <a:r>
              <a:rPr sz="1869" spc="22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dirty="0">
                <a:solidFill>
                  <a:srgbClr val="535353"/>
                </a:solidFill>
                <a:latin typeface="Lucida Sans Unicode"/>
                <a:cs typeface="Lucida Sans Unicode"/>
              </a:rPr>
              <a:t>every</a:t>
            </a:r>
            <a:r>
              <a:rPr sz="1869" spc="22" dirty="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sz="1869" spc="49" dirty="0">
                <a:solidFill>
                  <a:srgbClr val="535353"/>
                </a:solidFill>
                <a:latin typeface="Lucida Sans Unicode"/>
                <a:cs typeface="Lucida Sans Unicode"/>
              </a:rPr>
              <a:t>year</a:t>
            </a:r>
            <a:endParaRPr sz="1869">
              <a:latin typeface="Lucida Sans Unicode"/>
              <a:cs typeface="Lucida Sans Unicode"/>
            </a:endParaRP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CBA70B58-F52C-9218-5B83-7F19448E0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97"/>
            <a:ext cx="20104100" cy="11308556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90898" y="2570302"/>
              <a:ext cx="9153509" cy="514348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270" y="0"/>
              <a:ext cx="18049859" cy="102869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28699" y="2901613"/>
              <a:ext cx="6978650" cy="6335395"/>
            </a:xfrm>
            <a:custGeom>
              <a:avLst/>
              <a:gdLst/>
              <a:ahLst/>
              <a:cxnLst/>
              <a:rect l="l" t="t" r="r" b="b"/>
              <a:pathLst>
                <a:path w="6978650" h="6335395">
                  <a:moveTo>
                    <a:pt x="6492635" y="6335258"/>
                  </a:moveTo>
                  <a:lnTo>
                    <a:pt x="485774" y="6335258"/>
                  </a:lnTo>
                  <a:lnTo>
                    <a:pt x="437761" y="6332881"/>
                  </a:lnTo>
                  <a:lnTo>
                    <a:pt x="390562" y="6325838"/>
                  </a:lnTo>
                  <a:lnTo>
                    <a:pt x="344494" y="6314261"/>
                  </a:lnTo>
                  <a:lnTo>
                    <a:pt x="299876" y="6298282"/>
                  </a:lnTo>
                  <a:lnTo>
                    <a:pt x="257027" y="6278032"/>
                  </a:lnTo>
                  <a:lnTo>
                    <a:pt x="216266" y="6253644"/>
                  </a:lnTo>
                  <a:lnTo>
                    <a:pt x="177911" y="6225248"/>
                  </a:lnTo>
                  <a:lnTo>
                    <a:pt x="142280" y="6192977"/>
                  </a:lnTo>
                  <a:lnTo>
                    <a:pt x="110010" y="6157346"/>
                  </a:lnTo>
                  <a:lnTo>
                    <a:pt x="81615" y="6118992"/>
                  </a:lnTo>
                  <a:lnTo>
                    <a:pt x="57227" y="6078233"/>
                  </a:lnTo>
                  <a:lnTo>
                    <a:pt x="36977" y="6035388"/>
                  </a:lnTo>
                  <a:lnTo>
                    <a:pt x="20997" y="5990774"/>
                  </a:lnTo>
                  <a:lnTo>
                    <a:pt x="9420" y="5944709"/>
                  </a:lnTo>
                  <a:lnTo>
                    <a:pt x="2377" y="5897511"/>
                  </a:lnTo>
                  <a:lnTo>
                    <a:pt x="0" y="5849498"/>
                  </a:lnTo>
                  <a:lnTo>
                    <a:pt x="0" y="485781"/>
                  </a:lnTo>
                  <a:lnTo>
                    <a:pt x="2377" y="437766"/>
                  </a:lnTo>
                  <a:lnTo>
                    <a:pt x="9420" y="390565"/>
                  </a:lnTo>
                  <a:lnTo>
                    <a:pt x="20997" y="344496"/>
                  </a:lnTo>
                  <a:lnTo>
                    <a:pt x="36977" y="299877"/>
                  </a:lnTo>
                  <a:lnTo>
                    <a:pt x="57227" y="257027"/>
                  </a:lnTo>
                  <a:lnTo>
                    <a:pt x="81615" y="216265"/>
                  </a:lnTo>
                  <a:lnTo>
                    <a:pt x="110010" y="177910"/>
                  </a:lnTo>
                  <a:lnTo>
                    <a:pt x="142280" y="142280"/>
                  </a:lnTo>
                  <a:lnTo>
                    <a:pt x="177911" y="110010"/>
                  </a:lnTo>
                  <a:lnTo>
                    <a:pt x="216266" y="81615"/>
                  </a:lnTo>
                  <a:lnTo>
                    <a:pt x="257027" y="57227"/>
                  </a:lnTo>
                  <a:lnTo>
                    <a:pt x="299876" y="36977"/>
                  </a:lnTo>
                  <a:lnTo>
                    <a:pt x="344494" y="20997"/>
                  </a:lnTo>
                  <a:lnTo>
                    <a:pt x="390562" y="9420"/>
                  </a:lnTo>
                  <a:lnTo>
                    <a:pt x="437761" y="2377"/>
                  </a:lnTo>
                  <a:lnTo>
                    <a:pt x="485774" y="0"/>
                  </a:lnTo>
                  <a:lnTo>
                    <a:pt x="6492635" y="0"/>
                  </a:lnTo>
                  <a:lnTo>
                    <a:pt x="6540650" y="2377"/>
                  </a:lnTo>
                  <a:lnTo>
                    <a:pt x="6587851" y="9420"/>
                  </a:lnTo>
                  <a:lnTo>
                    <a:pt x="6633921" y="20997"/>
                  </a:lnTo>
                  <a:lnTo>
                    <a:pt x="6678541" y="36977"/>
                  </a:lnTo>
                  <a:lnTo>
                    <a:pt x="6721391" y="57227"/>
                  </a:lnTo>
                  <a:lnTo>
                    <a:pt x="6762155" y="81615"/>
                  </a:lnTo>
                  <a:lnTo>
                    <a:pt x="6800512" y="110010"/>
                  </a:lnTo>
                  <a:lnTo>
                    <a:pt x="6836145" y="142280"/>
                  </a:lnTo>
                  <a:lnTo>
                    <a:pt x="6868416" y="177910"/>
                  </a:lnTo>
                  <a:lnTo>
                    <a:pt x="6896811" y="216265"/>
                  </a:lnTo>
                  <a:lnTo>
                    <a:pt x="6921200" y="257027"/>
                  </a:lnTo>
                  <a:lnTo>
                    <a:pt x="6941450" y="299877"/>
                  </a:lnTo>
                  <a:lnTo>
                    <a:pt x="6957429" y="344496"/>
                  </a:lnTo>
                  <a:lnTo>
                    <a:pt x="6969006" y="390565"/>
                  </a:lnTo>
                  <a:lnTo>
                    <a:pt x="6976049" y="437766"/>
                  </a:lnTo>
                  <a:lnTo>
                    <a:pt x="6978426" y="485781"/>
                  </a:lnTo>
                  <a:lnTo>
                    <a:pt x="6978426" y="5849498"/>
                  </a:lnTo>
                  <a:lnTo>
                    <a:pt x="6976049" y="5897511"/>
                  </a:lnTo>
                  <a:lnTo>
                    <a:pt x="6969006" y="5944709"/>
                  </a:lnTo>
                  <a:lnTo>
                    <a:pt x="6957429" y="5990774"/>
                  </a:lnTo>
                  <a:lnTo>
                    <a:pt x="6941450" y="6035388"/>
                  </a:lnTo>
                  <a:lnTo>
                    <a:pt x="6921200" y="6078233"/>
                  </a:lnTo>
                  <a:lnTo>
                    <a:pt x="6896811" y="6118992"/>
                  </a:lnTo>
                  <a:lnTo>
                    <a:pt x="6868416" y="6157346"/>
                  </a:lnTo>
                  <a:lnTo>
                    <a:pt x="6836145" y="6192977"/>
                  </a:lnTo>
                  <a:lnTo>
                    <a:pt x="6800512" y="6225248"/>
                  </a:lnTo>
                  <a:lnTo>
                    <a:pt x="6762155" y="6253644"/>
                  </a:lnTo>
                  <a:lnTo>
                    <a:pt x="6721391" y="6278032"/>
                  </a:lnTo>
                  <a:lnTo>
                    <a:pt x="6678541" y="6298282"/>
                  </a:lnTo>
                  <a:lnTo>
                    <a:pt x="6633921" y="6314261"/>
                  </a:lnTo>
                  <a:lnTo>
                    <a:pt x="6587851" y="6325838"/>
                  </a:lnTo>
                  <a:lnTo>
                    <a:pt x="6540650" y="6332881"/>
                  </a:lnTo>
                  <a:lnTo>
                    <a:pt x="6492635" y="6335258"/>
                  </a:lnTo>
                  <a:close/>
                </a:path>
              </a:pathLst>
            </a:custGeom>
            <a:solidFill>
              <a:srgbClr val="F4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280873" y="2901613"/>
              <a:ext cx="6978650" cy="6335395"/>
            </a:xfrm>
            <a:custGeom>
              <a:avLst/>
              <a:gdLst/>
              <a:ahLst/>
              <a:cxnLst/>
              <a:rect l="l" t="t" r="r" b="b"/>
              <a:pathLst>
                <a:path w="6978650" h="6335395">
                  <a:moveTo>
                    <a:pt x="6492666" y="6335258"/>
                  </a:moveTo>
                  <a:lnTo>
                    <a:pt x="485790" y="6335258"/>
                  </a:lnTo>
                  <a:lnTo>
                    <a:pt x="437775" y="6332881"/>
                  </a:lnTo>
                  <a:lnTo>
                    <a:pt x="390574" y="6325838"/>
                  </a:lnTo>
                  <a:lnTo>
                    <a:pt x="344504" y="6314261"/>
                  </a:lnTo>
                  <a:lnTo>
                    <a:pt x="299885" y="6298282"/>
                  </a:lnTo>
                  <a:lnTo>
                    <a:pt x="257034" y="6278032"/>
                  </a:lnTo>
                  <a:lnTo>
                    <a:pt x="216270" y="6253644"/>
                  </a:lnTo>
                  <a:lnTo>
                    <a:pt x="177913" y="6225248"/>
                  </a:lnTo>
                  <a:lnTo>
                    <a:pt x="142280" y="6192977"/>
                  </a:lnTo>
                  <a:lnTo>
                    <a:pt x="110009" y="6157346"/>
                  </a:lnTo>
                  <a:lnTo>
                    <a:pt x="81614" y="6118992"/>
                  </a:lnTo>
                  <a:lnTo>
                    <a:pt x="57225" y="6078233"/>
                  </a:lnTo>
                  <a:lnTo>
                    <a:pt x="36976" y="6035388"/>
                  </a:lnTo>
                  <a:lnTo>
                    <a:pt x="20996" y="5990774"/>
                  </a:lnTo>
                  <a:lnTo>
                    <a:pt x="9419" y="5944709"/>
                  </a:lnTo>
                  <a:lnTo>
                    <a:pt x="2376" y="5897511"/>
                  </a:lnTo>
                  <a:lnTo>
                    <a:pt x="0" y="5849498"/>
                  </a:lnTo>
                  <a:lnTo>
                    <a:pt x="0" y="485781"/>
                  </a:lnTo>
                  <a:lnTo>
                    <a:pt x="2376" y="437766"/>
                  </a:lnTo>
                  <a:lnTo>
                    <a:pt x="9419" y="390565"/>
                  </a:lnTo>
                  <a:lnTo>
                    <a:pt x="20996" y="344496"/>
                  </a:lnTo>
                  <a:lnTo>
                    <a:pt x="36976" y="299877"/>
                  </a:lnTo>
                  <a:lnTo>
                    <a:pt x="57225" y="257027"/>
                  </a:lnTo>
                  <a:lnTo>
                    <a:pt x="81614" y="216265"/>
                  </a:lnTo>
                  <a:lnTo>
                    <a:pt x="110009" y="177910"/>
                  </a:lnTo>
                  <a:lnTo>
                    <a:pt x="142280" y="142280"/>
                  </a:lnTo>
                  <a:lnTo>
                    <a:pt x="177913" y="110010"/>
                  </a:lnTo>
                  <a:lnTo>
                    <a:pt x="216270" y="81615"/>
                  </a:lnTo>
                  <a:lnTo>
                    <a:pt x="257034" y="57227"/>
                  </a:lnTo>
                  <a:lnTo>
                    <a:pt x="299885" y="36977"/>
                  </a:lnTo>
                  <a:lnTo>
                    <a:pt x="344504" y="20997"/>
                  </a:lnTo>
                  <a:lnTo>
                    <a:pt x="390574" y="9420"/>
                  </a:lnTo>
                  <a:lnTo>
                    <a:pt x="437775" y="2377"/>
                  </a:lnTo>
                  <a:lnTo>
                    <a:pt x="485790" y="0"/>
                  </a:lnTo>
                  <a:lnTo>
                    <a:pt x="6492666" y="0"/>
                  </a:lnTo>
                  <a:lnTo>
                    <a:pt x="6540670" y="2377"/>
                  </a:lnTo>
                  <a:lnTo>
                    <a:pt x="6587864" y="9420"/>
                  </a:lnTo>
                  <a:lnTo>
                    <a:pt x="6633928" y="20997"/>
                  </a:lnTo>
                  <a:lnTo>
                    <a:pt x="6678544" y="36977"/>
                  </a:lnTo>
                  <a:lnTo>
                    <a:pt x="6721393" y="57227"/>
                  </a:lnTo>
                  <a:lnTo>
                    <a:pt x="6762155" y="81615"/>
                  </a:lnTo>
                  <a:lnTo>
                    <a:pt x="6800512" y="110010"/>
                  </a:lnTo>
                  <a:lnTo>
                    <a:pt x="6836145" y="142280"/>
                  </a:lnTo>
                  <a:lnTo>
                    <a:pt x="6868416" y="177910"/>
                  </a:lnTo>
                  <a:lnTo>
                    <a:pt x="6896811" y="216265"/>
                  </a:lnTo>
                  <a:lnTo>
                    <a:pt x="6921200" y="257027"/>
                  </a:lnTo>
                  <a:lnTo>
                    <a:pt x="6941450" y="299877"/>
                  </a:lnTo>
                  <a:lnTo>
                    <a:pt x="6957429" y="344496"/>
                  </a:lnTo>
                  <a:lnTo>
                    <a:pt x="6969006" y="390565"/>
                  </a:lnTo>
                  <a:lnTo>
                    <a:pt x="6976049" y="437766"/>
                  </a:lnTo>
                  <a:lnTo>
                    <a:pt x="6978426" y="485781"/>
                  </a:lnTo>
                  <a:lnTo>
                    <a:pt x="6978426" y="5849498"/>
                  </a:lnTo>
                  <a:lnTo>
                    <a:pt x="6976049" y="5897511"/>
                  </a:lnTo>
                  <a:lnTo>
                    <a:pt x="6969006" y="5944709"/>
                  </a:lnTo>
                  <a:lnTo>
                    <a:pt x="6957429" y="5990774"/>
                  </a:lnTo>
                  <a:lnTo>
                    <a:pt x="6941450" y="6035388"/>
                  </a:lnTo>
                  <a:lnTo>
                    <a:pt x="6921200" y="6078233"/>
                  </a:lnTo>
                  <a:lnTo>
                    <a:pt x="6896811" y="6118992"/>
                  </a:lnTo>
                  <a:lnTo>
                    <a:pt x="6868416" y="6157346"/>
                  </a:lnTo>
                  <a:lnTo>
                    <a:pt x="6836145" y="6192977"/>
                  </a:lnTo>
                  <a:lnTo>
                    <a:pt x="6800512" y="6225248"/>
                  </a:lnTo>
                  <a:lnTo>
                    <a:pt x="6762155" y="6253644"/>
                  </a:lnTo>
                  <a:lnTo>
                    <a:pt x="6721393" y="6278032"/>
                  </a:lnTo>
                  <a:lnTo>
                    <a:pt x="6678544" y="6298282"/>
                  </a:lnTo>
                  <a:lnTo>
                    <a:pt x="6633928" y="6314261"/>
                  </a:lnTo>
                  <a:lnTo>
                    <a:pt x="6587864" y="6325838"/>
                  </a:lnTo>
                  <a:lnTo>
                    <a:pt x="6540670" y="6332881"/>
                  </a:lnTo>
                  <a:lnTo>
                    <a:pt x="6492666" y="6335258"/>
                  </a:lnTo>
                  <a:close/>
                </a:path>
              </a:pathLst>
            </a:custGeom>
            <a:solidFill>
              <a:srgbClr val="E9FF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243070" y="2218429"/>
              <a:ext cx="1057275" cy="1057275"/>
            </a:xfrm>
            <a:custGeom>
              <a:avLst/>
              <a:gdLst/>
              <a:ahLst/>
              <a:cxnLst/>
              <a:rect l="l" t="t" r="r" b="b"/>
              <a:pathLst>
                <a:path w="1057275" h="1057275">
                  <a:moveTo>
                    <a:pt x="528639" y="1057279"/>
                  </a:moveTo>
                  <a:lnTo>
                    <a:pt x="480527" y="1055118"/>
                  </a:lnTo>
                  <a:lnTo>
                    <a:pt x="433623" y="1048761"/>
                  </a:lnTo>
                  <a:lnTo>
                    <a:pt x="388116" y="1038393"/>
                  </a:lnTo>
                  <a:lnTo>
                    <a:pt x="344191" y="1024203"/>
                  </a:lnTo>
                  <a:lnTo>
                    <a:pt x="302036" y="1006375"/>
                  </a:lnTo>
                  <a:lnTo>
                    <a:pt x="261837" y="985098"/>
                  </a:lnTo>
                  <a:lnTo>
                    <a:pt x="223782" y="960557"/>
                  </a:lnTo>
                  <a:lnTo>
                    <a:pt x="188055" y="932940"/>
                  </a:lnTo>
                  <a:lnTo>
                    <a:pt x="154845" y="902433"/>
                  </a:lnTo>
                  <a:lnTo>
                    <a:pt x="124338" y="869223"/>
                  </a:lnTo>
                  <a:lnTo>
                    <a:pt x="96721" y="833497"/>
                  </a:lnTo>
                  <a:lnTo>
                    <a:pt x="72181" y="795441"/>
                  </a:lnTo>
                  <a:lnTo>
                    <a:pt x="50903" y="755242"/>
                  </a:lnTo>
                  <a:lnTo>
                    <a:pt x="33076" y="713087"/>
                  </a:lnTo>
                  <a:lnTo>
                    <a:pt x="18885" y="669163"/>
                  </a:lnTo>
                  <a:lnTo>
                    <a:pt x="8518" y="623655"/>
                  </a:lnTo>
                  <a:lnTo>
                    <a:pt x="2160" y="576752"/>
                  </a:lnTo>
                  <a:lnTo>
                    <a:pt x="0" y="528639"/>
                  </a:lnTo>
                  <a:lnTo>
                    <a:pt x="2160" y="480527"/>
                  </a:lnTo>
                  <a:lnTo>
                    <a:pt x="8518" y="433623"/>
                  </a:lnTo>
                  <a:lnTo>
                    <a:pt x="18885" y="388116"/>
                  </a:lnTo>
                  <a:lnTo>
                    <a:pt x="33076" y="344191"/>
                  </a:lnTo>
                  <a:lnTo>
                    <a:pt x="50903" y="302036"/>
                  </a:lnTo>
                  <a:lnTo>
                    <a:pt x="72181" y="261837"/>
                  </a:lnTo>
                  <a:lnTo>
                    <a:pt x="96721" y="223782"/>
                  </a:lnTo>
                  <a:lnTo>
                    <a:pt x="124338" y="188055"/>
                  </a:lnTo>
                  <a:lnTo>
                    <a:pt x="154845" y="154845"/>
                  </a:lnTo>
                  <a:lnTo>
                    <a:pt x="188055" y="124338"/>
                  </a:lnTo>
                  <a:lnTo>
                    <a:pt x="223782" y="96721"/>
                  </a:lnTo>
                  <a:lnTo>
                    <a:pt x="261837" y="72181"/>
                  </a:lnTo>
                  <a:lnTo>
                    <a:pt x="302036" y="50903"/>
                  </a:lnTo>
                  <a:lnTo>
                    <a:pt x="344191" y="33076"/>
                  </a:lnTo>
                  <a:lnTo>
                    <a:pt x="388116" y="18885"/>
                  </a:lnTo>
                  <a:lnTo>
                    <a:pt x="433623" y="8518"/>
                  </a:lnTo>
                  <a:lnTo>
                    <a:pt x="480527" y="2160"/>
                  </a:lnTo>
                  <a:lnTo>
                    <a:pt x="528639" y="0"/>
                  </a:lnTo>
                  <a:lnTo>
                    <a:pt x="576752" y="2160"/>
                  </a:lnTo>
                  <a:lnTo>
                    <a:pt x="623655" y="8518"/>
                  </a:lnTo>
                  <a:lnTo>
                    <a:pt x="669163" y="18885"/>
                  </a:lnTo>
                  <a:lnTo>
                    <a:pt x="713087" y="33076"/>
                  </a:lnTo>
                  <a:lnTo>
                    <a:pt x="755242" y="50903"/>
                  </a:lnTo>
                  <a:lnTo>
                    <a:pt x="795441" y="72181"/>
                  </a:lnTo>
                  <a:lnTo>
                    <a:pt x="833497" y="96721"/>
                  </a:lnTo>
                  <a:lnTo>
                    <a:pt x="869223" y="124338"/>
                  </a:lnTo>
                  <a:lnTo>
                    <a:pt x="902433" y="154845"/>
                  </a:lnTo>
                  <a:lnTo>
                    <a:pt x="932940" y="188055"/>
                  </a:lnTo>
                  <a:lnTo>
                    <a:pt x="960557" y="223782"/>
                  </a:lnTo>
                  <a:lnTo>
                    <a:pt x="985098" y="261837"/>
                  </a:lnTo>
                  <a:lnTo>
                    <a:pt x="1006375" y="302036"/>
                  </a:lnTo>
                  <a:lnTo>
                    <a:pt x="1010629" y="312095"/>
                  </a:lnTo>
                  <a:lnTo>
                    <a:pt x="770157" y="312095"/>
                  </a:lnTo>
                  <a:lnTo>
                    <a:pt x="740384" y="317912"/>
                  </a:lnTo>
                  <a:lnTo>
                    <a:pt x="714159" y="335363"/>
                  </a:lnTo>
                  <a:lnTo>
                    <a:pt x="582698" y="466825"/>
                  </a:lnTo>
                  <a:lnTo>
                    <a:pt x="306201" y="466825"/>
                  </a:lnTo>
                  <a:lnTo>
                    <a:pt x="276535" y="472584"/>
                  </a:lnTo>
                  <a:lnTo>
                    <a:pt x="250359" y="489860"/>
                  </a:lnTo>
                  <a:lnTo>
                    <a:pt x="232908" y="516084"/>
                  </a:lnTo>
                  <a:lnTo>
                    <a:pt x="227091" y="545857"/>
                  </a:lnTo>
                  <a:lnTo>
                    <a:pt x="232908" y="575630"/>
                  </a:lnTo>
                  <a:lnTo>
                    <a:pt x="404856" y="756351"/>
                  </a:lnTo>
                  <a:lnTo>
                    <a:pt x="445298" y="778078"/>
                  </a:lnTo>
                  <a:lnTo>
                    <a:pt x="460698" y="779619"/>
                  </a:lnTo>
                  <a:lnTo>
                    <a:pt x="993472" y="779619"/>
                  </a:lnTo>
                  <a:lnTo>
                    <a:pt x="985098" y="795441"/>
                  </a:lnTo>
                  <a:lnTo>
                    <a:pt x="960557" y="833497"/>
                  </a:lnTo>
                  <a:lnTo>
                    <a:pt x="932940" y="869223"/>
                  </a:lnTo>
                  <a:lnTo>
                    <a:pt x="902433" y="902433"/>
                  </a:lnTo>
                  <a:lnTo>
                    <a:pt x="869223" y="932940"/>
                  </a:lnTo>
                  <a:lnTo>
                    <a:pt x="833497" y="960557"/>
                  </a:lnTo>
                  <a:lnTo>
                    <a:pt x="795441" y="985098"/>
                  </a:lnTo>
                  <a:lnTo>
                    <a:pt x="755242" y="1006375"/>
                  </a:lnTo>
                  <a:lnTo>
                    <a:pt x="713087" y="1024203"/>
                  </a:lnTo>
                  <a:lnTo>
                    <a:pt x="669163" y="1038393"/>
                  </a:lnTo>
                  <a:lnTo>
                    <a:pt x="623655" y="1048761"/>
                  </a:lnTo>
                  <a:lnTo>
                    <a:pt x="576752" y="1055118"/>
                  </a:lnTo>
                  <a:lnTo>
                    <a:pt x="528639" y="1057279"/>
                  </a:lnTo>
                  <a:close/>
                </a:path>
                <a:path w="1057275" h="1057275">
                  <a:moveTo>
                    <a:pt x="993472" y="779619"/>
                  </a:moveTo>
                  <a:lnTo>
                    <a:pt x="460698" y="779619"/>
                  </a:lnTo>
                  <a:lnTo>
                    <a:pt x="476277" y="778078"/>
                  </a:lnTo>
                  <a:lnTo>
                    <a:pt x="491101" y="773569"/>
                  </a:lnTo>
                  <a:lnTo>
                    <a:pt x="826154" y="447048"/>
                  </a:lnTo>
                  <a:lnTo>
                    <a:pt x="849189" y="391089"/>
                  </a:lnTo>
                  <a:lnTo>
                    <a:pt x="843430" y="361408"/>
                  </a:lnTo>
                  <a:lnTo>
                    <a:pt x="826154" y="335363"/>
                  </a:lnTo>
                  <a:lnTo>
                    <a:pt x="799930" y="317912"/>
                  </a:lnTo>
                  <a:lnTo>
                    <a:pt x="770157" y="312095"/>
                  </a:lnTo>
                  <a:lnTo>
                    <a:pt x="1010629" y="312095"/>
                  </a:lnTo>
                  <a:lnTo>
                    <a:pt x="1038393" y="388116"/>
                  </a:lnTo>
                  <a:lnTo>
                    <a:pt x="1048761" y="433623"/>
                  </a:lnTo>
                  <a:lnTo>
                    <a:pt x="1055118" y="480527"/>
                  </a:lnTo>
                  <a:lnTo>
                    <a:pt x="1057279" y="528639"/>
                  </a:lnTo>
                  <a:lnTo>
                    <a:pt x="1055169" y="575630"/>
                  </a:lnTo>
                  <a:lnTo>
                    <a:pt x="1055118" y="576752"/>
                  </a:lnTo>
                  <a:lnTo>
                    <a:pt x="1048761" y="623655"/>
                  </a:lnTo>
                  <a:lnTo>
                    <a:pt x="1038393" y="669163"/>
                  </a:lnTo>
                  <a:lnTo>
                    <a:pt x="1024203" y="713087"/>
                  </a:lnTo>
                  <a:lnTo>
                    <a:pt x="1006375" y="755242"/>
                  </a:lnTo>
                  <a:lnTo>
                    <a:pt x="993472" y="779619"/>
                  </a:lnTo>
                  <a:close/>
                </a:path>
                <a:path w="1057275" h="1057275">
                  <a:moveTo>
                    <a:pt x="460698" y="588825"/>
                  </a:moveTo>
                  <a:lnTo>
                    <a:pt x="362043" y="489860"/>
                  </a:lnTo>
                  <a:lnTo>
                    <a:pt x="335867" y="472584"/>
                  </a:lnTo>
                  <a:lnTo>
                    <a:pt x="306201" y="466825"/>
                  </a:lnTo>
                  <a:lnTo>
                    <a:pt x="582698" y="466825"/>
                  </a:lnTo>
                  <a:lnTo>
                    <a:pt x="460698" y="588825"/>
                  </a:lnTo>
                  <a:close/>
                </a:path>
              </a:pathLst>
            </a:custGeom>
            <a:solidFill>
              <a:srgbClr val="38B4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470162" y="2530525"/>
              <a:ext cx="622300" cy="467995"/>
            </a:xfrm>
            <a:custGeom>
              <a:avLst/>
              <a:gdLst/>
              <a:ahLst/>
              <a:cxnLst/>
              <a:rect l="l" t="t" r="r" b="b"/>
              <a:pathLst>
                <a:path w="622300" h="467994">
                  <a:moveTo>
                    <a:pt x="233606" y="467523"/>
                  </a:moveTo>
                  <a:lnTo>
                    <a:pt x="189849" y="454173"/>
                  </a:lnTo>
                  <a:lnTo>
                    <a:pt x="23267" y="289759"/>
                  </a:lnTo>
                  <a:lnTo>
                    <a:pt x="0" y="233761"/>
                  </a:lnTo>
                  <a:lnTo>
                    <a:pt x="5816" y="203988"/>
                  </a:lnTo>
                  <a:lnTo>
                    <a:pt x="23267" y="177764"/>
                  </a:lnTo>
                  <a:lnTo>
                    <a:pt x="49443" y="160488"/>
                  </a:lnTo>
                  <a:lnTo>
                    <a:pt x="79109" y="154729"/>
                  </a:lnTo>
                  <a:lnTo>
                    <a:pt x="108776" y="160488"/>
                  </a:lnTo>
                  <a:lnTo>
                    <a:pt x="134952" y="177764"/>
                  </a:lnTo>
                  <a:lnTo>
                    <a:pt x="233606" y="276729"/>
                  </a:lnTo>
                  <a:lnTo>
                    <a:pt x="487068" y="23267"/>
                  </a:lnTo>
                  <a:lnTo>
                    <a:pt x="513292" y="5816"/>
                  </a:lnTo>
                  <a:lnTo>
                    <a:pt x="543065" y="0"/>
                  </a:lnTo>
                  <a:lnTo>
                    <a:pt x="572838" y="5816"/>
                  </a:lnTo>
                  <a:lnTo>
                    <a:pt x="599062" y="23267"/>
                  </a:lnTo>
                  <a:lnTo>
                    <a:pt x="616339" y="49312"/>
                  </a:lnTo>
                  <a:lnTo>
                    <a:pt x="622097" y="78993"/>
                  </a:lnTo>
                  <a:lnTo>
                    <a:pt x="616339" y="108732"/>
                  </a:lnTo>
                  <a:lnTo>
                    <a:pt x="289759" y="444255"/>
                  </a:lnTo>
                  <a:lnTo>
                    <a:pt x="249186" y="465982"/>
                  </a:lnTo>
                  <a:lnTo>
                    <a:pt x="233606" y="4675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51527" y="2371148"/>
              <a:ext cx="732790" cy="732790"/>
            </a:xfrm>
            <a:custGeom>
              <a:avLst/>
              <a:gdLst/>
              <a:ahLst/>
              <a:cxnLst/>
              <a:rect l="l" t="t" r="r" b="b"/>
              <a:pathLst>
                <a:path w="732789" h="732789">
                  <a:moveTo>
                    <a:pt x="366369" y="732781"/>
                  </a:moveTo>
                  <a:lnTo>
                    <a:pt x="320415" y="729926"/>
                  </a:lnTo>
                  <a:lnTo>
                    <a:pt x="276164" y="721591"/>
                  </a:lnTo>
                  <a:lnTo>
                    <a:pt x="233959" y="708118"/>
                  </a:lnTo>
                  <a:lnTo>
                    <a:pt x="194143" y="689851"/>
                  </a:lnTo>
                  <a:lnTo>
                    <a:pt x="157060" y="667133"/>
                  </a:lnTo>
                  <a:lnTo>
                    <a:pt x="123054" y="640308"/>
                  </a:lnTo>
                  <a:lnTo>
                    <a:pt x="92468" y="609720"/>
                  </a:lnTo>
                  <a:lnTo>
                    <a:pt x="65645" y="575711"/>
                  </a:lnTo>
                  <a:lnTo>
                    <a:pt x="42928" y="538626"/>
                  </a:lnTo>
                  <a:lnTo>
                    <a:pt x="24662" y="498807"/>
                  </a:lnTo>
                  <a:lnTo>
                    <a:pt x="11190" y="456598"/>
                  </a:lnTo>
                  <a:lnTo>
                    <a:pt x="2854" y="412343"/>
                  </a:lnTo>
                  <a:lnTo>
                    <a:pt x="0" y="366384"/>
                  </a:lnTo>
                  <a:lnTo>
                    <a:pt x="2854" y="320425"/>
                  </a:lnTo>
                  <a:lnTo>
                    <a:pt x="11190" y="276170"/>
                  </a:lnTo>
                  <a:lnTo>
                    <a:pt x="24662" y="233962"/>
                  </a:lnTo>
                  <a:lnTo>
                    <a:pt x="42928" y="194144"/>
                  </a:lnTo>
                  <a:lnTo>
                    <a:pt x="65645" y="157060"/>
                  </a:lnTo>
                  <a:lnTo>
                    <a:pt x="92468" y="123053"/>
                  </a:lnTo>
                  <a:lnTo>
                    <a:pt x="123054" y="92466"/>
                  </a:lnTo>
                  <a:lnTo>
                    <a:pt x="157060" y="65643"/>
                  </a:lnTo>
                  <a:lnTo>
                    <a:pt x="194143" y="42927"/>
                  </a:lnTo>
                  <a:lnTo>
                    <a:pt x="233959" y="24661"/>
                  </a:lnTo>
                  <a:lnTo>
                    <a:pt x="276164" y="11189"/>
                  </a:lnTo>
                  <a:lnTo>
                    <a:pt x="320415" y="2854"/>
                  </a:lnTo>
                  <a:lnTo>
                    <a:pt x="366369" y="0"/>
                  </a:lnTo>
                  <a:lnTo>
                    <a:pt x="412329" y="2854"/>
                  </a:lnTo>
                  <a:lnTo>
                    <a:pt x="456586" y="11189"/>
                  </a:lnTo>
                  <a:lnTo>
                    <a:pt x="498796" y="24661"/>
                  </a:lnTo>
                  <a:lnTo>
                    <a:pt x="538615" y="42927"/>
                  </a:lnTo>
                  <a:lnTo>
                    <a:pt x="575701" y="65643"/>
                  </a:lnTo>
                  <a:lnTo>
                    <a:pt x="609710" y="92466"/>
                  </a:lnTo>
                  <a:lnTo>
                    <a:pt x="640298" y="123053"/>
                  </a:lnTo>
                  <a:lnTo>
                    <a:pt x="667122" y="157060"/>
                  </a:lnTo>
                  <a:lnTo>
                    <a:pt x="689840" y="194144"/>
                  </a:lnTo>
                  <a:lnTo>
                    <a:pt x="708106" y="233962"/>
                  </a:lnTo>
                  <a:lnTo>
                    <a:pt x="721579" y="276170"/>
                  </a:lnTo>
                  <a:lnTo>
                    <a:pt x="729914" y="320425"/>
                  </a:lnTo>
                  <a:lnTo>
                    <a:pt x="732769" y="366384"/>
                  </a:lnTo>
                  <a:lnTo>
                    <a:pt x="729914" y="412343"/>
                  </a:lnTo>
                  <a:lnTo>
                    <a:pt x="721579" y="456598"/>
                  </a:lnTo>
                  <a:lnTo>
                    <a:pt x="708106" y="498807"/>
                  </a:lnTo>
                  <a:lnTo>
                    <a:pt x="689840" y="538626"/>
                  </a:lnTo>
                  <a:lnTo>
                    <a:pt x="667122" y="575711"/>
                  </a:lnTo>
                  <a:lnTo>
                    <a:pt x="640298" y="609720"/>
                  </a:lnTo>
                  <a:lnTo>
                    <a:pt x="609710" y="640308"/>
                  </a:lnTo>
                  <a:lnTo>
                    <a:pt x="575701" y="667133"/>
                  </a:lnTo>
                  <a:lnTo>
                    <a:pt x="538615" y="689851"/>
                  </a:lnTo>
                  <a:lnTo>
                    <a:pt x="498796" y="708118"/>
                  </a:lnTo>
                  <a:lnTo>
                    <a:pt x="456586" y="721591"/>
                  </a:lnTo>
                  <a:lnTo>
                    <a:pt x="412329" y="729926"/>
                  </a:lnTo>
                  <a:lnTo>
                    <a:pt x="366369" y="732781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990890" y="2218427"/>
              <a:ext cx="1054100" cy="1054100"/>
            </a:xfrm>
            <a:custGeom>
              <a:avLst/>
              <a:gdLst/>
              <a:ahLst/>
              <a:cxnLst/>
              <a:rect l="l" t="t" r="r" b="b"/>
              <a:pathLst>
                <a:path w="1054100" h="1054100">
                  <a:moveTo>
                    <a:pt x="526998" y="1054001"/>
                  </a:moveTo>
                  <a:lnTo>
                    <a:pt x="479112" y="1051842"/>
                  </a:lnTo>
                  <a:lnTo>
                    <a:pt x="432415" y="1045492"/>
                  </a:lnTo>
                  <a:lnTo>
                    <a:pt x="387092" y="1035138"/>
                  </a:lnTo>
                  <a:lnTo>
                    <a:pt x="343334" y="1020967"/>
                  </a:lnTo>
                  <a:lnTo>
                    <a:pt x="301326" y="1003168"/>
                  </a:lnTo>
                  <a:lnTo>
                    <a:pt x="261257" y="981928"/>
                  </a:lnTo>
                  <a:lnTo>
                    <a:pt x="223314" y="957434"/>
                  </a:lnTo>
                  <a:lnTo>
                    <a:pt x="187686" y="929876"/>
                  </a:lnTo>
                  <a:lnTo>
                    <a:pt x="154561" y="899440"/>
                  </a:lnTo>
                  <a:lnTo>
                    <a:pt x="124124" y="866313"/>
                  </a:lnTo>
                  <a:lnTo>
                    <a:pt x="96566" y="830685"/>
                  </a:lnTo>
                  <a:lnTo>
                    <a:pt x="72073" y="792743"/>
                  </a:lnTo>
                  <a:lnTo>
                    <a:pt x="50833" y="752674"/>
                  </a:lnTo>
                  <a:lnTo>
                    <a:pt x="33033" y="710666"/>
                  </a:lnTo>
                  <a:lnTo>
                    <a:pt x="18863" y="666907"/>
                  </a:lnTo>
                  <a:lnTo>
                    <a:pt x="8508" y="621584"/>
                  </a:lnTo>
                  <a:lnTo>
                    <a:pt x="2158" y="574886"/>
                  </a:lnTo>
                  <a:lnTo>
                    <a:pt x="0" y="527000"/>
                  </a:lnTo>
                  <a:lnTo>
                    <a:pt x="2158" y="479114"/>
                  </a:lnTo>
                  <a:lnTo>
                    <a:pt x="8508" y="432416"/>
                  </a:lnTo>
                  <a:lnTo>
                    <a:pt x="18863" y="387093"/>
                  </a:lnTo>
                  <a:lnTo>
                    <a:pt x="33033" y="343334"/>
                  </a:lnTo>
                  <a:lnTo>
                    <a:pt x="50833" y="301326"/>
                  </a:lnTo>
                  <a:lnTo>
                    <a:pt x="72073" y="261257"/>
                  </a:lnTo>
                  <a:lnTo>
                    <a:pt x="96566" y="223315"/>
                  </a:lnTo>
                  <a:lnTo>
                    <a:pt x="124124" y="187687"/>
                  </a:lnTo>
                  <a:lnTo>
                    <a:pt x="154561" y="154561"/>
                  </a:lnTo>
                  <a:lnTo>
                    <a:pt x="187686" y="124124"/>
                  </a:lnTo>
                  <a:lnTo>
                    <a:pt x="223314" y="96566"/>
                  </a:lnTo>
                  <a:lnTo>
                    <a:pt x="261257" y="72073"/>
                  </a:lnTo>
                  <a:lnTo>
                    <a:pt x="301326" y="50833"/>
                  </a:lnTo>
                  <a:lnTo>
                    <a:pt x="343334" y="33033"/>
                  </a:lnTo>
                  <a:lnTo>
                    <a:pt x="387092" y="18863"/>
                  </a:lnTo>
                  <a:lnTo>
                    <a:pt x="432415" y="8508"/>
                  </a:lnTo>
                  <a:lnTo>
                    <a:pt x="479112" y="2158"/>
                  </a:lnTo>
                  <a:lnTo>
                    <a:pt x="526998" y="0"/>
                  </a:lnTo>
                  <a:lnTo>
                    <a:pt x="574884" y="2158"/>
                  </a:lnTo>
                  <a:lnTo>
                    <a:pt x="621582" y="8508"/>
                  </a:lnTo>
                  <a:lnTo>
                    <a:pt x="666904" y="18863"/>
                  </a:lnTo>
                  <a:lnTo>
                    <a:pt x="710663" y="33033"/>
                  </a:lnTo>
                  <a:lnTo>
                    <a:pt x="752671" y="50833"/>
                  </a:lnTo>
                  <a:lnTo>
                    <a:pt x="792740" y="72073"/>
                  </a:lnTo>
                  <a:lnTo>
                    <a:pt x="830682" y="96566"/>
                  </a:lnTo>
                  <a:lnTo>
                    <a:pt x="866310" y="124124"/>
                  </a:lnTo>
                  <a:lnTo>
                    <a:pt x="899436" y="154561"/>
                  </a:lnTo>
                  <a:lnTo>
                    <a:pt x="929872" y="187687"/>
                  </a:lnTo>
                  <a:lnTo>
                    <a:pt x="949464" y="213016"/>
                  </a:lnTo>
                  <a:lnTo>
                    <a:pt x="512742" y="213016"/>
                  </a:lnTo>
                  <a:lnTo>
                    <a:pt x="466798" y="221560"/>
                  </a:lnTo>
                  <a:lnTo>
                    <a:pt x="424919" y="240581"/>
                  </a:lnTo>
                  <a:lnTo>
                    <a:pt x="388884" y="269002"/>
                  </a:lnTo>
                  <a:lnTo>
                    <a:pt x="360471" y="305747"/>
                  </a:lnTo>
                  <a:lnTo>
                    <a:pt x="341483" y="349682"/>
                  </a:lnTo>
                  <a:lnTo>
                    <a:pt x="339186" y="374788"/>
                  </a:lnTo>
                  <a:lnTo>
                    <a:pt x="346467" y="397919"/>
                  </a:lnTo>
                  <a:lnTo>
                    <a:pt x="361914" y="416559"/>
                  </a:lnTo>
                  <a:lnTo>
                    <a:pt x="384139" y="428135"/>
                  </a:lnTo>
                  <a:lnTo>
                    <a:pt x="409190" y="430340"/>
                  </a:lnTo>
                  <a:lnTo>
                    <a:pt x="582302" y="430340"/>
                  </a:lnTo>
                  <a:lnTo>
                    <a:pt x="581276" y="433361"/>
                  </a:lnTo>
                  <a:lnTo>
                    <a:pt x="570203" y="448496"/>
                  </a:lnTo>
                  <a:lnTo>
                    <a:pt x="557048" y="459059"/>
                  </a:lnTo>
                  <a:lnTo>
                    <a:pt x="517088" y="490336"/>
                  </a:lnTo>
                  <a:lnTo>
                    <a:pt x="486928" y="530922"/>
                  </a:lnTo>
                  <a:lnTo>
                    <a:pt x="467874" y="578369"/>
                  </a:lnTo>
                  <a:lnTo>
                    <a:pt x="461232" y="630226"/>
                  </a:lnTo>
                  <a:lnTo>
                    <a:pt x="466200" y="654792"/>
                  </a:lnTo>
                  <a:lnTo>
                    <a:pt x="479742" y="674867"/>
                  </a:lnTo>
                  <a:lnTo>
                    <a:pt x="499818" y="688410"/>
                  </a:lnTo>
                  <a:lnTo>
                    <a:pt x="524384" y="693378"/>
                  </a:lnTo>
                  <a:lnTo>
                    <a:pt x="1026560" y="693378"/>
                  </a:lnTo>
                  <a:lnTo>
                    <a:pt x="1020962" y="710666"/>
                  </a:lnTo>
                  <a:lnTo>
                    <a:pt x="1009095" y="738672"/>
                  </a:lnTo>
                  <a:lnTo>
                    <a:pt x="523077" y="738672"/>
                  </a:lnTo>
                  <a:lnTo>
                    <a:pt x="498511" y="743640"/>
                  </a:lnTo>
                  <a:lnTo>
                    <a:pt x="478437" y="757182"/>
                  </a:lnTo>
                  <a:lnTo>
                    <a:pt x="464896" y="777258"/>
                  </a:lnTo>
                  <a:lnTo>
                    <a:pt x="459928" y="801824"/>
                  </a:lnTo>
                  <a:lnTo>
                    <a:pt x="464896" y="826391"/>
                  </a:lnTo>
                  <a:lnTo>
                    <a:pt x="478437" y="846468"/>
                  </a:lnTo>
                  <a:lnTo>
                    <a:pt x="498511" y="860011"/>
                  </a:lnTo>
                  <a:lnTo>
                    <a:pt x="523077" y="864980"/>
                  </a:lnTo>
                  <a:lnTo>
                    <a:pt x="930903" y="864980"/>
                  </a:lnTo>
                  <a:lnTo>
                    <a:pt x="929872" y="866313"/>
                  </a:lnTo>
                  <a:lnTo>
                    <a:pt x="899436" y="899440"/>
                  </a:lnTo>
                  <a:lnTo>
                    <a:pt x="866310" y="929876"/>
                  </a:lnTo>
                  <a:lnTo>
                    <a:pt x="830682" y="957434"/>
                  </a:lnTo>
                  <a:lnTo>
                    <a:pt x="792740" y="981928"/>
                  </a:lnTo>
                  <a:lnTo>
                    <a:pt x="752671" y="1003168"/>
                  </a:lnTo>
                  <a:lnTo>
                    <a:pt x="710663" y="1020967"/>
                  </a:lnTo>
                  <a:lnTo>
                    <a:pt x="666904" y="1035138"/>
                  </a:lnTo>
                  <a:lnTo>
                    <a:pt x="621582" y="1045492"/>
                  </a:lnTo>
                  <a:lnTo>
                    <a:pt x="574884" y="1051842"/>
                  </a:lnTo>
                  <a:lnTo>
                    <a:pt x="526998" y="1054001"/>
                  </a:lnTo>
                  <a:close/>
                </a:path>
                <a:path w="1054100" h="1054100">
                  <a:moveTo>
                    <a:pt x="1026560" y="693378"/>
                  </a:moveTo>
                  <a:lnTo>
                    <a:pt x="524384" y="693378"/>
                  </a:lnTo>
                  <a:lnTo>
                    <a:pt x="548951" y="688410"/>
                  </a:lnTo>
                  <a:lnTo>
                    <a:pt x="569026" y="674867"/>
                  </a:lnTo>
                  <a:lnTo>
                    <a:pt x="582569" y="654792"/>
                  </a:lnTo>
                  <a:lnTo>
                    <a:pt x="587536" y="630226"/>
                  </a:lnTo>
                  <a:lnTo>
                    <a:pt x="589898" y="610999"/>
                  </a:lnTo>
                  <a:lnTo>
                    <a:pt x="596629" y="593692"/>
                  </a:lnTo>
                  <a:lnTo>
                    <a:pt x="607198" y="579081"/>
                  </a:lnTo>
                  <a:lnTo>
                    <a:pt x="621075" y="567941"/>
                  </a:lnTo>
                  <a:lnTo>
                    <a:pt x="658681" y="539122"/>
                  </a:lnTo>
                  <a:lnTo>
                    <a:pt x="687361" y="502966"/>
                  </a:lnTo>
                  <a:lnTo>
                    <a:pt x="706339" y="461227"/>
                  </a:lnTo>
                  <a:lnTo>
                    <a:pt x="714677" y="416559"/>
                  </a:lnTo>
                  <a:lnTo>
                    <a:pt x="714747" y="413979"/>
                  </a:lnTo>
                  <a:lnTo>
                    <a:pt x="712102" y="368029"/>
                  </a:lnTo>
                  <a:lnTo>
                    <a:pt x="698349" y="324165"/>
                  </a:lnTo>
                  <a:lnTo>
                    <a:pt x="674834" y="285549"/>
                  </a:lnTo>
                  <a:lnTo>
                    <a:pt x="643082" y="253664"/>
                  </a:lnTo>
                  <a:lnTo>
                    <a:pt x="604619" y="229995"/>
                  </a:lnTo>
                  <a:lnTo>
                    <a:pt x="560972" y="216026"/>
                  </a:lnTo>
                  <a:lnTo>
                    <a:pt x="512742" y="213016"/>
                  </a:lnTo>
                  <a:lnTo>
                    <a:pt x="949464" y="213016"/>
                  </a:lnTo>
                  <a:lnTo>
                    <a:pt x="981923" y="261257"/>
                  </a:lnTo>
                  <a:lnTo>
                    <a:pt x="1003163" y="301326"/>
                  </a:lnTo>
                  <a:lnTo>
                    <a:pt x="1020962" y="343334"/>
                  </a:lnTo>
                  <a:lnTo>
                    <a:pt x="1035132" y="387093"/>
                  </a:lnTo>
                  <a:lnTo>
                    <a:pt x="1045487" y="432416"/>
                  </a:lnTo>
                  <a:lnTo>
                    <a:pt x="1051837" y="479114"/>
                  </a:lnTo>
                  <a:lnTo>
                    <a:pt x="1053995" y="527000"/>
                  </a:lnTo>
                  <a:lnTo>
                    <a:pt x="1051837" y="574886"/>
                  </a:lnTo>
                  <a:lnTo>
                    <a:pt x="1045487" y="621584"/>
                  </a:lnTo>
                  <a:lnTo>
                    <a:pt x="1035132" y="666907"/>
                  </a:lnTo>
                  <a:lnTo>
                    <a:pt x="1026560" y="693378"/>
                  </a:lnTo>
                  <a:close/>
                </a:path>
                <a:path w="1054100" h="1054100">
                  <a:moveTo>
                    <a:pt x="582302" y="430340"/>
                  </a:moveTo>
                  <a:lnTo>
                    <a:pt x="409190" y="430340"/>
                  </a:lnTo>
                  <a:lnTo>
                    <a:pt x="432323" y="422908"/>
                  </a:lnTo>
                  <a:lnTo>
                    <a:pt x="450963" y="407311"/>
                  </a:lnTo>
                  <a:lnTo>
                    <a:pt x="462539" y="385016"/>
                  </a:lnTo>
                  <a:lnTo>
                    <a:pt x="472346" y="365573"/>
                  </a:lnTo>
                  <a:lnTo>
                    <a:pt x="488726" y="349682"/>
                  </a:lnTo>
                  <a:lnTo>
                    <a:pt x="510948" y="340154"/>
                  </a:lnTo>
                  <a:lnTo>
                    <a:pt x="537450" y="340154"/>
                  </a:lnTo>
                  <a:lnTo>
                    <a:pt x="581364" y="372984"/>
                  </a:lnTo>
                  <a:lnTo>
                    <a:pt x="587765" y="407311"/>
                  </a:lnTo>
                  <a:lnTo>
                    <a:pt x="587857" y="413979"/>
                  </a:lnTo>
                  <a:lnTo>
                    <a:pt x="582302" y="430340"/>
                  </a:lnTo>
                  <a:close/>
                </a:path>
                <a:path w="1054100" h="1054100">
                  <a:moveTo>
                    <a:pt x="930903" y="864980"/>
                  </a:moveTo>
                  <a:lnTo>
                    <a:pt x="523077" y="864980"/>
                  </a:lnTo>
                  <a:lnTo>
                    <a:pt x="547645" y="860011"/>
                  </a:lnTo>
                  <a:lnTo>
                    <a:pt x="567720" y="846468"/>
                  </a:lnTo>
                  <a:lnTo>
                    <a:pt x="581262" y="826391"/>
                  </a:lnTo>
                  <a:lnTo>
                    <a:pt x="586229" y="801824"/>
                  </a:lnTo>
                  <a:lnTo>
                    <a:pt x="581262" y="777258"/>
                  </a:lnTo>
                  <a:lnTo>
                    <a:pt x="567720" y="757182"/>
                  </a:lnTo>
                  <a:lnTo>
                    <a:pt x="547645" y="743640"/>
                  </a:lnTo>
                  <a:lnTo>
                    <a:pt x="523077" y="738672"/>
                  </a:lnTo>
                  <a:lnTo>
                    <a:pt x="1009095" y="738672"/>
                  </a:lnTo>
                  <a:lnTo>
                    <a:pt x="1003163" y="752674"/>
                  </a:lnTo>
                  <a:lnTo>
                    <a:pt x="981923" y="792743"/>
                  </a:lnTo>
                  <a:lnTo>
                    <a:pt x="957430" y="830685"/>
                  </a:lnTo>
                  <a:lnTo>
                    <a:pt x="930903" y="864980"/>
                  </a:lnTo>
                  <a:close/>
                </a:path>
              </a:pathLst>
            </a:custGeom>
            <a:solidFill>
              <a:srgbClr val="FD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775416" y="3884922"/>
            <a:ext cx="6382354" cy="5142361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algn="ctr">
              <a:spcBef>
                <a:spcPts val="110"/>
              </a:spcBef>
            </a:pPr>
            <a:r>
              <a:rPr sz="3298" b="1" spc="99" dirty="0">
                <a:latin typeface="Trebuchet MS"/>
                <a:cs typeface="Trebuchet MS"/>
              </a:rPr>
              <a:t>The</a:t>
            </a:r>
            <a:r>
              <a:rPr sz="3298" b="1" spc="-291" dirty="0">
                <a:latin typeface="Trebuchet MS"/>
                <a:cs typeface="Trebuchet MS"/>
              </a:rPr>
              <a:t> </a:t>
            </a:r>
            <a:r>
              <a:rPr sz="3298" b="1" spc="242" dirty="0">
                <a:latin typeface="Trebuchet MS"/>
                <a:cs typeface="Trebuchet MS"/>
              </a:rPr>
              <a:t>Challenge</a:t>
            </a:r>
            <a:endParaRPr sz="3298">
              <a:latin typeface="Trebuchet MS"/>
              <a:cs typeface="Trebuchet MS"/>
            </a:endParaRPr>
          </a:p>
          <a:p>
            <a:pPr marL="39091" marR="30714" indent="-698" algn="ctr">
              <a:lnSpc>
                <a:spcPct val="116500"/>
              </a:lnSpc>
              <a:spcBef>
                <a:spcPts val="2187"/>
              </a:spcBef>
            </a:pPr>
            <a:r>
              <a:rPr sz="2418" dirty="0">
                <a:latin typeface="Lucida Sans Unicode"/>
                <a:cs typeface="Lucida Sans Unicode"/>
              </a:rPr>
              <a:t>People</a:t>
            </a:r>
            <a:r>
              <a:rPr sz="2418" spc="-38" dirty="0">
                <a:latin typeface="Lucida Sans Unicode"/>
                <a:cs typeface="Lucida Sans Unicode"/>
              </a:rPr>
              <a:t> </a:t>
            </a:r>
            <a:r>
              <a:rPr sz="2418" spc="-33" dirty="0">
                <a:latin typeface="Lucida Sans Unicode"/>
                <a:cs typeface="Lucida Sans Unicode"/>
              </a:rPr>
              <a:t>living</a:t>
            </a:r>
            <a:r>
              <a:rPr sz="2418" spc="-38" dirty="0">
                <a:latin typeface="Lucida Sans Unicode"/>
                <a:cs typeface="Lucida Sans Unicode"/>
              </a:rPr>
              <a:t> </a:t>
            </a:r>
            <a:r>
              <a:rPr sz="2418" spc="-11" dirty="0">
                <a:latin typeface="Lucida Sans Unicode"/>
                <a:cs typeface="Lucida Sans Unicode"/>
              </a:rPr>
              <a:t>with</a:t>
            </a:r>
            <a:r>
              <a:rPr sz="2418" spc="-38" dirty="0">
                <a:latin typeface="Lucida Sans Unicode"/>
                <a:cs typeface="Lucida Sans Unicode"/>
              </a:rPr>
              <a:t> </a:t>
            </a:r>
            <a:r>
              <a:rPr sz="2418" spc="82" dirty="0">
                <a:latin typeface="Lucida Sans Unicode"/>
                <a:cs typeface="Lucida Sans Unicode"/>
              </a:rPr>
              <a:t>dementia</a:t>
            </a:r>
            <a:r>
              <a:rPr sz="2418" spc="-38" dirty="0">
                <a:latin typeface="Lucida Sans Unicode"/>
                <a:cs typeface="Lucida Sans Unicode"/>
              </a:rPr>
              <a:t> </a:t>
            </a:r>
            <a:r>
              <a:rPr sz="2418" spc="154" dirty="0">
                <a:latin typeface="Lucida Sans Unicode"/>
                <a:cs typeface="Lucida Sans Unicode"/>
              </a:rPr>
              <a:t>can </a:t>
            </a:r>
            <a:r>
              <a:rPr sz="2418" spc="55" dirty="0">
                <a:latin typeface="Lucida Sans Unicode"/>
                <a:cs typeface="Lucida Sans Unicode"/>
              </a:rPr>
              <a:t>sometimes</a:t>
            </a:r>
            <a:r>
              <a:rPr sz="2418" spc="-115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start</a:t>
            </a:r>
            <a:r>
              <a:rPr sz="2418" spc="-110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to</a:t>
            </a:r>
            <a:r>
              <a:rPr sz="2418" spc="-110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walk</a:t>
            </a:r>
            <a:r>
              <a:rPr sz="2418" spc="-110" dirty="0">
                <a:latin typeface="Lucida Sans Unicode"/>
                <a:cs typeface="Lucida Sans Unicode"/>
              </a:rPr>
              <a:t> </a:t>
            </a:r>
            <a:r>
              <a:rPr sz="2418" spc="-11" dirty="0">
                <a:latin typeface="Lucida Sans Unicode"/>
                <a:cs typeface="Lucida Sans Unicode"/>
              </a:rPr>
              <a:t>with</a:t>
            </a:r>
            <a:r>
              <a:rPr sz="2418" spc="-115" dirty="0">
                <a:latin typeface="Lucida Sans Unicode"/>
                <a:cs typeface="Lucida Sans Unicode"/>
              </a:rPr>
              <a:t> </a:t>
            </a:r>
            <a:r>
              <a:rPr sz="2418" spc="-11" dirty="0">
                <a:latin typeface="Lucida Sans Unicode"/>
                <a:cs typeface="Lucida Sans Unicode"/>
              </a:rPr>
              <a:t>purpose. </a:t>
            </a:r>
            <a:r>
              <a:rPr sz="2418" spc="-110" dirty="0">
                <a:latin typeface="Lucida Sans Unicode"/>
                <a:cs typeface="Lucida Sans Unicode"/>
              </a:rPr>
              <a:t>This</a:t>
            </a:r>
            <a:r>
              <a:rPr sz="2418" spc="-93" dirty="0">
                <a:latin typeface="Lucida Sans Unicode"/>
                <a:cs typeface="Lucida Sans Unicode"/>
              </a:rPr>
              <a:t> </a:t>
            </a:r>
            <a:r>
              <a:rPr sz="2418" spc="176" dirty="0">
                <a:latin typeface="Lucida Sans Unicode"/>
                <a:cs typeface="Lucida Sans Unicode"/>
              </a:rPr>
              <a:t>may</a:t>
            </a:r>
            <a:r>
              <a:rPr sz="2418" spc="-93" dirty="0">
                <a:latin typeface="Lucida Sans Unicode"/>
                <a:cs typeface="Lucida Sans Unicode"/>
              </a:rPr>
              <a:t> </a:t>
            </a:r>
            <a:r>
              <a:rPr sz="2418" spc="93" dirty="0">
                <a:latin typeface="Lucida Sans Unicode"/>
                <a:cs typeface="Lucida Sans Unicode"/>
              </a:rPr>
              <a:t>lead</a:t>
            </a:r>
            <a:r>
              <a:rPr sz="2418" spc="-93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to</a:t>
            </a:r>
            <a:r>
              <a:rPr sz="2418" spc="-93" dirty="0">
                <a:latin typeface="Lucida Sans Unicode"/>
                <a:cs typeface="Lucida Sans Unicode"/>
              </a:rPr>
              <a:t> </a:t>
            </a:r>
            <a:r>
              <a:rPr sz="2418" spc="77" dirty="0">
                <a:latin typeface="Lucida Sans Unicode"/>
                <a:cs typeface="Lucida Sans Unicode"/>
              </a:rPr>
              <a:t>them</a:t>
            </a:r>
            <a:r>
              <a:rPr sz="2418" spc="-93" dirty="0">
                <a:latin typeface="Lucida Sans Unicode"/>
                <a:cs typeface="Lucida Sans Unicode"/>
              </a:rPr>
              <a:t> </a:t>
            </a:r>
            <a:r>
              <a:rPr sz="2418" b="1" spc="159" dirty="0">
                <a:latin typeface="Trebuchet MS"/>
                <a:cs typeface="Trebuchet MS"/>
              </a:rPr>
              <a:t>getting</a:t>
            </a:r>
            <a:r>
              <a:rPr sz="2418" b="1" spc="-214" dirty="0">
                <a:latin typeface="Trebuchet MS"/>
                <a:cs typeface="Trebuchet MS"/>
              </a:rPr>
              <a:t> </a:t>
            </a:r>
            <a:r>
              <a:rPr sz="2418" b="1" spc="115" dirty="0">
                <a:latin typeface="Trebuchet MS"/>
                <a:cs typeface="Trebuchet MS"/>
              </a:rPr>
              <a:t>lost</a:t>
            </a:r>
            <a:r>
              <a:rPr sz="2418" b="1" spc="-55" dirty="0">
                <a:latin typeface="Trebuchet MS"/>
                <a:cs typeface="Trebuchet MS"/>
              </a:rPr>
              <a:t> </a:t>
            </a:r>
            <a:r>
              <a:rPr sz="2418" spc="-27" dirty="0">
                <a:latin typeface="Lucida Sans Unicode"/>
                <a:cs typeface="Lucida Sans Unicode"/>
              </a:rPr>
              <a:t>or </a:t>
            </a:r>
            <a:r>
              <a:rPr sz="2418" b="1" spc="231" dirty="0">
                <a:latin typeface="Trebuchet MS"/>
                <a:cs typeface="Trebuchet MS"/>
              </a:rPr>
              <a:t>going</a:t>
            </a:r>
            <a:r>
              <a:rPr sz="2418" b="1" spc="-220" dirty="0">
                <a:latin typeface="Trebuchet MS"/>
                <a:cs typeface="Trebuchet MS"/>
              </a:rPr>
              <a:t> </a:t>
            </a:r>
            <a:r>
              <a:rPr sz="2418" b="1" spc="159" dirty="0">
                <a:latin typeface="Trebuchet MS"/>
                <a:cs typeface="Trebuchet MS"/>
              </a:rPr>
              <a:t>missing</a:t>
            </a:r>
            <a:r>
              <a:rPr sz="2418" spc="159" dirty="0">
                <a:latin typeface="Lucida Sans Unicode"/>
                <a:cs typeface="Lucida Sans Unicode"/>
              </a:rPr>
              <a:t>.</a:t>
            </a:r>
            <a:r>
              <a:rPr sz="2418" spc="-137" dirty="0">
                <a:latin typeface="Lucida Sans Unicode"/>
                <a:cs typeface="Lucida Sans Unicode"/>
              </a:rPr>
              <a:t> </a:t>
            </a:r>
            <a:r>
              <a:rPr sz="2418" spc="-11" dirty="0">
                <a:latin typeface="Lucida Sans Unicode"/>
                <a:cs typeface="Lucida Sans Unicode"/>
              </a:rPr>
              <a:t>The</a:t>
            </a:r>
            <a:r>
              <a:rPr sz="2418" spc="-115" dirty="0">
                <a:latin typeface="Lucida Sans Unicode"/>
                <a:cs typeface="Lucida Sans Unicode"/>
              </a:rPr>
              <a:t> </a:t>
            </a:r>
            <a:r>
              <a:rPr sz="2418" spc="-44" dirty="0">
                <a:latin typeface="Lucida Sans Unicode"/>
                <a:cs typeface="Lucida Sans Unicode"/>
              </a:rPr>
              <a:t>priority</a:t>
            </a:r>
            <a:r>
              <a:rPr sz="2418" spc="-115" dirty="0">
                <a:latin typeface="Lucida Sans Unicode"/>
                <a:cs typeface="Lucida Sans Unicode"/>
              </a:rPr>
              <a:t> </a:t>
            </a:r>
            <a:r>
              <a:rPr sz="2418" spc="-82" dirty="0">
                <a:latin typeface="Lucida Sans Unicode"/>
                <a:cs typeface="Lucida Sans Unicode"/>
              </a:rPr>
              <a:t>is</a:t>
            </a:r>
            <a:r>
              <a:rPr sz="2418" spc="-110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to</a:t>
            </a:r>
            <a:r>
              <a:rPr sz="2418" spc="-121" dirty="0">
                <a:latin typeface="Lucida Sans Unicode"/>
                <a:cs typeface="Lucida Sans Unicode"/>
              </a:rPr>
              <a:t> </a:t>
            </a:r>
            <a:r>
              <a:rPr sz="2418" spc="-22" dirty="0">
                <a:latin typeface="Lucida Sans Unicode"/>
                <a:cs typeface="Lucida Sans Unicode"/>
              </a:rPr>
              <a:t>find</a:t>
            </a:r>
            <a:r>
              <a:rPr sz="2418" spc="-115" dirty="0">
                <a:latin typeface="Lucida Sans Unicode"/>
                <a:cs typeface="Lucida Sans Unicode"/>
              </a:rPr>
              <a:t> </a:t>
            </a:r>
            <a:r>
              <a:rPr sz="2418" spc="55" dirty="0">
                <a:latin typeface="Lucida Sans Unicode"/>
                <a:cs typeface="Lucida Sans Unicode"/>
              </a:rPr>
              <a:t>them </a:t>
            </a:r>
            <a:r>
              <a:rPr sz="2418" spc="137" dirty="0">
                <a:latin typeface="Lucida Sans Unicode"/>
                <a:cs typeface="Lucida Sans Unicode"/>
              </a:rPr>
              <a:t>and</a:t>
            </a:r>
            <a:r>
              <a:rPr sz="2418" spc="-88" dirty="0">
                <a:latin typeface="Lucida Sans Unicode"/>
                <a:cs typeface="Lucida Sans Unicode"/>
              </a:rPr>
              <a:t> </a:t>
            </a:r>
            <a:r>
              <a:rPr sz="2418" spc="66" dirty="0">
                <a:latin typeface="Lucida Sans Unicode"/>
                <a:cs typeface="Lucida Sans Unicode"/>
              </a:rPr>
              <a:t>get</a:t>
            </a:r>
            <a:r>
              <a:rPr sz="2418" spc="-82" dirty="0">
                <a:latin typeface="Lucida Sans Unicode"/>
                <a:cs typeface="Lucida Sans Unicode"/>
              </a:rPr>
              <a:t> </a:t>
            </a:r>
            <a:r>
              <a:rPr sz="2418" spc="77" dirty="0">
                <a:latin typeface="Lucida Sans Unicode"/>
                <a:cs typeface="Lucida Sans Unicode"/>
              </a:rPr>
              <a:t>them</a:t>
            </a:r>
            <a:r>
              <a:rPr sz="2418" spc="-82" dirty="0">
                <a:latin typeface="Lucida Sans Unicode"/>
                <a:cs typeface="Lucida Sans Unicode"/>
              </a:rPr>
              <a:t> </a:t>
            </a:r>
            <a:r>
              <a:rPr sz="2418" spc="104" dirty="0">
                <a:latin typeface="Lucida Sans Unicode"/>
                <a:cs typeface="Lucida Sans Unicode"/>
              </a:rPr>
              <a:t>home</a:t>
            </a:r>
            <a:r>
              <a:rPr sz="2418" spc="-88" dirty="0">
                <a:latin typeface="Lucida Sans Unicode"/>
                <a:cs typeface="Lucida Sans Unicode"/>
              </a:rPr>
              <a:t> </a:t>
            </a:r>
            <a:r>
              <a:rPr sz="2418" spc="137" dirty="0">
                <a:latin typeface="Lucida Sans Unicode"/>
                <a:cs typeface="Lucida Sans Unicode"/>
              </a:rPr>
              <a:t>as</a:t>
            </a:r>
            <a:r>
              <a:rPr sz="2418" spc="-82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soon</a:t>
            </a:r>
            <a:r>
              <a:rPr sz="2418" spc="-82" dirty="0">
                <a:latin typeface="Lucida Sans Unicode"/>
                <a:cs typeface="Lucida Sans Unicode"/>
              </a:rPr>
              <a:t> </a:t>
            </a:r>
            <a:r>
              <a:rPr sz="2418" spc="137" dirty="0">
                <a:latin typeface="Lucida Sans Unicode"/>
                <a:cs typeface="Lucida Sans Unicode"/>
              </a:rPr>
              <a:t>as</a:t>
            </a:r>
            <a:r>
              <a:rPr sz="2418" spc="-88" dirty="0">
                <a:latin typeface="Lucida Sans Unicode"/>
                <a:cs typeface="Lucida Sans Unicode"/>
              </a:rPr>
              <a:t> </a:t>
            </a:r>
            <a:r>
              <a:rPr sz="2418" spc="-11" dirty="0">
                <a:latin typeface="Lucida Sans Unicode"/>
                <a:cs typeface="Lucida Sans Unicode"/>
              </a:rPr>
              <a:t>possible.</a:t>
            </a:r>
            <a:endParaRPr sz="2418">
              <a:latin typeface="Lucida Sans Unicode"/>
              <a:cs typeface="Lucida Sans Unicode"/>
            </a:endParaRPr>
          </a:p>
          <a:p>
            <a:pPr marL="13961" marR="5584" indent="-698" algn="ctr">
              <a:lnSpc>
                <a:spcPct val="116500"/>
              </a:lnSpc>
              <a:spcBef>
                <a:spcPts val="3380"/>
              </a:spcBef>
            </a:pPr>
            <a:r>
              <a:rPr sz="2418" spc="-11" dirty="0">
                <a:latin typeface="Lucida Sans Unicode"/>
                <a:cs typeface="Lucida Sans Unicode"/>
              </a:rPr>
              <a:t>The</a:t>
            </a:r>
            <a:r>
              <a:rPr sz="2418" spc="-104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situation</a:t>
            </a:r>
            <a:r>
              <a:rPr sz="2418" spc="-99" dirty="0">
                <a:latin typeface="Lucida Sans Unicode"/>
                <a:cs typeface="Lucida Sans Unicode"/>
              </a:rPr>
              <a:t> </a:t>
            </a:r>
            <a:r>
              <a:rPr sz="2418" spc="176" dirty="0">
                <a:latin typeface="Lucida Sans Unicode"/>
                <a:cs typeface="Lucida Sans Unicode"/>
              </a:rPr>
              <a:t>may</a:t>
            </a:r>
            <a:r>
              <a:rPr sz="2418" spc="-99" dirty="0">
                <a:latin typeface="Lucida Sans Unicode"/>
                <a:cs typeface="Lucida Sans Unicode"/>
              </a:rPr>
              <a:t> </a:t>
            </a:r>
            <a:r>
              <a:rPr sz="2418" spc="121" dirty="0">
                <a:latin typeface="Lucida Sans Unicode"/>
                <a:cs typeface="Lucida Sans Unicode"/>
              </a:rPr>
              <a:t>be</a:t>
            </a:r>
            <a:r>
              <a:rPr sz="2418" spc="-99" dirty="0">
                <a:latin typeface="Lucida Sans Unicode"/>
                <a:cs typeface="Lucida Sans Unicode"/>
              </a:rPr>
              <a:t> </a:t>
            </a:r>
            <a:r>
              <a:rPr sz="2418" spc="291" dirty="0">
                <a:latin typeface="Lucida Sans Unicode"/>
                <a:cs typeface="Lucida Sans Unicode"/>
              </a:rPr>
              <a:t>a</a:t>
            </a:r>
            <a:r>
              <a:rPr sz="2418" spc="-99" dirty="0">
                <a:latin typeface="Lucida Sans Unicode"/>
                <a:cs typeface="Lucida Sans Unicode"/>
              </a:rPr>
              <a:t> </a:t>
            </a:r>
            <a:r>
              <a:rPr sz="2418" spc="-38" dirty="0">
                <a:latin typeface="Lucida Sans Unicode"/>
                <a:cs typeface="Lucida Sans Unicode"/>
              </a:rPr>
              <a:t>lot</a:t>
            </a:r>
            <a:r>
              <a:rPr sz="2418" spc="-99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worse</a:t>
            </a:r>
            <a:r>
              <a:rPr sz="2418" spc="-104" dirty="0">
                <a:latin typeface="Lucida Sans Unicode"/>
                <a:cs typeface="Lucida Sans Unicode"/>
              </a:rPr>
              <a:t> </a:t>
            </a:r>
            <a:r>
              <a:rPr sz="2418" spc="-132" dirty="0">
                <a:latin typeface="Lucida Sans Unicode"/>
                <a:cs typeface="Lucida Sans Unicode"/>
              </a:rPr>
              <a:t>if</a:t>
            </a:r>
            <a:r>
              <a:rPr sz="2418" spc="-99" dirty="0">
                <a:latin typeface="Lucida Sans Unicode"/>
                <a:cs typeface="Lucida Sans Unicode"/>
              </a:rPr>
              <a:t> </a:t>
            </a:r>
            <a:r>
              <a:rPr sz="2418" spc="-22" dirty="0">
                <a:latin typeface="Lucida Sans Unicode"/>
                <a:cs typeface="Lucida Sans Unicode"/>
              </a:rPr>
              <a:t>they </a:t>
            </a:r>
            <a:r>
              <a:rPr sz="2418" spc="-11" dirty="0">
                <a:latin typeface="Lucida Sans Unicode"/>
                <a:cs typeface="Lucida Sans Unicode"/>
              </a:rPr>
              <a:t>live</a:t>
            </a:r>
            <a:r>
              <a:rPr sz="2418" spc="-88" dirty="0">
                <a:latin typeface="Lucida Sans Unicode"/>
                <a:cs typeface="Lucida Sans Unicode"/>
              </a:rPr>
              <a:t> </a:t>
            </a:r>
            <a:r>
              <a:rPr sz="2418" spc="-11" dirty="0">
                <a:latin typeface="Lucida Sans Unicode"/>
                <a:cs typeface="Lucida Sans Unicode"/>
              </a:rPr>
              <a:t>with</a:t>
            </a:r>
            <a:r>
              <a:rPr sz="2418" spc="-88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other</a:t>
            </a:r>
            <a:r>
              <a:rPr sz="2418" spc="-88" dirty="0">
                <a:latin typeface="Lucida Sans Unicode"/>
                <a:cs typeface="Lucida Sans Unicode"/>
              </a:rPr>
              <a:t> </a:t>
            </a:r>
            <a:r>
              <a:rPr sz="2418" spc="93" dirty="0">
                <a:latin typeface="Lucida Sans Unicode"/>
                <a:cs typeface="Lucida Sans Unicode"/>
              </a:rPr>
              <a:t>medical</a:t>
            </a:r>
            <a:r>
              <a:rPr sz="2418" spc="-88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conditions</a:t>
            </a:r>
            <a:r>
              <a:rPr sz="2418" spc="-88" dirty="0">
                <a:latin typeface="Lucida Sans Unicode"/>
                <a:cs typeface="Lucida Sans Unicode"/>
              </a:rPr>
              <a:t> </a:t>
            </a:r>
            <a:r>
              <a:rPr sz="2418" spc="110" dirty="0">
                <a:latin typeface="Lucida Sans Unicode"/>
                <a:cs typeface="Lucida Sans Unicode"/>
              </a:rPr>
              <a:t>and </a:t>
            </a:r>
            <a:r>
              <a:rPr sz="2418" spc="99" dirty="0">
                <a:latin typeface="Lucida Sans Unicode"/>
                <a:cs typeface="Lucida Sans Unicode"/>
              </a:rPr>
              <a:t>need</a:t>
            </a:r>
            <a:r>
              <a:rPr sz="2418" spc="22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regular</a:t>
            </a:r>
            <a:r>
              <a:rPr sz="2418" spc="27" dirty="0">
                <a:latin typeface="Lucida Sans Unicode"/>
                <a:cs typeface="Lucida Sans Unicode"/>
              </a:rPr>
              <a:t> </a:t>
            </a:r>
            <a:r>
              <a:rPr sz="2418" spc="66" dirty="0">
                <a:latin typeface="Lucida Sans Unicode"/>
                <a:cs typeface="Lucida Sans Unicode"/>
              </a:rPr>
              <a:t>medication</a:t>
            </a:r>
            <a:r>
              <a:rPr sz="2418" spc="27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or</a:t>
            </a:r>
            <a:r>
              <a:rPr sz="2418" spc="27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treatments</a:t>
            </a:r>
            <a:r>
              <a:rPr sz="2418" spc="22" dirty="0">
                <a:latin typeface="Lucida Sans Unicode"/>
                <a:cs typeface="Lucida Sans Unicode"/>
              </a:rPr>
              <a:t> </a:t>
            </a:r>
            <a:r>
              <a:rPr sz="2418" spc="-27" dirty="0">
                <a:latin typeface="Lucida Sans Unicode"/>
                <a:cs typeface="Lucida Sans Unicode"/>
              </a:rPr>
              <a:t>to </a:t>
            </a:r>
            <a:r>
              <a:rPr sz="2418" spc="77" dirty="0">
                <a:latin typeface="Lucida Sans Unicode"/>
                <a:cs typeface="Lucida Sans Unicode"/>
              </a:rPr>
              <a:t>safeguard</a:t>
            </a:r>
            <a:r>
              <a:rPr sz="2418" spc="-115" dirty="0">
                <a:latin typeface="Lucida Sans Unicode"/>
                <a:cs typeface="Lucida Sans Unicode"/>
              </a:rPr>
              <a:t> </a:t>
            </a:r>
            <a:r>
              <a:rPr sz="2418" spc="-22" dirty="0">
                <a:latin typeface="Lucida Sans Unicode"/>
                <a:cs typeface="Lucida Sans Unicode"/>
              </a:rPr>
              <a:t>their</a:t>
            </a:r>
            <a:r>
              <a:rPr sz="2418" spc="-115" dirty="0">
                <a:latin typeface="Lucida Sans Unicode"/>
                <a:cs typeface="Lucida Sans Unicode"/>
              </a:rPr>
              <a:t> </a:t>
            </a:r>
            <a:r>
              <a:rPr sz="2418" spc="-11" dirty="0">
                <a:latin typeface="Lucida Sans Unicode"/>
                <a:cs typeface="Lucida Sans Unicode"/>
              </a:rPr>
              <a:t>health.</a:t>
            </a:r>
            <a:endParaRPr sz="2418">
              <a:latin typeface="Lucida Sans Unicode"/>
              <a:cs typeface="Lucida Sans Unicod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989725" y="3884922"/>
            <a:ext cx="6295794" cy="5577736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algn="ctr">
              <a:spcBef>
                <a:spcPts val="110"/>
              </a:spcBef>
            </a:pPr>
            <a:r>
              <a:rPr sz="3298" b="1" spc="99" dirty="0">
                <a:latin typeface="Trebuchet MS"/>
                <a:cs typeface="Trebuchet MS"/>
              </a:rPr>
              <a:t>The</a:t>
            </a:r>
            <a:r>
              <a:rPr sz="3298" b="1" spc="-291" dirty="0">
                <a:latin typeface="Trebuchet MS"/>
                <a:cs typeface="Trebuchet MS"/>
              </a:rPr>
              <a:t> </a:t>
            </a:r>
            <a:r>
              <a:rPr sz="3298" b="1" spc="148" dirty="0">
                <a:latin typeface="Trebuchet MS"/>
                <a:cs typeface="Trebuchet MS"/>
              </a:rPr>
              <a:t>Solution</a:t>
            </a:r>
            <a:endParaRPr sz="3298">
              <a:latin typeface="Trebuchet MS"/>
              <a:cs typeface="Trebuchet MS"/>
            </a:endParaRPr>
          </a:p>
          <a:p>
            <a:pPr marL="13961" marR="5584" algn="ctr">
              <a:lnSpc>
                <a:spcPct val="116500"/>
              </a:lnSpc>
              <a:spcBef>
                <a:spcPts val="2187"/>
              </a:spcBef>
            </a:pPr>
            <a:r>
              <a:rPr sz="2418" dirty="0">
                <a:latin typeface="Lucida Sans Unicode"/>
                <a:cs typeface="Lucida Sans Unicode"/>
              </a:rPr>
              <a:t>Storing</a:t>
            </a:r>
            <a:r>
              <a:rPr sz="2418" spc="-125" dirty="0">
                <a:latin typeface="Lucida Sans Unicode"/>
                <a:cs typeface="Lucida Sans Unicode"/>
              </a:rPr>
              <a:t> </a:t>
            </a:r>
            <a:r>
              <a:rPr sz="2418" spc="291" dirty="0">
                <a:latin typeface="Lucida Sans Unicode"/>
                <a:cs typeface="Lucida Sans Unicode"/>
              </a:rPr>
              <a:t>a</a:t>
            </a:r>
            <a:r>
              <a:rPr sz="2418" spc="-115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digital</a:t>
            </a:r>
            <a:r>
              <a:rPr sz="2418" spc="-115" dirty="0">
                <a:latin typeface="Lucida Sans Unicode"/>
                <a:cs typeface="Lucida Sans Unicode"/>
              </a:rPr>
              <a:t> </a:t>
            </a:r>
            <a:r>
              <a:rPr sz="2418" spc="104" dirty="0">
                <a:latin typeface="Lucida Sans Unicode"/>
                <a:cs typeface="Lucida Sans Unicode"/>
              </a:rPr>
              <a:t>copy</a:t>
            </a:r>
            <a:r>
              <a:rPr sz="2418" spc="-115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of</a:t>
            </a:r>
            <a:r>
              <a:rPr sz="2418" spc="-115" dirty="0">
                <a:latin typeface="Lucida Sans Unicode"/>
                <a:cs typeface="Lucida Sans Unicode"/>
              </a:rPr>
              <a:t> </a:t>
            </a:r>
            <a:r>
              <a:rPr sz="2418" b="1" spc="71" dirty="0">
                <a:latin typeface="Trebuchet MS"/>
                <a:cs typeface="Trebuchet MS"/>
              </a:rPr>
              <a:t>Herbert</a:t>
            </a:r>
            <a:r>
              <a:rPr sz="2418" b="1" spc="-220" dirty="0">
                <a:latin typeface="Trebuchet MS"/>
                <a:cs typeface="Trebuchet MS"/>
              </a:rPr>
              <a:t> </a:t>
            </a:r>
            <a:r>
              <a:rPr sz="2418" b="1" spc="82" dirty="0">
                <a:latin typeface="Trebuchet MS"/>
                <a:cs typeface="Trebuchet MS"/>
              </a:rPr>
              <a:t>Protocol </a:t>
            </a:r>
            <a:r>
              <a:rPr sz="2418" spc="137" dirty="0">
                <a:latin typeface="Lucida Sans Unicode"/>
                <a:cs typeface="Lucida Sans Unicode"/>
              </a:rPr>
              <a:t>and</a:t>
            </a:r>
            <a:r>
              <a:rPr sz="2418" spc="-16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making</a:t>
            </a:r>
            <a:r>
              <a:rPr sz="2418" spc="-16" dirty="0">
                <a:latin typeface="Lucida Sans Unicode"/>
                <a:cs typeface="Lucida Sans Unicode"/>
              </a:rPr>
              <a:t> </a:t>
            </a:r>
            <a:r>
              <a:rPr sz="2418" spc="-104" dirty="0">
                <a:latin typeface="Lucida Sans Unicode"/>
                <a:cs typeface="Lucida Sans Unicode"/>
              </a:rPr>
              <a:t>it</a:t>
            </a:r>
            <a:r>
              <a:rPr sz="2418" spc="-16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easily</a:t>
            </a:r>
            <a:r>
              <a:rPr sz="2418" spc="-16" dirty="0">
                <a:latin typeface="Lucida Sans Unicode"/>
                <a:cs typeface="Lucida Sans Unicode"/>
              </a:rPr>
              <a:t> </a:t>
            </a:r>
            <a:r>
              <a:rPr sz="2418" spc="77" dirty="0">
                <a:latin typeface="Lucida Sans Unicode"/>
                <a:cs typeface="Lucida Sans Unicode"/>
              </a:rPr>
              <a:t>accessible</a:t>
            </a:r>
            <a:r>
              <a:rPr sz="2418" spc="-16" dirty="0">
                <a:latin typeface="Lucida Sans Unicode"/>
                <a:cs typeface="Lucida Sans Unicode"/>
              </a:rPr>
              <a:t> </a:t>
            </a:r>
            <a:r>
              <a:rPr sz="2418" spc="110" dirty="0">
                <a:latin typeface="Lucida Sans Unicode"/>
                <a:cs typeface="Lucida Sans Unicode"/>
              </a:rPr>
              <a:t>and </a:t>
            </a:r>
            <a:r>
              <a:rPr sz="2418" dirty="0">
                <a:latin typeface="Lucida Sans Unicode"/>
                <a:cs typeface="Lucida Sans Unicode"/>
              </a:rPr>
              <a:t>available,</a:t>
            </a:r>
            <a:r>
              <a:rPr sz="2418" spc="-55" dirty="0">
                <a:latin typeface="Lucida Sans Unicode"/>
                <a:cs typeface="Lucida Sans Unicode"/>
              </a:rPr>
              <a:t> </a:t>
            </a:r>
            <a:r>
              <a:rPr sz="2418" spc="-22" dirty="0">
                <a:latin typeface="Lucida Sans Unicode"/>
                <a:cs typeface="Lucida Sans Unicode"/>
              </a:rPr>
              <a:t>following</a:t>
            </a:r>
            <a:r>
              <a:rPr sz="2418" spc="-49" dirty="0">
                <a:latin typeface="Lucida Sans Unicode"/>
                <a:cs typeface="Lucida Sans Unicode"/>
              </a:rPr>
              <a:t> </a:t>
            </a:r>
            <a:r>
              <a:rPr sz="2418" spc="291" dirty="0">
                <a:latin typeface="Lucida Sans Unicode"/>
                <a:cs typeface="Lucida Sans Unicode"/>
              </a:rPr>
              <a:t>a</a:t>
            </a:r>
            <a:r>
              <a:rPr sz="2418" spc="-49" dirty="0">
                <a:latin typeface="Lucida Sans Unicode"/>
                <a:cs typeface="Lucida Sans Unicode"/>
              </a:rPr>
              <a:t> </a:t>
            </a:r>
            <a:r>
              <a:rPr sz="2418" spc="55" dirty="0">
                <a:latin typeface="Lucida Sans Unicode"/>
                <a:cs typeface="Lucida Sans Unicode"/>
              </a:rPr>
              <a:t>call</a:t>
            </a:r>
            <a:r>
              <a:rPr sz="2418" spc="-49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to</a:t>
            </a:r>
            <a:r>
              <a:rPr sz="2418" spc="-55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our</a:t>
            </a:r>
            <a:r>
              <a:rPr sz="2418" spc="-49" dirty="0">
                <a:latin typeface="Lucida Sans Unicode"/>
                <a:cs typeface="Lucida Sans Unicode"/>
              </a:rPr>
              <a:t> </a:t>
            </a:r>
            <a:r>
              <a:rPr sz="2418" spc="-22" dirty="0">
                <a:latin typeface="Lucida Sans Unicode"/>
                <a:cs typeface="Lucida Sans Unicode"/>
              </a:rPr>
              <a:t>24/7 </a:t>
            </a:r>
            <a:r>
              <a:rPr sz="2418" spc="71" dirty="0">
                <a:latin typeface="Lucida Sans Unicode"/>
                <a:cs typeface="Lucida Sans Unicode"/>
              </a:rPr>
              <a:t>Emergency</a:t>
            </a:r>
            <a:r>
              <a:rPr sz="2418" spc="-66" dirty="0">
                <a:latin typeface="Lucida Sans Unicode"/>
                <a:cs typeface="Lucida Sans Unicode"/>
              </a:rPr>
              <a:t> </a:t>
            </a:r>
            <a:r>
              <a:rPr sz="2418" spc="-11" dirty="0">
                <a:latin typeface="Lucida Sans Unicode"/>
                <a:cs typeface="Lucida Sans Unicode"/>
              </a:rPr>
              <a:t>Helpline.</a:t>
            </a:r>
            <a:endParaRPr sz="2418">
              <a:latin typeface="Lucida Sans Unicode"/>
              <a:cs typeface="Lucida Sans Unicode"/>
            </a:endParaRPr>
          </a:p>
          <a:p>
            <a:pPr marL="16753" marR="8377" indent="-698" algn="ctr">
              <a:lnSpc>
                <a:spcPct val="116500"/>
              </a:lnSpc>
              <a:spcBef>
                <a:spcPts val="3380"/>
              </a:spcBef>
            </a:pPr>
            <a:r>
              <a:rPr sz="2418" spc="-132" dirty="0">
                <a:latin typeface="Lucida Sans Unicode"/>
                <a:cs typeface="Lucida Sans Unicode"/>
              </a:rPr>
              <a:t>If</a:t>
            </a:r>
            <a:r>
              <a:rPr sz="2418" spc="-82" dirty="0">
                <a:latin typeface="Lucida Sans Unicode"/>
                <a:cs typeface="Lucida Sans Unicode"/>
              </a:rPr>
              <a:t> </a:t>
            </a:r>
            <a:r>
              <a:rPr sz="2418" spc="82" dirty="0">
                <a:latin typeface="Lucida Sans Unicode"/>
                <a:cs typeface="Lucida Sans Unicode"/>
              </a:rPr>
              <a:t>someone</a:t>
            </a:r>
            <a:r>
              <a:rPr sz="2418" spc="-82" dirty="0">
                <a:latin typeface="Lucida Sans Unicode"/>
                <a:cs typeface="Lucida Sans Unicode"/>
              </a:rPr>
              <a:t> is</a:t>
            </a:r>
            <a:r>
              <a:rPr sz="2418" spc="-77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found</a:t>
            </a:r>
            <a:r>
              <a:rPr sz="2418" spc="-82" dirty="0">
                <a:latin typeface="Lucida Sans Unicode"/>
                <a:cs typeface="Lucida Sans Unicode"/>
              </a:rPr>
              <a:t> </a:t>
            </a:r>
            <a:r>
              <a:rPr sz="2418" spc="137" dirty="0">
                <a:latin typeface="Lucida Sans Unicode"/>
                <a:cs typeface="Lucida Sans Unicode"/>
              </a:rPr>
              <a:t>and</a:t>
            </a:r>
            <a:r>
              <a:rPr sz="2418" spc="-77" dirty="0">
                <a:latin typeface="Lucida Sans Unicode"/>
                <a:cs typeface="Lucida Sans Unicode"/>
              </a:rPr>
              <a:t> </a:t>
            </a:r>
            <a:r>
              <a:rPr sz="2418" spc="55" dirty="0">
                <a:latin typeface="Lucida Sans Unicode"/>
                <a:cs typeface="Lucida Sans Unicode"/>
              </a:rPr>
              <a:t>wearing</a:t>
            </a:r>
            <a:r>
              <a:rPr sz="2418" spc="-82" dirty="0">
                <a:latin typeface="Lucida Sans Unicode"/>
                <a:cs typeface="Lucida Sans Unicode"/>
              </a:rPr>
              <a:t> </a:t>
            </a:r>
            <a:r>
              <a:rPr sz="2418" spc="154" dirty="0">
                <a:latin typeface="Lucida Sans Unicode"/>
                <a:cs typeface="Lucida Sans Unicode"/>
              </a:rPr>
              <a:t>an</a:t>
            </a:r>
            <a:r>
              <a:rPr sz="2418" spc="-77" dirty="0">
                <a:latin typeface="Lucida Sans Unicode"/>
                <a:cs typeface="Lucida Sans Unicode"/>
              </a:rPr>
              <a:t> </a:t>
            </a:r>
            <a:r>
              <a:rPr sz="2418" spc="-27" dirty="0">
                <a:latin typeface="Lucida Sans Unicode"/>
                <a:cs typeface="Lucida Sans Unicode"/>
              </a:rPr>
              <a:t>ID, </a:t>
            </a:r>
            <a:r>
              <a:rPr sz="2418" spc="115" dirty="0">
                <a:latin typeface="Lucida Sans Unicode"/>
                <a:cs typeface="Lucida Sans Unicode"/>
              </a:rPr>
              <a:t>we</a:t>
            </a:r>
            <a:r>
              <a:rPr sz="2418" spc="-66" dirty="0">
                <a:latin typeface="Lucida Sans Unicode"/>
                <a:cs typeface="Lucida Sans Unicode"/>
              </a:rPr>
              <a:t> </a:t>
            </a:r>
            <a:r>
              <a:rPr sz="2418" spc="181" dirty="0">
                <a:latin typeface="Lucida Sans Unicode"/>
                <a:cs typeface="Lucida Sans Unicode"/>
              </a:rPr>
              <a:t>can</a:t>
            </a:r>
            <a:r>
              <a:rPr sz="2418" spc="-66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confirm</a:t>
            </a:r>
            <a:r>
              <a:rPr sz="2418" spc="-66" dirty="0">
                <a:latin typeface="Lucida Sans Unicode"/>
                <a:cs typeface="Lucida Sans Unicode"/>
              </a:rPr>
              <a:t> </a:t>
            </a:r>
            <a:r>
              <a:rPr sz="2418" spc="55" dirty="0">
                <a:latin typeface="Lucida Sans Unicode"/>
                <a:cs typeface="Lucida Sans Unicode"/>
              </a:rPr>
              <a:t>who</a:t>
            </a:r>
            <a:r>
              <a:rPr sz="2418" spc="-66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they</a:t>
            </a:r>
            <a:r>
              <a:rPr sz="2418" spc="-60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are,</a:t>
            </a:r>
            <a:r>
              <a:rPr sz="2418" spc="-66" dirty="0">
                <a:latin typeface="Lucida Sans Unicode"/>
                <a:cs typeface="Lucida Sans Unicode"/>
              </a:rPr>
              <a:t> </a:t>
            </a:r>
            <a:r>
              <a:rPr sz="2418" spc="55" dirty="0">
                <a:latin typeface="Lucida Sans Unicode"/>
                <a:cs typeface="Lucida Sans Unicode"/>
              </a:rPr>
              <a:t>where</a:t>
            </a:r>
            <a:r>
              <a:rPr sz="2418" spc="-66" dirty="0">
                <a:latin typeface="Lucida Sans Unicode"/>
                <a:cs typeface="Lucida Sans Unicode"/>
              </a:rPr>
              <a:t> </a:t>
            </a:r>
            <a:r>
              <a:rPr sz="2418" spc="-22" dirty="0">
                <a:latin typeface="Lucida Sans Unicode"/>
                <a:cs typeface="Lucida Sans Unicode"/>
              </a:rPr>
              <a:t>they </a:t>
            </a:r>
            <a:r>
              <a:rPr sz="2418" spc="-93" dirty="0">
                <a:latin typeface="Lucida Sans Unicode"/>
                <a:cs typeface="Lucida Sans Unicode"/>
              </a:rPr>
              <a:t>live,</a:t>
            </a:r>
            <a:r>
              <a:rPr sz="2418" spc="-5" dirty="0">
                <a:latin typeface="Lucida Sans Unicode"/>
                <a:cs typeface="Lucida Sans Unicode"/>
              </a:rPr>
              <a:t> </a:t>
            </a:r>
            <a:r>
              <a:rPr sz="2418" spc="-22" dirty="0">
                <a:latin typeface="Lucida Sans Unicode"/>
                <a:cs typeface="Lucida Sans Unicode"/>
              </a:rPr>
              <a:t>their</a:t>
            </a:r>
            <a:r>
              <a:rPr sz="2418" spc="-5" dirty="0">
                <a:latin typeface="Lucida Sans Unicode"/>
                <a:cs typeface="Lucida Sans Unicode"/>
              </a:rPr>
              <a:t> </a:t>
            </a:r>
            <a:r>
              <a:rPr sz="2418" spc="99" dirty="0">
                <a:latin typeface="Lucida Sans Unicode"/>
                <a:cs typeface="Lucida Sans Unicode"/>
              </a:rPr>
              <a:t>emergency</a:t>
            </a:r>
            <a:r>
              <a:rPr sz="2418" spc="-5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contact’s</a:t>
            </a:r>
            <a:r>
              <a:rPr sz="2418" spc="-5" dirty="0">
                <a:latin typeface="Lucida Sans Unicode"/>
                <a:cs typeface="Lucida Sans Unicode"/>
              </a:rPr>
              <a:t> </a:t>
            </a:r>
            <a:r>
              <a:rPr sz="2418" spc="-11" dirty="0">
                <a:latin typeface="Lucida Sans Unicode"/>
                <a:cs typeface="Lucida Sans Unicode"/>
              </a:rPr>
              <a:t>details </a:t>
            </a:r>
            <a:r>
              <a:rPr sz="2418" spc="137" dirty="0">
                <a:latin typeface="Lucida Sans Unicode"/>
                <a:cs typeface="Lucida Sans Unicode"/>
              </a:rPr>
              <a:t>and</a:t>
            </a:r>
            <a:r>
              <a:rPr sz="2418" spc="-93" dirty="0">
                <a:latin typeface="Lucida Sans Unicode"/>
                <a:cs typeface="Lucida Sans Unicode"/>
              </a:rPr>
              <a:t> </a:t>
            </a:r>
            <a:r>
              <a:rPr sz="2418" spc="121" dirty="0">
                <a:latin typeface="Lucida Sans Unicode"/>
                <a:cs typeface="Lucida Sans Unicode"/>
              </a:rPr>
              <a:t>any</a:t>
            </a:r>
            <a:r>
              <a:rPr sz="2418" spc="-93" dirty="0">
                <a:latin typeface="Lucida Sans Unicode"/>
                <a:cs typeface="Lucida Sans Unicode"/>
              </a:rPr>
              <a:t> </a:t>
            </a:r>
            <a:r>
              <a:rPr sz="2418" spc="77" dirty="0">
                <a:latin typeface="Lucida Sans Unicode"/>
                <a:cs typeface="Lucida Sans Unicode"/>
              </a:rPr>
              <a:t>immediate</a:t>
            </a:r>
            <a:r>
              <a:rPr sz="2418" spc="-93" dirty="0">
                <a:latin typeface="Lucida Sans Unicode"/>
                <a:cs typeface="Lucida Sans Unicode"/>
              </a:rPr>
              <a:t> </a:t>
            </a:r>
            <a:r>
              <a:rPr sz="2418" spc="82" dirty="0">
                <a:latin typeface="Lucida Sans Unicode"/>
                <a:cs typeface="Lucida Sans Unicode"/>
              </a:rPr>
              <a:t>medical </a:t>
            </a:r>
            <a:r>
              <a:rPr sz="2418" dirty="0">
                <a:latin typeface="Lucida Sans Unicode"/>
                <a:cs typeface="Lucida Sans Unicode"/>
              </a:rPr>
              <a:t>requirements</a:t>
            </a:r>
            <a:r>
              <a:rPr sz="2418" spc="22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they</a:t>
            </a:r>
            <a:r>
              <a:rPr sz="2418" spc="27" dirty="0">
                <a:latin typeface="Lucida Sans Unicode"/>
                <a:cs typeface="Lucida Sans Unicode"/>
              </a:rPr>
              <a:t> </a:t>
            </a:r>
            <a:r>
              <a:rPr sz="2418" spc="176" dirty="0">
                <a:latin typeface="Lucida Sans Unicode"/>
                <a:cs typeface="Lucida Sans Unicode"/>
              </a:rPr>
              <a:t>may</a:t>
            </a:r>
            <a:r>
              <a:rPr sz="2418" spc="27" dirty="0">
                <a:latin typeface="Lucida Sans Unicode"/>
                <a:cs typeface="Lucida Sans Unicode"/>
              </a:rPr>
              <a:t> </a:t>
            </a:r>
            <a:r>
              <a:rPr sz="2418" dirty="0">
                <a:latin typeface="Lucida Sans Unicode"/>
                <a:cs typeface="Lucida Sans Unicode"/>
              </a:rPr>
              <a:t>have,</a:t>
            </a:r>
            <a:r>
              <a:rPr sz="2418" spc="27" dirty="0">
                <a:latin typeface="Lucida Sans Unicode"/>
                <a:cs typeface="Lucida Sans Unicode"/>
              </a:rPr>
              <a:t> </a:t>
            </a:r>
            <a:r>
              <a:rPr sz="2418" spc="121" dirty="0">
                <a:latin typeface="Lucida Sans Unicode"/>
                <a:cs typeface="Lucida Sans Unicode"/>
              </a:rPr>
              <a:t>based</a:t>
            </a:r>
            <a:r>
              <a:rPr sz="2418" spc="27" dirty="0">
                <a:latin typeface="Lucida Sans Unicode"/>
                <a:cs typeface="Lucida Sans Unicode"/>
              </a:rPr>
              <a:t> </a:t>
            </a:r>
            <a:r>
              <a:rPr sz="2418" spc="-27" dirty="0">
                <a:latin typeface="Lucida Sans Unicode"/>
                <a:cs typeface="Lucida Sans Unicode"/>
              </a:rPr>
              <a:t>on </a:t>
            </a:r>
            <a:r>
              <a:rPr sz="2418" dirty="0">
                <a:latin typeface="Lucida Sans Unicode"/>
                <a:cs typeface="Lucida Sans Unicode"/>
              </a:rPr>
              <a:t>underlying</a:t>
            </a:r>
            <a:r>
              <a:rPr sz="2418" spc="-38" dirty="0">
                <a:latin typeface="Lucida Sans Unicode"/>
                <a:cs typeface="Lucida Sans Unicode"/>
              </a:rPr>
              <a:t> </a:t>
            </a:r>
            <a:r>
              <a:rPr sz="2418" spc="-11" dirty="0">
                <a:latin typeface="Lucida Sans Unicode"/>
                <a:cs typeface="Lucida Sans Unicode"/>
              </a:rPr>
              <a:t>conditions.</a:t>
            </a:r>
            <a:endParaRPr sz="2418">
              <a:latin typeface="Lucida Sans Unicode"/>
              <a:cs typeface="Lucida Sans Unicode"/>
            </a:endParaRPr>
          </a:p>
        </p:txBody>
      </p:sp>
      <p:sp>
        <p:nvSpPr>
          <p:cNvPr id="14" name="object 14" descr="$PPTXTitle"/>
          <p:cNvSpPr txBox="1">
            <a:spLocks noGrp="1"/>
          </p:cNvSpPr>
          <p:nvPr>
            <p:ph type="title"/>
          </p:nvPr>
        </p:nvSpPr>
        <p:spPr>
          <a:xfrm>
            <a:off x="1105027" y="497694"/>
            <a:ext cx="19890494" cy="1113629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5916718">
              <a:spcBef>
                <a:spcPts val="110"/>
              </a:spcBef>
            </a:pPr>
            <a:r>
              <a:rPr sz="7145" spc="456" dirty="0"/>
              <a:t>How</a:t>
            </a:r>
            <a:r>
              <a:rPr sz="7145" spc="-638" dirty="0"/>
              <a:t> </a:t>
            </a:r>
            <a:r>
              <a:rPr sz="7145" spc="71" dirty="0"/>
              <a:t>It</a:t>
            </a:r>
            <a:r>
              <a:rPr sz="7145" spc="-638" dirty="0"/>
              <a:t> </a:t>
            </a:r>
            <a:r>
              <a:rPr sz="7145" spc="577" dirty="0"/>
              <a:t>Works</a:t>
            </a:r>
            <a:endParaRPr sz="7145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97"/>
            <a:ext cx="20104100" cy="11308556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11" y="0"/>
              <a:ext cx="16611598" cy="102869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14407" y="0"/>
              <a:ext cx="10973592" cy="664433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29" y="0"/>
              <a:ext cx="18285470" cy="10286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329915" y="7983339"/>
              <a:ext cx="2702481" cy="185128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7268000" y="10533926"/>
            <a:ext cx="1968526" cy="242493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3961">
              <a:spcBef>
                <a:spcPts val="110"/>
              </a:spcBef>
            </a:pPr>
            <a:r>
              <a:rPr sz="1484" dirty="0">
                <a:solidFill>
                  <a:srgbClr val="FFFFFF"/>
                </a:solidFill>
                <a:latin typeface="Arial"/>
                <a:cs typeface="Arial"/>
              </a:rPr>
              <a:t>Powered</a:t>
            </a:r>
            <a:r>
              <a:rPr sz="1484" spc="-2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84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1484" spc="-16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84" spc="-11" dirty="0">
                <a:solidFill>
                  <a:srgbClr val="FFFFFF"/>
                </a:solidFill>
                <a:latin typeface="Arial"/>
                <a:cs typeface="Arial"/>
              </a:rPr>
              <a:t>MedicAlert</a:t>
            </a:r>
            <a:endParaRPr sz="1484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130854" y="4919036"/>
            <a:ext cx="12203468" cy="5819718"/>
            <a:chOff x="1028699" y="4474314"/>
            <a:chExt cx="11101070" cy="5293995"/>
          </a:xfrm>
        </p:grpSpPr>
        <p:sp>
          <p:nvSpPr>
            <p:cNvPr id="10" name="object 10"/>
            <p:cNvSpPr/>
            <p:nvPr/>
          </p:nvSpPr>
          <p:spPr>
            <a:xfrm>
              <a:off x="1028687" y="4566271"/>
              <a:ext cx="11101070" cy="5201920"/>
            </a:xfrm>
            <a:custGeom>
              <a:avLst/>
              <a:gdLst/>
              <a:ahLst/>
              <a:cxnLst/>
              <a:rect l="l" t="t" r="r" b="b"/>
              <a:pathLst>
                <a:path w="11101070" h="5201920">
                  <a:moveTo>
                    <a:pt x="5193601" y="1057071"/>
                  </a:moveTo>
                  <a:lnTo>
                    <a:pt x="5186210" y="1002855"/>
                  </a:lnTo>
                  <a:lnTo>
                    <a:pt x="5174627" y="956792"/>
                  </a:lnTo>
                  <a:lnTo>
                    <a:pt x="5158651" y="912164"/>
                  </a:lnTo>
                  <a:lnTo>
                    <a:pt x="5138394" y="869315"/>
                  </a:lnTo>
                  <a:lnTo>
                    <a:pt x="5114010" y="828560"/>
                  </a:lnTo>
                  <a:lnTo>
                    <a:pt x="5085613" y="790194"/>
                  </a:lnTo>
                  <a:lnTo>
                    <a:pt x="5053342" y="754570"/>
                  </a:lnTo>
                  <a:lnTo>
                    <a:pt x="5017719" y="722299"/>
                  </a:lnTo>
                  <a:lnTo>
                    <a:pt x="4979352" y="693902"/>
                  </a:lnTo>
                  <a:lnTo>
                    <a:pt x="4938598" y="669505"/>
                  </a:lnTo>
                  <a:lnTo>
                    <a:pt x="4895735" y="649262"/>
                  </a:lnTo>
                  <a:lnTo>
                    <a:pt x="4851120" y="633285"/>
                  </a:lnTo>
                  <a:lnTo>
                    <a:pt x="4805057" y="621703"/>
                  </a:lnTo>
                  <a:lnTo>
                    <a:pt x="4757852" y="614667"/>
                  </a:lnTo>
                  <a:lnTo>
                    <a:pt x="4709833" y="612292"/>
                  </a:lnTo>
                  <a:lnTo>
                    <a:pt x="3257486" y="612292"/>
                  </a:lnTo>
                  <a:lnTo>
                    <a:pt x="3255772" y="567270"/>
                  </a:lnTo>
                  <a:lnTo>
                    <a:pt x="3250298" y="520192"/>
                  </a:lnTo>
                  <a:lnTo>
                    <a:pt x="3241370" y="474268"/>
                  </a:lnTo>
                  <a:lnTo>
                    <a:pt x="3229089" y="429628"/>
                  </a:lnTo>
                  <a:lnTo>
                    <a:pt x="3213608" y="386410"/>
                  </a:lnTo>
                  <a:lnTo>
                    <a:pt x="3195066" y="344741"/>
                  </a:lnTo>
                  <a:lnTo>
                    <a:pt x="3173603" y="304774"/>
                  </a:lnTo>
                  <a:lnTo>
                    <a:pt x="3149346" y="266649"/>
                  </a:lnTo>
                  <a:lnTo>
                    <a:pt x="3122434" y="230492"/>
                  </a:lnTo>
                  <a:lnTo>
                    <a:pt x="3092996" y="196430"/>
                  </a:lnTo>
                  <a:lnTo>
                    <a:pt x="3061182" y="164617"/>
                  </a:lnTo>
                  <a:lnTo>
                    <a:pt x="3027134" y="135191"/>
                  </a:lnTo>
                  <a:lnTo>
                    <a:pt x="2990977" y="108280"/>
                  </a:lnTo>
                  <a:lnTo>
                    <a:pt x="2952839" y="84023"/>
                  </a:lnTo>
                  <a:lnTo>
                    <a:pt x="2912872" y="62547"/>
                  </a:lnTo>
                  <a:lnTo>
                    <a:pt x="2871216" y="44005"/>
                  </a:lnTo>
                  <a:lnTo>
                    <a:pt x="2827998" y="28536"/>
                  </a:lnTo>
                  <a:lnTo>
                    <a:pt x="2783357" y="16256"/>
                  </a:lnTo>
                  <a:lnTo>
                    <a:pt x="2737421" y="7315"/>
                  </a:lnTo>
                  <a:lnTo>
                    <a:pt x="2690342" y="1854"/>
                  </a:lnTo>
                  <a:lnTo>
                    <a:pt x="2642260" y="0"/>
                  </a:lnTo>
                  <a:lnTo>
                    <a:pt x="2594165" y="1854"/>
                  </a:lnTo>
                  <a:lnTo>
                    <a:pt x="2547086" y="7315"/>
                  </a:lnTo>
                  <a:lnTo>
                    <a:pt x="2501163" y="16256"/>
                  </a:lnTo>
                  <a:lnTo>
                    <a:pt x="2456523" y="28536"/>
                  </a:lnTo>
                  <a:lnTo>
                    <a:pt x="2413292" y="44005"/>
                  </a:lnTo>
                  <a:lnTo>
                    <a:pt x="2371636" y="62547"/>
                  </a:lnTo>
                  <a:lnTo>
                    <a:pt x="2331669" y="84023"/>
                  </a:lnTo>
                  <a:lnTo>
                    <a:pt x="2293543" y="108280"/>
                  </a:lnTo>
                  <a:lnTo>
                    <a:pt x="2257387" y="135191"/>
                  </a:lnTo>
                  <a:lnTo>
                    <a:pt x="2223325" y="164617"/>
                  </a:lnTo>
                  <a:lnTo>
                    <a:pt x="2191512" y="196430"/>
                  </a:lnTo>
                  <a:lnTo>
                    <a:pt x="2162086" y="230492"/>
                  </a:lnTo>
                  <a:lnTo>
                    <a:pt x="2135174" y="266649"/>
                  </a:lnTo>
                  <a:lnTo>
                    <a:pt x="2110905" y="304774"/>
                  </a:lnTo>
                  <a:lnTo>
                    <a:pt x="2089442" y="344741"/>
                  </a:lnTo>
                  <a:lnTo>
                    <a:pt x="2070900" y="386410"/>
                  </a:lnTo>
                  <a:lnTo>
                    <a:pt x="2055418" y="429628"/>
                  </a:lnTo>
                  <a:lnTo>
                    <a:pt x="2043150" y="474268"/>
                  </a:lnTo>
                  <a:lnTo>
                    <a:pt x="2034209" y="520192"/>
                  </a:lnTo>
                  <a:lnTo>
                    <a:pt x="2028748" y="567270"/>
                  </a:lnTo>
                  <a:lnTo>
                    <a:pt x="2027008" y="612292"/>
                  </a:lnTo>
                  <a:lnTo>
                    <a:pt x="485775" y="612292"/>
                  </a:lnTo>
                  <a:lnTo>
                    <a:pt x="437769" y="614667"/>
                  </a:lnTo>
                  <a:lnTo>
                    <a:pt x="390563" y="621703"/>
                  </a:lnTo>
                  <a:lnTo>
                    <a:pt x="344500" y="633285"/>
                  </a:lnTo>
                  <a:lnTo>
                    <a:pt x="299885" y="649262"/>
                  </a:lnTo>
                  <a:lnTo>
                    <a:pt x="257035" y="669505"/>
                  </a:lnTo>
                  <a:lnTo>
                    <a:pt x="216268" y="693902"/>
                  </a:lnTo>
                  <a:lnTo>
                    <a:pt x="177914" y="722299"/>
                  </a:lnTo>
                  <a:lnTo>
                    <a:pt x="142290" y="754570"/>
                  </a:lnTo>
                  <a:lnTo>
                    <a:pt x="110020" y="790194"/>
                  </a:lnTo>
                  <a:lnTo>
                    <a:pt x="81622" y="828560"/>
                  </a:lnTo>
                  <a:lnTo>
                    <a:pt x="57238" y="869315"/>
                  </a:lnTo>
                  <a:lnTo>
                    <a:pt x="36982" y="912164"/>
                  </a:lnTo>
                  <a:lnTo>
                    <a:pt x="21005" y="956792"/>
                  </a:lnTo>
                  <a:lnTo>
                    <a:pt x="9423" y="1002855"/>
                  </a:lnTo>
                  <a:lnTo>
                    <a:pt x="2387" y="1050061"/>
                  </a:lnTo>
                  <a:lnTo>
                    <a:pt x="0" y="1098080"/>
                  </a:lnTo>
                  <a:lnTo>
                    <a:pt x="0" y="3081109"/>
                  </a:lnTo>
                  <a:lnTo>
                    <a:pt x="2387" y="3129115"/>
                  </a:lnTo>
                  <a:lnTo>
                    <a:pt x="9423" y="3176320"/>
                  </a:lnTo>
                  <a:lnTo>
                    <a:pt x="21005" y="3222383"/>
                  </a:lnTo>
                  <a:lnTo>
                    <a:pt x="36982" y="3266998"/>
                  </a:lnTo>
                  <a:lnTo>
                    <a:pt x="57238" y="3309836"/>
                  </a:lnTo>
                  <a:lnTo>
                    <a:pt x="81622" y="3350603"/>
                  </a:lnTo>
                  <a:lnTo>
                    <a:pt x="110020" y="3388957"/>
                  </a:lnTo>
                  <a:lnTo>
                    <a:pt x="142290" y="3424580"/>
                  </a:lnTo>
                  <a:lnTo>
                    <a:pt x="177914" y="3456851"/>
                  </a:lnTo>
                  <a:lnTo>
                    <a:pt x="216268" y="3485248"/>
                  </a:lnTo>
                  <a:lnTo>
                    <a:pt x="257035" y="3509645"/>
                  </a:lnTo>
                  <a:lnTo>
                    <a:pt x="299885" y="3529888"/>
                  </a:lnTo>
                  <a:lnTo>
                    <a:pt x="344500" y="3545865"/>
                  </a:lnTo>
                  <a:lnTo>
                    <a:pt x="390563" y="3557447"/>
                  </a:lnTo>
                  <a:lnTo>
                    <a:pt x="437769" y="3564483"/>
                  </a:lnTo>
                  <a:lnTo>
                    <a:pt x="485775" y="3566858"/>
                  </a:lnTo>
                  <a:lnTo>
                    <a:pt x="4709833" y="3566858"/>
                  </a:lnTo>
                  <a:lnTo>
                    <a:pt x="4757852" y="3564483"/>
                  </a:lnTo>
                  <a:lnTo>
                    <a:pt x="4805057" y="3557447"/>
                  </a:lnTo>
                  <a:lnTo>
                    <a:pt x="4851120" y="3545865"/>
                  </a:lnTo>
                  <a:lnTo>
                    <a:pt x="4895735" y="3529888"/>
                  </a:lnTo>
                  <a:lnTo>
                    <a:pt x="4938598" y="3509645"/>
                  </a:lnTo>
                  <a:lnTo>
                    <a:pt x="4979352" y="3485248"/>
                  </a:lnTo>
                  <a:lnTo>
                    <a:pt x="5017719" y="3456851"/>
                  </a:lnTo>
                  <a:lnTo>
                    <a:pt x="5053342" y="3424580"/>
                  </a:lnTo>
                  <a:lnTo>
                    <a:pt x="5085613" y="3388957"/>
                  </a:lnTo>
                  <a:lnTo>
                    <a:pt x="5114010" y="3350603"/>
                  </a:lnTo>
                  <a:lnTo>
                    <a:pt x="5138394" y="3309836"/>
                  </a:lnTo>
                  <a:lnTo>
                    <a:pt x="5158651" y="3266998"/>
                  </a:lnTo>
                  <a:lnTo>
                    <a:pt x="5174627" y="3222383"/>
                  </a:lnTo>
                  <a:lnTo>
                    <a:pt x="5186210" y="3176320"/>
                  </a:lnTo>
                  <a:lnTo>
                    <a:pt x="5193246" y="3129115"/>
                  </a:lnTo>
                  <a:lnTo>
                    <a:pt x="5193601" y="3122104"/>
                  </a:lnTo>
                  <a:lnTo>
                    <a:pt x="5193601" y="1057071"/>
                  </a:lnTo>
                  <a:close/>
                </a:path>
                <a:path w="11101070" h="5201920">
                  <a:moveTo>
                    <a:pt x="11100651" y="2692489"/>
                  </a:moveTo>
                  <a:lnTo>
                    <a:pt x="11093234" y="2637650"/>
                  </a:lnTo>
                  <a:lnTo>
                    <a:pt x="11081652" y="2591587"/>
                  </a:lnTo>
                  <a:lnTo>
                    <a:pt x="11065675" y="2546972"/>
                  </a:lnTo>
                  <a:lnTo>
                    <a:pt x="11045419" y="2504109"/>
                  </a:lnTo>
                  <a:lnTo>
                    <a:pt x="11021035" y="2463355"/>
                  </a:lnTo>
                  <a:lnTo>
                    <a:pt x="10992637" y="2424988"/>
                  </a:lnTo>
                  <a:lnTo>
                    <a:pt x="10960367" y="2389365"/>
                  </a:lnTo>
                  <a:lnTo>
                    <a:pt x="10924743" y="2357094"/>
                  </a:lnTo>
                  <a:lnTo>
                    <a:pt x="10886402" y="2328697"/>
                  </a:lnTo>
                  <a:lnTo>
                    <a:pt x="10845635" y="2304300"/>
                  </a:lnTo>
                  <a:lnTo>
                    <a:pt x="10802798" y="2284057"/>
                  </a:lnTo>
                  <a:lnTo>
                    <a:pt x="10758170" y="2268080"/>
                  </a:lnTo>
                  <a:lnTo>
                    <a:pt x="10712107" y="2256498"/>
                  </a:lnTo>
                  <a:lnTo>
                    <a:pt x="10664901" y="2249462"/>
                  </a:lnTo>
                  <a:lnTo>
                    <a:pt x="10616895" y="2247087"/>
                  </a:lnTo>
                  <a:lnTo>
                    <a:pt x="6392824" y="2247087"/>
                  </a:lnTo>
                  <a:lnTo>
                    <a:pt x="6344806" y="2249462"/>
                  </a:lnTo>
                  <a:lnTo>
                    <a:pt x="6297600" y="2256498"/>
                  </a:lnTo>
                  <a:lnTo>
                    <a:pt x="6251537" y="2268080"/>
                  </a:lnTo>
                  <a:lnTo>
                    <a:pt x="6206922" y="2284057"/>
                  </a:lnTo>
                  <a:lnTo>
                    <a:pt x="6164072" y="2304300"/>
                  </a:lnTo>
                  <a:lnTo>
                    <a:pt x="6123317" y="2328697"/>
                  </a:lnTo>
                  <a:lnTo>
                    <a:pt x="6084963" y="2357094"/>
                  </a:lnTo>
                  <a:lnTo>
                    <a:pt x="6049340" y="2389365"/>
                  </a:lnTo>
                  <a:lnTo>
                    <a:pt x="6017069" y="2424988"/>
                  </a:lnTo>
                  <a:lnTo>
                    <a:pt x="5988672" y="2463355"/>
                  </a:lnTo>
                  <a:lnTo>
                    <a:pt x="5964288" y="2504109"/>
                  </a:lnTo>
                  <a:lnTo>
                    <a:pt x="5944032" y="2546972"/>
                  </a:lnTo>
                  <a:lnTo>
                    <a:pt x="5928055" y="2591587"/>
                  </a:lnTo>
                  <a:lnTo>
                    <a:pt x="5916485" y="2637650"/>
                  </a:lnTo>
                  <a:lnTo>
                    <a:pt x="5909437" y="2684856"/>
                  </a:lnTo>
                  <a:lnTo>
                    <a:pt x="5907062" y="2732875"/>
                  </a:lnTo>
                  <a:lnTo>
                    <a:pt x="5907062" y="4715903"/>
                  </a:lnTo>
                  <a:lnTo>
                    <a:pt x="5909437" y="4763909"/>
                  </a:lnTo>
                  <a:lnTo>
                    <a:pt x="5916485" y="4811115"/>
                  </a:lnTo>
                  <a:lnTo>
                    <a:pt x="5928055" y="4857178"/>
                  </a:lnTo>
                  <a:lnTo>
                    <a:pt x="5944032" y="4901793"/>
                  </a:lnTo>
                  <a:lnTo>
                    <a:pt x="5964288" y="4944630"/>
                  </a:lnTo>
                  <a:lnTo>
                    <a:pt x="5988672" y="4985397"/>
                  </a:lnTo>
                  <a:lnTo>
                    <a:pt x="6017069" y="5023751"/>
                  </a:lnTo>
                  <a:lnTo>
                    <a:pt x="6049340" y="5059375"/>
                  </a:lnTo>
                  <a:lnTo>
                    <a:pt x="6084963" y="5091646"/>
                  </a:lnTo>
                  <a:lnTo>
                    <a:pt x="6123317" y="5120043"/>
                  </a:lnTo>
                  <a:lnTo>
                    <a:pt x="6164072" y="5144440"/>
                  </a:lnTo>
                  <a:lnTo>
                    <a:pt x="6206922" y="5164683"/>
                  </a:lnTo>
                  <a:lnTo>
                    <a:pt x="6251537" y="5180660"/>
                  </a:lnTo>
                  <a:lnTo>
                    <a:pt x="6297600" y="5192242"/>
                  </a:lnTo>
                  <a:lnTo>
                    <a:pt x="6344806" y="5199278"/>
                  </a:lnTo>
                  <a:lnTo>
                    <a:pt x="6392824" y="5201653"/>
                  </a:lnTo>
                  <a:lnTo>
                    <a:pt x="10616895" y="5201653"/>
                  </a:lnTo>
                  <a:lnTo>
                    <a:pt x="10664901" y="5199278"/>
                  </a:lnTo>
                  <a:lnTo>
                    <a:pt x="10712107" y="5192242"/>
                  </a:lnTo>
                  <a:lnTo>
                    <a:pt x="10758170" y="5180660"/>
                  </a:lnTo>
                  <a:lnTo>
                    <a:pt x="10802798" y="5164683"/>
                  </a:lnTo>
                  <a:lnTo>
                    <a:pt x="10845635" y="5144440"/>
                  </a:lnTo>
                  <a:lnTo>
                    <a:pt x="10886402" y="5120043"/>
                  </a:lnTo>
                  <a:lnTo>
                    <a:pt x="10924743" y="5091646"/>
                  </a:lnTo>
                  <a:lnTo>
                    <a:pt x="10960367" y="5059375"/>
                  </a:lnTo>
                  <a:lnTo>
                    <a:pt x="10992637" y="5023751"/>
                  </a:lnTo>
                  <a:lnTo>
                    <a:pt x="11021035" y="4985397"/>
                  </a:lnTo>
                  <a:lnTo>
                    <a:pt x="11045419" y="4944630"/>
                  </a:lnTo>
                  <a:lnTo>
                    <a:pt x="11065675" y="4901793"/>
                  </a:lnTo>
                  <a:lnTo>
                    <a:pt x="11081652" y="4857178"/>
                  </a:lnTo>
                  <a:lnTo>
                    <a:pt x="11093234" y="4811115"/>
                  </a:lnTo>
                  <a:lnTo>
                    <a:pt x="11100270" y="4763909"/>
                  </a:lnTo>
                  <a:lnTo>
                    <a:pt x="11100651" y="4756289"/>
                  </a:lnTo>
                  <a:lnTo>
                    <a:pt x="11100651" y="26924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66706" y="4474314"/>
              <a:ext cx="1319530" cy="1319530"/>
            </a:xfrm>
            <a:custGeom>
              <a:avLst/>
              <a:gdLst/>
              <a:ahLst/>
              <a:cxnLst/>
              <a:rect l="l" t="t" r="r" b="b"/>
              <a:pathLst>
                <a:path w="1319529" h="1319529">
                  <a:moveTo>
                    <a:pt x="659754" y="1319509"/>
                  </a:moveTo>
                  <a:lnTo>
                    <a:pt x="612817" y="1317845"/>
                  </a:lnTo>
                  <a:lnTo>
                    <a:pt x="566742" y="1312926"/>
                  </a:lnTo>
                  <a:lnTo>
                    <a:pt x="521643" y="1304868"/>
                  </a:lnTo>
                  <a:lnTo>
                    <a:pt x="477634" y="1293785"/>
                  </a:lnTo>
                  <a:lnTo>
                    <a:pt x="434829" y="1279789"/>
                  </a:lnTo>
                  <a:lnTo>
                    <a:pt x="393342" y="1262996"/>
                  </a:lnTo>
                  <a:lnTo>
                    <a:pt x="353286" y="1243518"/>
                  </a:lnTo>
                  <a:lnTo>
                    <a:pt x="314775" y="1221471"/>
                  </a:lnTo>
                  <a:lnTo>
                    <a:pt x="277924" y="1196966"/>
                  </a:lnTo>
                  <a:lnTo>
                    <a:pt x="242846" y="1170120"/>
                  </a:lnTo>
                  <a:lnTo>
                    <a:pt x="209655" y="1141044"/>
                  </a:lnTo>
                  <a:lnTo>
                    <a:pt x="178465" y="1109854"/>
                  </a:lnTo>
                  <a:lnTo>
                    <a:pt x="149389" y="1076663"/>
                  </a:lnTo>
                  <a:lnTo>
                    <a:pt x="122542" y="1041585"/>
                  </a:lnTo>
                  <a:lnTo>
                    <a:pt x="98038" y="1004733"/>
                  </a:lnTo>
                  <a:lnTo>
                    <a:pt x="75990" y="966223"/>
                  </a:lnTo>
                  <a:lnTo>
                    <a:pt x="56513" y="926167"/>
                  </a:lnTo>
                  <a:lnTo>
                    <a:pt x="39719" y="884679"/>
                  </a:lnTo>
                  <a:lnTo>
                    <a:pt x="25724" y="841874"/>
                  </a:lnTo>
                  <a:lnTo>
                    <a:pt x="14640" y="797865"/>
                  </a:lnTo>
                  <a:lnTo>
                    <a:pt x="6582" y="752766"/>
                  </a:lnTo>
                  <a:lnTo>
                    <a:pt x="1664" y="706691"/>
                  </a:lnTo>
                  <a:lnTo>
                    <a:pt x="0" y="659754"/>
                  </a:lnTo>
                  <a:lnTo>
                    <a:pt x="1664" y="612817"/>
                  </a:lnTo>
                  <a:lnTo>
                    <a:pt x="6582" y="566742"/>
                  </a:lnTo>
                  <a:lnTo>
                    <a:pt x="14640" y="521643"/>
                  </a:lnTo>
                  <a:lnTo>
                    <a:pt x="25724" y="477634"/>
                  </a:lnTo>
                  <a:lnTo>
                    <a:pt x="39719" y="434829"/>
                  </a:lnTo>
                  <a:lnTo>
                    <a:pt x="56513" y="393342"/>
                  </a:lnTo>
                  <a:lnTo>
                    <a:pt x="75990" y="353286"/>
                  </a:lnTo>
                  <a:lnTo>
                    <a:pt x="98038" y="314775"/>
                  </a:lnTo>
                  <a:lnTo>
                    <a:pt x="122542" y="277924"/>
                  </a:lnTo>
                  <a:lnTo>
                    <a:pt x="149389" y="242846"/>
                  </a:lnTo>
                  <a:lnTo>
                    <a:pt x="178465" y="209655"/>
                  </a:lnTo>
                  <a:lnTo>
                    <a:pt x="209655" y="178465"/>
                  </a:lnTo>
                  <a:lnTo>
                    <a:pt x="242846" y="149389"/>
                  </a:lnTo>
                  <a:lnTo>
                    <a:pt x="277924" y="122542"/>
                  </a:lnTo>
                  <a:lnTo>
                    <a:pt x="314775" y="98038"/>
                  </a:lnTo>
                  <a:lnTo>
                    <a:pt x="353286" y="75990"/>
                  </a:lnTo>
                  <a:lnTo>
                    <a:pt x="393342" y="56513"/>
                  </a:lnTo>
                  <a:lnTo>
                    <a:pt x="434829" y="39719"/>
                  </a:lnTo>
                  <a:lnTo>
                    <a:pt x="477634" y="25724"/>
                  </a:lnTo>
                  <a:lnTo>
                    <a:pt x="521643" y="14640"/>
                  </a:lnTo>
                  <a:lnTo>
                    <a:pt x="566742" y="6582"/>
                  </a:lnTo>
                  <a:lnTo>
                    <a:pt x="612817" y="1664"/>
                  </a:lnTo>
                  <a:lnTo>
                    <a:pt x="659754" y="0"/>
                  </a:lnTo>
                  <a:lnTo>
                    <a:pt x="706691" y="1664"/>
                  </a:lnTo>
                  <a:lnTo>
                    <a:pt x="752766" y="6582"/>
                  </a:lnTo>
                  <a:lnTo>
                    <a:pt x="797865" y="14640"/>
                  </a:lnTo>
                  <a:lnTo>
                    <a:pt x="841874" y="25724"/>
                  </a:lnTo>
                  <a:lnTo>
                    <a:pt x="884679" y="39719"/>
                  </a:lnTo>
                  <a:lnTo>
                    <a:pt x="926167" y="56513"/>
                  </a:lnTo>
                  <a:lnTo>
                    <a:pt x="966223" y="75990"/>
                  </a:lnTo>
                  <a:lnTo>
                    <a:pt x="1004733" y="98038"/>
                  </a:lnTo>
                  <a:lnTo>
                    <a:pt x="1041585" y="122542"/>
                  </a:lnTo>
                  <a:lnTo>
                    <a:pt x="1076663" y="149389"/>
                  </a:lnTo>
                  <a:lnTo>
                    <a:pt x="1109854" y="178465"/>
                  </a:lnTo>
                  <a:lnTo>
                    <a:pt x="1141044" y="209655"/>
                  </a:lnTo>
                  <a:lnTo>
                    <a:pt x="1170120" y="242846"/>
                  </a:lnTo>
                  <a:lnTo>
                    <a:pt x="1196966" y="277924"/>
                  </a:lnTo>
                  <a:lnTo>
                    <a:pt x="1221471" y="314775"/>
                  </a:lnTo>
                  <a:lnTo>
                    <a:pt x="1241448" y="349670"/>
                  </a:lnTo>
                  <a:lnTo>
                    <a:pt x="732327" y="349670"/>
                  </a:lnTo>
                  <a:lnTo>
                    <a:pt x="481621" y="442035"/>
                  </a:lnTo>
                  <a:lnTo>
                    <a:pt x="481621" y="540998"/>
                  </a:lnTo>
                  <a:lnTo>
                    <a:pt x="626767" y="540998"/>
                  </a:lnTo>
                  <a:lnTo>
                    <a:pt x="626767" y="963242"/>
                  </a:lnTo>
                  <a:lnTo>
                    <a:pt x="1244968" y="963242"/>
                  </a:lnTo>
                  <a:lnTo>
                    <a:pt x="1243518" y="966223"/>
                  </a:lnTo>
                  <a:lnTo>
                    <a:pt x="1221471" y="1004733"/>
                  </a:lnTo>
                  <a:lnTo>
                    <a:pt x="1196966" y="1041585"/>
                  </a:lnTo>
                  <a:lnTo>
                    <a:pt x="1170120" y="1076663"/>
                  </a:lnTo>
                  <a:lnTo>
                    <a:pt x="1141044" y="1109854"/>
                  </a:lnTo>
                  <a:lnTo>
                    <a:pt x="1109854" y="1141044"/>
                  </a:lnTo>
                  <a:lnTo>
                    <a:pt x="1076663" y="1170120"/>
                  </a:lnTo>
                  <a:lnTo>
                    <a:pt x="1041585" y="1196966"/>
                  </a:lnTo>
                  <a:lnTo>
                    <a:pt x="1004733" y="1221471"/>
                  </a:lnTo>
                  <a:lnTo>
                    <a:pt x="966223" y="1243518"/>
                  </a:lnTo>
                  <a:lnTo>
                    <a:pt x="926167" y="1262996"/>
                  </a:lnTo>
                  <a:lnTo>
                    <a:pt x="884679" y="1279789"/>
                  </a:lnTo>
                  <a:lnTo>
                    <a:pt x="841874" y="1293785"/>
                  </a:lnTo>
                  <a:lnTo>
                    <a:pt x="797865" y="1304868"/>
                  </a:lnTo>
                  <a:lnTo>
                    <a:pt x="752766" y="1312926"/>
                  </a:lnTo>
                  <a:lnTo>
                    <a:pt x="706691" y="1317845"/>
                  </a:lnTo>
                  <a:lnTo>
                    <a:pt x="659754" y="1319509"/>
                  </a:lnTo>
                  <a:close/>
                </a:path>
                <a:path w="1319529" h="1319529">
                  <a:moveTo>
                    <a:pt x="1244968" y="963242"/>
                  </a:moveTo>
                  <a:lnTo>
                    <a:pt x="745522" y="963242"/>
                  </a:lnTo>
                  <a:lnTo>
                    <a:pt x="745522" y="349670"/>
                  </a:lnTo>
                  <a:lnTo>
                    <a:pt x="1241448" y="349670"/>
                  </a:lnTo>
                  <a:lnTo>
                    <a:pt x="1243518" y="353286"/>
                  </a:lnTo>
                  <a:lnTo>
                    <a:pt x="1262996" y="393342"/>
                  </a:lnTo>
                  <a:lnTo>
                    <a:pt x="1279789" y="434829"/>
                  </a:lnTo>
                  <a:lnTo>
                    <a:pt x="1293785" y="477634"/>
                  </a:lnTo>
                  <a:lnTo>
                    <a:pt x="1304868" y="521643"/>
                  </a:lnTo>
                  <a:lnTo>
                    <a:pt x="1312926" y="566742"/>
                  </a:lnTo>
                  <a:lnTo>
                    <a:pt x="1317845" y="612817"/>
                  </a:lnTo>
                  <a:lnTo>
                    <a:pt x="1319509" y="659754"/>
                  </a:lnTo>
                  <a:lnTo>
                    <a:pt x="1317845" y="706691"/>
                  </a:lnTo>
                  <a:lnTo>
                    <a:pt x="1312926" y="752766"/>
                  </a:lnTo>
                  <a:lnTo>
                    <a:pt x="1304868" y="797865"/>
                  </a:lnTo>
                  <a:lnTo>
                    <a:pt x="1293785" y="841874"/>
                  </a:lnTo>
                  <a:lnTo>
                    <a:pt x="1279789" y="884679"/>
                  </a:lnTo>
                  <a:lnTo>
                    <a:pt x="1262996" y="926167"/>
                  </a:lnTo>
                  <a:lnTo>
                    <a:pt x="1244968" y="963242"/>
                  </a:lnTo>
                  <a:close/>
                </a:path>
                <a:path w="1319529" h="1319529">
                  <a:moveTo>
                    <a:pt x="626767" y="540998"/>
                  </a:moveTo>
                  <a:lnTo>
                    <a:pt x="481621" y="540998"/>
                  </a:lnTo>
                  <a:lnTo>
                    <a:pt x="626767" y="494816"/>
                  </a:lnTo>
                  <a:lnTo>
                    <a:pt x="626767" y="540998"/>
                  </a:lnTo>
                  <a:close/>
                </a:path>
              </a:pathLst>
            </a:custGeom>
            <a:solidFill>
              <a:srgbClr val="38B4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962644" y="6136781"/>
              <a:ext cx="1231265" cy="1231265"/>
            </a:xfrm>
            <a:custGeom>
              <a:avLst/>
              <a:gdLst/>
              <a:ahLst/>
              <a:cxnLst/>
              <a:rect l="l" t="t" r="r" b="b"/>
              <a:pathLst>
                <a:path w="1231265" h="1231265">
                  <a:moveTo>
                    <a:pt x="615360" y="1230690"/>
                  </a:moveTo>
                  <a:lnTo>
                    <a:pt x="567270" y="1228839"/>
                  </a:lnTo>
                  <a:lnTo>
                    <a:pt x="520193" y="1223377"/>
                  </a:lnTo>
                  <a:lnTo>
                    <a:pt x="474264" y="1214440"/>
                  </a:lnTo>
                  <a:lnTo>
                    <a:pt x="429622" y="1202165"/>
                  </a:lnTo>
                  <a:lnTo>
                    <a:pt x="386402" y="1186690"/>
                  </a:lnTo>
                  <a:lnTo>
                    <a:pt x="344741" y="1168150"/>
                  </a:lnTo>
                  <a:lnTo>
                    <a:pt x="304777" y="1146683"/>
                  </a:lnTo>
                  <a:lnTo>
                    <a:pt x="266646" y="1122425"/>
                  </a:lnTo>
                  <a:lnTo>
                    <a:pt x="230484" y="1095514"/>
                  </a:lnTo>
                  <a:lnTo>
                    <a:pt x="196430" y="1066085"/>
                  </a:lnTo>
                  <a:lnTo>
                    <a:pt x="164619" y="1034276"/>
                  </a:lnTo>
                  <a:lnTo>
                    <a:pt x="135188" y="1000224"/>
                  </a:lnTo>
                  <a:lnTo>
                    <a:pt x="108274" y="964065"/>
                  </a:lnTo>
                  <a:lnTo>
                    <a:pt x="84015" y="925936"/>
                  </a:lnTo>
                  <a:lnTo>
                    <a:pt x="62546" y="885973"/>
                  </a:lnTo>
                  <a:lnTo>
                    <a:pt x="44005" y="844314"/>
                  </a:lnTo>
                  <a:lnTo>
                    <a:pt x="28528" y="801096"/>
                  </a:lnTo>
                  <a:lnTo>
                    <a:pt x="16252" y="756454"/>
                  </a:lnTo>
                  <a:lnTo>
                    <a:pt x="7314" y="710527"/>
                  </a:lnTo>
                  <a:lnTo>
                    <a:pt x="1851" y="663450"/>
                  </a:lnTo>
                  <a:lnTo>
                    <a:pt x="0" y="615360"/>
                  </a:lnTo>
                  <a:lnTo>
                    <a:pt x="1851" y="567270"/>
                  </a:lnTo>
                  <a:lnTo>
                    <a:pt x="7314" y="520193"/>
                  </a:lnTo>
                  <a:lnTo>
                    <a:pt x="16252" y="474264"/>
                  </a:lnTo>
                  <a:lnTo>
                    <a:pt x="28528" y="429622"/>
                  </a:lnTo>
                  <a:lnTo>
                    <a:pt x="44005" y="386402"/>
                  </a:lnTo>
                  <a:lnTo>
                    <a:pt x="62546" y="344741"/>
                  </a:lnTo>
                  <a:lnTo>
                    <a:pt x="84015" y="304777"/>
                  </a:lnTo>
                  <a:lnTo>
                    <a:pt x="108274" y="266646"/>
                  </a:lnTo>
                  <a:lnTo>
                    <a:pt x="135188" y="230484"/>
                  </a:lnTo>
                  <a:lnTo>
                    <a:pt x="164619" y="196430"/>
                  </a:lnTo>
                  <a:lnTo>
                    <a:pt x="196430" y="164619"/>
                  </a:lnTo>
                  <a:lnTo>
                    <a:pt x="230484" y="135188"/>
                  </a:lnTo>
                  <a:lnTo>
                    <a:pt x="266646" y="108274"/>
                  </a:lnTo>
                  <a:lnTo>
                    <a:pt x="304777" y="84015"/>
                  </a:lnTo>
                  <a:lnTo>
                    <a:pt x="344741" y="62546"/>
                  </a:lnTo>
                  <a:lnTo>
                    <a:pt x="386402" y="44005"/>
                  </a:lnTo>
                  <a:lnTo>
                    <a:pt x="429622" y="28528"/>
                  </a:lnTo>
                  <a:lnTo>
                    <a:pt x="474264" y="16252"/>
                  </a:lnTo>
                  <a:lnTo>
                    <a:pt x="520193" y="7314"/>
                  </a:lnTo>
                  <a:lnTo>
                    <a:pt x="567270" y="1851"/>
                  </a:lnTo>
                  <a:lnTo>
                    <a:pt x="615360" y="0"/>
                  </a:lnTo>
                  <a:lnTo>
                    <a:pt x="663450" y="1851"/>
                  </a:lnTo>
                  <a:lnTo>
                    <a:pt x="710528" y="7314"/>
                  </a:lnTo>
                  <a:lnTo>
                    <a:pt x="756456" y="16252"/>
                  </a:lnTo>
                  <a:lnTo>
                    <a:pt x="801099" y="28528"/>
                  </a:lnTo>
                  <a:lnTo>
                    <a:pt x="844319" y="44005"/>
                  </a:lnTo>
                  <a:lnTo>
                    <a:pt x="885979" y="62546"/>
                  </a:lnTo>
                  <a:lnTo>
                    <a:pt x="925944" y="84015"/>
                  </a:lnTo>
                  <a:lnTo>
                    <a:pt x="964075" y="108274"/>
                  </a:lnTo>
                  <a:lnTo>
                    <a:pt x="1000236" y="135188"/>
                  </a:lnTo>
                  <a:lnTo>
                    <a:pt x="1034291" y="164619"/>
                  </a:lnTo>
                  <a:lnTo>
                    <a:pt x="1066102" y="196430"/>
                  </a:lnTo>
                  <a:lnTo>
                    <a:pt x="1095532" y="230484"/>
                  </a:lnTo>
                  <a:lnTo>
                    <a:pt x="1122446" y="266646"/>
                  </a:lnTo>
                  <a:lnTo>
                    <a:pt x="1146706" y="304777"/>
                  </a:lnTo>
                  <a:lnTo>
                    <a:pt x="1168175" y="344741"/>
                  </a:lnTo>
                  <a:lnTo>
                    <a:pt x="1186716" y="386402"/>
                  </a:lnTo>
                  <a:lnTo>
                    <a:pt x="1202193" y="429622"/>
                  </a:lnTo>
                  <a:lnTo>
                    <a:pt x="1214469" y="474264"/>
                  </a:lnTo>
                  <a:lnTo>
                    <a:pt x="1223407" y="520193"/>
                  </a:lnTo>
                  <a:lnTo>
                    <a:pt x="1228870" y="567270"/>
                  </a:lnTo>
                  <a:lnTo>
                    <a:pt x="1230721" y="615360"/>
                  </a:lnTo>
                  <a:lnTo>
                    <a:pt x="1228870" y="663450"/>
                  </a:lnTo>
                  <a:lnTo>
                    <a:pt x="1223407" y="710527"/>
                  </a:lnTo>
                  <a:lnTo>
                    <a:pt x="1214469" y="756454"/>
                  </a:lnTo>
                  <a:lnTo>
                    <a:pt x="1202193" y="801096"/>
                  </a:lnTo>
                  <a:lnTo>
                    <a:pt x="1186716" y="844314"/>
                  </a:lnTo>
                  <a:lnTo>
                    <a:pt x="1168175" y="885973"/>
                  </a:lnTo>
                  <a:lnTo>
                    <a:pt x="1146706" y="925936"/>
                  </a:lnTo>
                  <a:lnTo>
                    <a:pt x="1122446" y="964065"/>
                  </a:lnTo>
                  <a:lnTo>
                    <a:pt x="1095532" y="1000224"/>
                  </a:lnTo>
                  <a:lnTo>
                    <a:pt x="1066102" y="1034276"/>
                  </a:lnTo>
                  <a:lnTo>
                    <a:pt x="1034291" y="1066085"/>
                  </a:lnTo>
                  <a:lnTo>
                    <a:pt x="1000236" y="1095514"/>
                  </a:lnTo>
                  <a:lnTo>
                    <a:pt x="964075" y="1122425"/>
                  </a:lnTo>
                  <a:lnTo>
                    <a:pt x="925944" y="1146683"/>
                  </a:lnTo>
                  <a:lnTo>
                    <a:pt x="885979" y="1168150"/>
                  </a:lnTo>
                  <a:lnTo>
                    <a:pt x="844319" y="1186690"/>
                  </a:lnTo>
                  <a:lnTo>
                    <a:pt x="801099" y="1202165"/>
                  </a:lnTo>
                  <a:lnTo>
                    <a:pt x="756456" y="1214440"/>
                  </a:lnTo>
                  <a:lnTo>
                    <a:pt x="710528" y="1223377"/>
                  </a:lnTo>
                  <a:lnTo>
                    <a:pt x="663450" y="1228839"/>
                  </a:lnTo>
                  <a:lnTo>
                    <a:pt x="615360" y="12306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918185" y="6109117"/>
              <a:ext cx="1319530" cy="1319530"/>
            </a:xfrm>
            <a:custGeom>
              <a:avLst/>
              <a:gdLst/>
              <a:ahLst/>
              <a:cxnLst/>
              <a:rect l="l" t="t" r="r" b="b"/>
              <a:pathLst>
                <a:path w="1319529" h="1319529">
                  <a:moveTo>
                    <a:pt x="659754" y="1319508"/>
                  </a:moveTo>
                  <a:lnTo>
                    <a:pt x="612639" y="1317851"/>
                  </a:lnTo>
                  <a:lnTo>
                    <a:pt x="566419" y="1312956"/>
                  </a:lnTo>
                  <a:lnTo>
                    <a:pt x="521204" y="1304933"/>
                  </a:lnTo>
                  <a:lnTo>
                    <a:pt x="477105" y="1293895"/>
                  </a:lnTo>
                  <a:lnTo>
                    <a:pt x="434236" y="1279953"/>
                  </a:lnTo>
                  <a:lnTo>
                    <a:pt x="392707" y="1263219"/>
                  </a:lnTo>
                  <a:lnTo>
                    <a:pt x="352630" y="1243804"/>
                  </a:lnTo>
                  <a:lnTo>
                    <a:pt x="314116" y="1221821"/>
                  </a:lnTo>
                  <a:lnTo>
                    <a:pt x="277278" y="1197380"/>
                  </a:lnTo>
                  <a:lnTo>
                    <a:pt x="242227" y="1170594"/>
                  </a:lnTo>
                  <a:lnTo>
                    <a:pt x="209075" y="1141574"/>
                  </a:lnTo>
                  <a:lnTo>
                    <a:pt x="177933" y="1110433"/>
                  </a:lnTo>
                  <a:lnTo>
                    <a:pt x="148913" y="1077280"/>
                  </a:lnTo>
                  <a:lnTo>
                    <a:pt x="122127" y="1042229"/>
                  </a:lnTo>
                  <a:lnTo>
                    <a:pt x="97687" y="1005391"/>
                  </a:lnTo>
                  <a:lnTo>
                    <a:pt x="75703" y="966878"/>
                  </a:lnTo>
                  <a:lnTo>
                    <a:pt x="56289" y="926801"/>
                  </a:lnTo>
                  <a:lnTo>
                    <a:pt x="39555" y="885271"/>
                  </a:lnTo>
                  <a:lnTo>
                    <a:pt x="25613" y="842402"/>
                  </a:lnTo>
                  <a:lnTo>
                    <a:pt x="14574" y="798304"/>
                  </a:lnTo>
                  <a:lnTo>
                    <a:pt x="6552" y="753088"/>
                  </a:lnTo>
                  <a:lnTo>
                    <a:pt x="1656" y="706868"/>
                  </a:lnTo>
                  <a:lnTo>
                    <a:pt x="0" y="659754"/>
                  </a:lnTo>
                  <a:lnTo>
                    <a:pt x="1656" y="612639"/>
                  </a:lnTo>
                  <a:lnTo>
                    <a:pt x="6552" y="566419"/>
                  </a:lnTo>
                  <a:lnTo>
                    <a:pt x="14574" y="521204"/>
                  </a:lnTo>
                  <a:lnTo>
                    <a:pt x="25613" y="477105"/>
                  </a:lnTo>
                  <a:lnTo>
                    <a:pt x="39555" y="434236"/>
                  </a:lnTo>
                  <a:lnTo>
                    <a:pt x="56289" y="392707"/>
                  </a:lnTo>
                  <a:lnTo>
                    <a:pt x="75703" y="352630"/>
                  </a:lnTo>
                  <a:lnTo>
                    <a:pt x="97687" y="314116"/>
                  </a:lnTo>
                  <a:lnTo>
                    <a:pt x="122127" y="277278"/>
                  </a:lnTo>
                  <a:lnTo>
                    <a:pt x="148913" y="242227"/>
                  </a:lnTo>
                  <a:lnTo>
                    <a:pt x="177933" y="209075"/>
                  </a:lnTo>
                  <a:lnTo>
                    <a:pt x="209075" y="177933"/>
                  </a:lnTo>
                  <a:lnTo>
                    <a:pt x="242227" y="148913"/>
                  </a:lnTo>
                  <a:lnTo>
                    <a:pt x="277278" y="122127"/>
                  </a:lnTo>
                  <a:lnTo>
                    <a:pt x="314116" y="97687"/>
                  </a:lnTo>
                  <a:lnTo>
                    <a:pt x="352630" y="75703"/>
                  </a:lnTo>
                  <a:lnTo>
                    <a:pt x="392707" y="56289"/>
                  </a:lnTo>
                  <a:lnTo>
                    <a:pt x="434236" y="39555"/>
                  </a:lnTo>
                  <a:lnTo>
                    <a:pt x="477105" y="25613"/>
                  </a:lnTo>
                  <a:lnTo>
                    <a:pt x="521204" y="14574"/>
                  </a:lnTo>
                  <a:lnTo>
                    <a:pt x="566419" y="6552"/>
                  </a:lnTo>
                  <a:lnTo>
                    <a:pt x="612639" y="1656"/>
                  </a:lnTo>
                  <a:lnTo>
                    <a:pt x="659754" y="0"/>
                  </a:lnTo>
                  <a:lnTo>
                    <a:pt x="706868" y="1656"/>
                  </a:lnTo>
                  <a:lnTo>
                    <a:pt x="753088" y="6552"/>
                  </a:lnTo>
                  <a:lnTo>
                    <a:pt x="798304" y="14574"/>
                  </a:lnTo>
                  <a:lnTo>
                    <a:pt x="842402" y="25613"/>
                  </a:lnTo>
                  <a:lnTo>
                    <a:pt x="885271" y="39555"/>
                  </a:lnTo>
                  <a:lnTo>
                    <a:pt x="926801" y="56289"/>
                  </a:lnTo>
                  <a:lnTo>
                    <a:pt x="966878" y="75703"/>
                  </a:lnTo>
                  <a:lnTo>
                    <a:pt x="1005391" y="97687"/>
                  </a:lnTo>
                  <a:lnTo>
                    <a:pt x="1042229" y="122127"/>
                  </a:lnTo>
                  <a:lnTo>
                    <a:pt x="1077280" y="148913"/>
                  </a:lnTo>
                  <a:lnTo>
                    <a:pt x="1110433" y="177933"/>
                  </a:lnTo>
                  <a:lnTo>
                    <a:pt x="1141574" y="209075"/>
                  </a:lnTo>
                  <a:lnTo>
                    <a:pt x="1170594" y="242227"/>
                  </a:lnTo>
                  <a:lnTo>
                    <a:pt x="1197380" y="277278"/>
                  </a:lnTo>
                  <a:lnTo>
                    <a:pt x="1221821" y="314116"/>
                  </a:lnTo>
                  <a:lnTo>
                    <a:pt x="1243804" y="352630"/>
                  </a:lnTo>
                  <a:lnTo>
                    <a:pt x="1256300" y="378424"/>
                  </a:lnTo>
                  <a:lnTo>
                    <a:pt x="658654" y="378424"/>
                  </a:lnTo>
                  <a:lnTo>
                    <a:pt x="603290" y="384199"/>
                  </a:lnTo>
                  <a:lnTo>
                    <a:pt x="555276" y="400823"/>
                  </a:lnTo>
                  <a:lnTo>
                    <a:pt x="515824" y="427238"/>
                  </a:lnTo>
                  <a:lnTo>
                    <a:pt x="486145" y="462391"/>
                  </a:lnTo>
                  <a:lnTo>
                    <a:pt x="467449" y="505226"/>
                  </a:lnTo>
                  <a:lnTo>
                    <a:pt x="460998" y="554303"/>
                  </a:lnTo>
                  <a:lnTo>
                    <a:pt x="460948" y="556557"/>
                  </a:lnTo>
                  <a:lnTo>
                    <a:pt x="737814" y="556557"/>
                  </a:lnTo>
                  <a:lnTo>
                    <a:pt x="735622" y="570186"/>
                  </a:lnTo>
                  <a:lnTo>
                    <a:pt x="720699" y="598500"/>
                  </a:lnTo>
                  <a:lnTo>
                    <a:pt x="691467" y="634143"/>
                  </a:lnTo>
                  <a:lnTo>
                    <a:pt x="644359" y="682130"/>
                  </a:lnTo>
                  <a:lnTo>
                    <a:pt x="467325" y="855371"/>
                  </a:lnTo>
                  <a:lnTo>
                    <a:pt x="467325" y="934651"/>
                  </a:lnTo>
                  <a:lnTo>
                    <a:pt x="1259416" y="934651"/>
                  </a:lnTo>
                  <a:lnTo>
                    <a:pt x="1243804" y="966878"/>
                  </a:lnTo>
                  <a:lnTo>
                    <a:pt x="1221821" y="1005391"/>
                  </a:lnTo>
                  <a:lnTo>
                    <a:pt x="1197380" y="1042229"/>
                  </a:lnTo>
                  <a:lnTo>
                    <a:pt x="1170594" y="1077280"/>
                  </a:lnTo>
                  <a:lnTo>
                    <a:pt x="1141574" y="1110433"/>
                  </a:lnTo>
                  <a:lnTo>
                    <a:pt x="1110433" y="1141574"/>
                  </a:lnTo>
                  <a:lnTo>
                    <a:pt x="1077280" y="1170594"/>
                  </a:lnTo>
                  <a:lnTo>
                    <a:pt x="1042229" y="1197380"/>
                  </a:lnTo>
                  <a:lnTo>
                    <a:pt x="1005391" y="1221821"/>
                  </a:lnTo>
                  <a:lnTo>
                    <a:pt x="966878" y="1243804"/>
                  </a:lnTo>
                  <a:lnTo>
                    <a:pt x="926801" y="1263219"/>
                  </a:lnTo>
                  <a:lnTo>
                    <a:pt x="885271" y="1279953"/>
                  </a:lnTo>
                  <a:lnTo>
                    <a:pt x="842402" y="1293895"/>
                  </a:lnTo>
                  <a:lnTo>
                    <a:pt x="798304" y="1304933"/>
                  </a:lnTo>
                  <a:lnTo>
                    <a:pt x="753088" y="1312956"/>
                  </a:lnTo>
                  <a:lnTo>
                    <a:pt x="706868" y="1317851"/>
                  </a:lnTo>
                  <a:lnTo>
                    <a:pt x="659754" y="1319508"/>
                  </a:lnTo>
                  <a:close/>
                </a:path>
                <a:path w="1319529" h="1319529">
                  <a:moveTo>
                    <a:pt x="1259416" y="934651"/>
                  </a:moveTo>
                  <a:lnTo>
                    <a:pt x="858560" y="934651"/>
                  </a:lnTo>
                  <a:lnTo>
                    <a:pt x="858560" y="840361"/>
                  </a:lnTo>
                  <a:lnTo>
                    <a:pt x="621048" y="840361"/>
                  </a:lnTo>
                  <a:lnTo>
                    <a:pt x="621048" y="833599"/>
                  </a:lnTo>
                  <a:lnTo>
                    <a:pt x="724794" y="734746"/>
                  </a:lnTo>
                  <a:lnTo>
                    <a:pt x="773969" y="685880"/>
                  </a:lnTo>
                  <a:lnTo>
                    <a:pt x="809703" y="643840"/>
                  </a:lnTo>
                  <a:lnTo>
                    <a:pt x="833440" y="606422"/>
                  </a:lnTo>
                  <a:lnTo>
                    <a:pt x="846624" y="571428"/>
                  </a:lnTo>
                  <a:lnTo>
                    <a:pt x="850698" y="536655"/>
                  </a:lnTo>
                  <a:lnTo>
                    <a:pt x="844432" y="493283"/>
                  </a:lnTo>
                  <a:lnTo>
                    <a:pt x="826052" y="454214"/>
                  </a:lnTo>
                  <a:lnTo>
                    <a:pt x="797106" y="422593"/>
                  </a:lnTo>
                  <a:lnTo>
                    <a:pt x="758731" y="398737"/>
                  </a:lnTo>
                  <a:lnTo>
                    <a:pt x="712167" y="383673"/>
                  </a:lnTo>
                  <a:lnTo>
                    <a:pt x="658654" y="378424"/>
                  </a:lnTo>
                  <a:lnTo>
                    <a:pt x="1256300" y="378424"/>
                  </a:lnTo>
                  <a:lnTo>
                    <a:pt x="1279953" y="434236"/>
                  </a:lnTo>
                  <a:lnTo>
                    <a:pt x="1293895" y="477105"/>
                  </a:lnTo>
                  <a:lnTo>
                    <a:pt x="1304933" y="521204"/>
                  </a:lnTo>
                  <a:lnTo>
                    <a:pt x="1312956" y="566419"/>
                  </a:lnTo>
                  <a:lnTo>
                    <a:pt x="1317851" y="612639"/>
                  </a:lnTo>
                  <a:lnTo>
                    <a:pt x="1319508" y="659754"/>
                  </a:lnTo>
                  <a:lnTo>
                    <a:pt x="1317851" y="706868"/>
                  </a:lnTo>
                  <a:lnTo>
                    <a:pt x="1312956" y="753088"/>
                  </a:lnTo>
                  <a:lnTo>
                    <a:pt x="1304933" y="798304"/>
                  </a:lnTo>
                  <a:lnTo>
                    <a:pt x="1293895" y="842402"/>
                  </a:lnTo>
                  <a:lnTo>
                    <a:pt x="1279953" y="885271"/>
                  </a:lnTo>
                  <a:lnTo>
                    <a:pt x="1263219" y="926801"/>
                  </a:lnTo>
                  <a:lnTo>
                    <a:pt x="1259416" y="934651"/>
                  </a:lnTo>
                  <a:close/>
                </a:path>
                <a:path w="1319529" h="1319529">
                  <a:moveTo>
                    <a:pt x="737814" y="556557"/>
                  </a:moveTo>
                  <a:lnTo>
                    <a:pt x="566179" y="556557"/>
                  </a:lnTo>
                  <a:lnTo>
                    <a:pt x="566179" y="554303"/>
                  </a:lnTo>
                  <a:lnTo>
                    <a:pt x="572636" y="520007"/>
                  </a:lnTo>
                  <a:lnTo>
                    <a:pt x="590789" y="493283"/>
                  </a:lnTo>
                  <a:lnTo>
                    <a:pt x="618807" y="475929"/>
                  </a:lnTo>
                  <a:lnTo>
                    <a:pt x="654861" y="469744"/>
                  </a:lnTo>
                  <a:lnTo>
                    <a:pt x="689054" y="475245"/>
                  </a:lnTo>
                  <a:lnTo>
                    <a:pt x="715929" y="490616"/>
                  </a:lnTo>
                  <a:lnTo>
                    <a:pt x="733505" y="514162"/>
                  </a:lnTo>
                  <a:lnTo>
                    <a:pt x="739804" y="544187"/>
                  </a:lnTo>
                  <a:lnTo>
                    <a:pt x="737814" y="556557"/>
                  </a:lnTo>
                  <a:close/>
                </a:path>
              </a:pathLst>
            </a:custGeom>
            <a:solidFill>
              <a:srgbClr val="38B4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 descr="$PPTXTitle"/>
          <p:cNvSpPr txBox="1">
            <a:spLocks noGrp="1"/>
          </p:cNvSpPr>
          <p:nvPr>
            <p:ph type="title"/>
          </p:nvPr>
        </p:nvSpPr>
        <p:spPr>
          <a:xfrm>
            <a:off x="1105027" y="497694"/>
            <a:ext cx="19890494" cy="1723821"/>
          </a:xfrm>
          <a:prstGeom prst="rect">
            <a:avLst/>
          </a:prstGeom>
        </p:spPr>
        <p:txBody>
          <a:bodyPr vert="horz" wrap="square" lIns="0" tIns="74692" rIns="0" bIns="0" rtlCol="0">
            <a:spAutoFit/>
          </a:bodyPr>
          <a:lstStyle/>
          <a:p>
            <a:pPr marL="13961">
              <a:spcBef>
                <a:spcPts val="588"/>
              </a:spcBef>
            </a:pPr>
            <a:r>
              <a:rPr spc="192" dirty="0"/>
              <a:t>Operation:</a:t>
            </a:r>
          </a:p>
          <a:p>
            <a:pPr marL="13961">
              <a:spcBef>
                <a:spcPts val="797"/>
              </a:spcBef>
            </a:pPr>
            <a:r>
              <a:rPr sz="8245" spc="252" dirty="0"/>
              <a:t>Herbert</a:t>
            </a:r>
            <a:r>
              <a:rPr sz="8245" spc="-709" dirty="0"/>
              <a:t> </a:t>
            </a:r>
            <a:r>
              <a:rPr sz="8245" spc="330" dirty="0"/>
              <a:t>Protocol</a:t>
            </a:r>
            <a:endParaRPr sz="8245"/>
          </a:p>
        </p:txBody>
      </p:sp>
      <p:sp>
        <p:nvSpPr>
          <p:cNvPr id="15" name="object 15"/>
          <p:cNvSpPr txBox="1"/>
          <p:nvPr/>
        </p:nvSpPr>
        <p:spPr>
          <a:xfrm>
            <a:off x="1559154" y="6633576"/>
            <a:ext cx="4855001" cy="1795996"/>
          </a:xfrm>
          <a:prstGeom prst="rect">
            <a:avLst/>
          </a:prstGeom>
        </p:spPr>
        <p:txBody>
          <a:bodyPr vert="horz" wrap="square" lIns="0" tIns="12565" rIns="0" bIns="0" rtlCol="0">
            <a:spAutoFit/>
          </a:bodyPr>
          <a:lstStyle/>
          <a:p>
            <a:pPr marL="13961" marR="5584" indent="-698" algn="ctr">
              <a:lnSpc>
                <a:spcPct val="118100"/>
              </a:lnSpc>
              <a:spcBef>
                <a:spcPts val="99"/>
              </a:spcBef>
            </a:pPr>
            <a:r>
              <a:rPr sz="1979" dirty="0">
                <a:latin typeface="Lucida Sans Unicode"/>
                <a:cs typeface="Lucida Sans Unicode"/>
              </a:rPr>
              <a:t>Police</a:t>
            </a:r>
            <a:r>
              <a:rPr sz="1979" spc="77" dirty="0">
                <a:latin typeface="Lucida Sans Unicode"/>
                <a:cs typeface="Lucida Sans Unicode"/>
              </a:rPr>
              <a:t> </a:t>
            </a:r>
            <a:r>
              <a:rPr sz="1979" dirty="0">
                <a:latin typeface="Lucida Sans Unicode"/>
                <a:cs typeface="Lucida Sans Unicode"/>
              </a:rPr>
              <a:t>call</a:t>
            </a:r>
            <a:r>
              <a:rPr sz="1979" spc="82" dirty="0">
                <a:latin typeface="Lucida Sans Unicode"/>
                <a:cs typeface="Lucida Sans Unicode"/>
              </a:rPr>
              <a:t> </a:t>
            </a:r>
            <a:r>
              <a:rPr sz="1979" spc="-11" dirty="0">
                <a:latin typeface="Lucida Sans Unicode"/>
                <a:cs typeface="Lucida Sans Unicode"/>
              </a:rPr>
              <a:t>MedicAlert’s</a:t>
            </a:r>
            <a:r>
              <a:rPr sz="1979" spc="77" dirty="0">
                <a:latin typeface="Lucida Sans Unicode"/>
                <a:cs typeface="Lucida Sans Unicode"/>
              </a:rPr>
              <a:t> </a:t>
            </a:r>
            <a:r>
              <a:rPr sz="1979" b="1" spc="33" dirty="0">
                <a:latin typeface="Trebuchet MS"/>
                <a:cs typeface="Trebuchet MS"/>
              </a:rPr>
              <a:t>24/7 </a:t>
            </a:r>
            <a:r>
              <a:rPr sz="1979" b="1" spc="176" dirty="0">
                <a:latin typeface="Trebuchet MS"/>
                <a:cs typeface="Trebuchet MS"/>
              </a:rPr>
              <a:t>emergency</a:t>
            </a:r>
            <a:r>
              <a:rPr sz="1979" b="1" spc="-154" dirty="0">
                <a:latin typeface="Trebuchet MS"/>
                <a:cs typeface="Trebuchet MS"/>
              </a:rPr>
              <a:t> </a:t>
            </a:r>
            <a:r>
              <a:rPr sz="1979" b="1" spc="93" dirty="0">
                <a:latin typeface="Trebuchet MS"/>
                <a:cs typeface="Trebuchet MS"/>
              </a:rPr>
              <a:t>helpline</a:t>
            </a:r>
            <a:r>
              <a:rPr sz="1979" b="1" spc="-22" dirty="0">
                <a:latin typeface="Trebuchet MS"/>
                <a:cs typeface="Trebuchet MS"/>
              </a:rPr>
              <a:t> </a:t>
            </a:r>
            <a:r>
              <a:rPr sz="1979" spc="60" dirty="0">
                <a:latin typeface="Lucida Sans Unicode"/>
                <a:cs typeface="Lucida Sans Unicode"/>
              </a:rPr>
              <a:t>on</a:t>
            </a:r>
            <a:r>
              <a:rPr sz="1979" spc="-49" dirty="0">
                <a:latin typeface="Lucida Sans Unicode"/>
                <a:cs typeface="Lucida Sans Unicode"/>
              </a:rPr>
              <a:t> </a:t>
            </a:r>
            <a:r>
              <a:rPr sz="1979" spc="-88" dirty="0">
                <a:latin typeface="Lucida Sans Unicode"/>
                <a:cs typeface="Lucida Sans Unicode"/>
              </a:rPr>
              <a:t>0207</a:t>
            </a:r>
            <a:r>
              <a:rPr sz="1979" spc="-49" dirty="0">
                <a:latin typeface="Lucida Sans Unicode"/>
                <a:cs typeface="Lucida Sans Unicode"/>
              </a:rPr>
              <a:t> </a:t>
            </a:r>
            <a:r>
              <a:rPr sz="1979" spc="-88" dirty="0">
                <a:latin typeface="Lucida Sans Unicode"/>
                <a:cs typeface="Lucida Sans Unicode"/>
              </a:rPr>
              <a:t>407</a:t>
            </a:r>
            <a:r>
              <a:rPr sz="1979" spc="-55" dirty="0">
                <a:latin typeface="Lucida Sans Unicode"/>
                <a:cs typeface="Lucida Sans Unicode"/>
              </a:rPr>
              <a:t> </a:t>
            </a:r>
            <a:r>
              <a:rPr sz="1979" spc="-143" dirty="0">
                <a:latin typeface="Lucida Sans Unicode"/>
                <a:cs typeface="Lucida Sans Unicode"/>
              </a:rPr>
              <a:t>2818 </a:t>
            </a:r>
            <a:r>
              <a:rPr sz="1979" dirty="0">
                <a:latin typeface="Lucida Sans Unicode"/>
                <a:cs typeface="Lucida Sans Unicode"/>
              </a:rPr>
              <a:t>with</a:t>
            </a:r>
            <a:r>
              <a:rPr sz="1979" spc="-16" dirty="0">
                <a:latin typeface="Lucida Sans Unicode"/>
                <a:cs typeface="Lucida Sans Unicode"/>
              </a:rPr>
              <a:t> </a:t>
            </a:r>
            <a:r>
              <a:rPr sz="1979" dirty="0">
                <a:latin typeface="Lucida Sans Unicode"/>
                <a:cs typeface="Lucida Sans Unicode"/>
              </a:rPr>
              <a:t>the</a:t>
            </a:r>
            <a:r>
              <a:rPr sz="1979" spc="-11" dirty="0">
                <a:latin typeface="Lucida Sans Unicode"/>
                <a:cs typeface="Lucida Sans Unicode"/>
              </a:rPr>
              <a:t> </a:t>
            </a:r>
            <a:r>
              <a:rPr sz="1979" spc="159" dirty="0">
                <a:latin typeface="Lucida Sans Unicode"/>
                <a:cs typeface="Lucida Sans Unicode"/>
              </a:rPr>
              <a:t>name</a:t>
            </a:r>
            <a:r>
              <a:rPr sz="1979" spc="-11" dirty="0">
                <a:latin typeface="Lucida Sans Unicode"/>
                <a:cs typeface="Lucida Sans Unicode"/>
              </a:rPr>
              <a:t> </a:t>
            </a:r>
            <a:r>
              <a:rPr sz="1979" spc="125" dirty="0">
                <a:latin typeface="Lucida Sans Unicode"/>
                <a:cs typeface="Lucida Sans Unicode"/>
              </a:rPr>
              <a:t>and</a:t>
            </a:r>
            <a:r>
              <a:rPr sz="1979" spc="-11" dirty="0">
                <a:latin typeface="Lucida Sans Unicode"/>
                <a:cs typeface="Lucida Sans Unicode"/>
              </a:rPr>
              <a:t> </a:t>
            </a:r>
            <a:r>
              <a:rPr sz="1979" dirty="0">
                <a:latin typeface="Lucida Sans Unicode"/>
                <a:cs typeface="Lucida Sans Unicode"/>
              </a:rPr>
              <a:t>post</a:t>
            </a:r>
            <a:r>
              <a:rPr sz="1979" spc="-11" dirty="0">
                <a:latin typeface="Lucida Sans Unicode"/>
                <a:cs typeface="Lucida Sans Unicode"/>
              </a:rPr>
              <a:t> </a:t>
            </a:r>
            <a:r>
              <a:rPr sz="1979" spc="110" dirty="0">
                <a:latin typeface="Lucida Sans Unicode"/>
                <a:cs typeface="Lucida Sans Unicode"/>
              </a:rPr>
              <a:t>code </a:t>
            </a:r>
            <a:r>
              <a:rPr sz="1979" dirty="0">
                <a:latin typeface="Lucida Sans Unicode"/>
                <a:cs typeface="Lucida Sans Unicode"/>
              </a:rPr>
              <a:t>provided</a:t>
            </a:r>
            <a:r>
              <a:rPr sz="1979" spc="27" dirty="0">
                <a:latin typeface="Lucida Sans Unicode"/>
                <a:cs typeface="Lucida Sans Unicode"/>
              </a:rPr>
              <a:t> </a:t>
            </a:r>
            <a:r>
              <a:rPr sz="1979" spc="77" dirty="0">
                <a:latin typeface="Lucida Sans Unicode"/>
                <a:cs typeface="Lucida Sans Unicode"/>
              </a:rPr>
              <a:t>by</a:t>
            </a:r>
            <a:r>
              <a:rPr sz="1979" spc="27" dirty="0">
                <a:latin typeface="Lucida Sans Unicode"/>
                <a:cs typeface="Lucida Sans Unicode"/>
              </a:rPr>
              <a:t> </a:t>
            </a:r>
            <a:r>
              <a:rPr sz="1979" dirty="0">
                <a:latin typeface="Lucida Sans Unicode"/>
                <a:cs typeface="Lucida Sans Unicode"/>
              </a:rPr>
              <a:t>the</a:t>
            </a:r>
            <a:r>
              <a:rPr sz="1979" spc="27" dirty="0">
                <a:latin typeface="Lucida Sans Unicode"/>
                <a:cs typeface="Lucida Sans Unicode"/>
              </a:rPr>
              <a:t> </a:t>
            </a:r>
            <a:r>
              <a:rPr sz="1979" spc="-11" dirty="0">
                <a:latin typeface="Lucida Sans Unicode"/>
                <a:cs typeface="Lucida Sans Unicode"/>
              </a:rPr>
              <a:t>individual’s</a:t>
            </a:r>
            <a:r>
              <a:rPr sz="1979" spc="27" dirty="0">
                <a:latin typeface="Lucida Sans Unicode"/>
                <a:cs typeface="Lucida Sans Unicode"/>
              </a:rPr>
              <a:t> </a:t>
            </a:r>
            <a:r>
              <a:rPr sz="1979" spc="82" dirty="0">
                <a:latin typeface="Lucida Sans Unicode"/>
                <a:cs typeface="Lucida Sans Unicode"/>
              </a:rPr>
              <a:t>carer</a:t>
            </a:r>
            <a:r>
              <a:rPr sz="1979" spc="27" dirty="0">
                <a:latin typeface="Lucida Sans Unicode"/>
                <a:cs typeface="Lucida Sans Unicode"/>
              </a:rPr>
              <a:t> </a:t>
            </a:r>
            <a:r>
              <a:rPr sz="1979" spc="-27" dirty="0">
                <a:latin typeface="Lucida Sans Unicode"/>
                <a:cs typeface="Lucida Sans Unicode"/>
              </a:rPr>
              <a:t>or </a:t>
            </a:r>
            <a:r>
              <a:rPr sz="1979" dirty="0">
                <a:latin typeface="Lucida Sans Unicode"/>
                <a:cs typeface="Lucida Sans Unicode"/>
              </a:rPr>
              <a:t>loved</a:t>
            </a:r>
            <a:r>
              <a:rPr sz="1979" spc="176" dirty="0">
                <a:latin typeface="Lucida Sans Unicode"/>
                <a:cs typeface="Lucida Sans Unicode"/>
              </a:rPr>
              <a:t> </a:t>
            </a:r>
            <a:r>
              <a:rPr sz="1979" spc="-22" dirty="0">
                <a:latin typeface="Lucida Sans Unicode"/>
                <a:cs typeface="Lucida Sans Unicode"/>
              </a:rPr>
              <a:t>one.</a:t>
            </a:r>
            <a:endParaRPr sz="1979">
              <a:latin typeface="Lucida Sans Unicode"/>
              <a:cs typeface="Lucida Sans Unicode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095560" y="8745745"/>
            <a:ext cx="4713993" cy="1077210"/>
          </a:xfrm>
          <a:prstGeom prst="rect">
            <a:avLst/>
          </a:prstGeom>
        </p:spPr>
        <p:txBody>
          <a:bodyPr vert="horz" wrap="square" lIns="0" tIns="12565" rIns="0" bIns="0" rtlCol="0">
            <a:spAutoFit/>
          </a:bodyPr>
          <a:lstStyle/>
          <a:p>
            <a:pPr marL="13961" marR="5584" algn="ctr">
              <a:lnSpc>
                <a:spcPct val="118100"/>
              </a:lnSpc>
              <a:spcBef>
                <a:spcPts val="99"/>
              </a:spcBef>
            </a:pPr>
            <a:r>
              <a:rPr sz="1979" spc="-104" dirty="0">
                <a:latin typeface="Lucida Sans Unicode"/>
                <a:cs typeface="Lucida Sans Unicode"/>
              </a:rPr>
              <a:t>If</a:t>
            </a:r>
            <a:r>
              <a:rPr sz="1979" spc="-66" dirty="0">
                <a:latin typeface="Lucida Sans Unicode"/>
                <a:cs typeface="Lucida Sans Unicode"/>
              </a:rPr>
              <a:t> </a:t>
            </a:r>
            <a:r>
              <a:rPr sz="1979" spc="125" dirty="0">
                <a:latin typeface="Lucida Sans Unicode"/>
                <a:cs typeface="Lucida Sans Unicode"/>
              </a:rPr>
              <a:t>we</a:t>
            </a:r>
            <a:r>
              <a:rPr sz="1979" spc="-66" dirty="0">
                <a:latin typeface="Lucida Sans Unicode"/>
                <a:cs typeface="Lucida Sans Unicode"/>
              </a:rPr>
              <a:t> </a:t>
            </a:r>
            <a:r>
              <a:rPr sz="1979" dirty="0">
                <a:latin typeface="Lucida Sans Unicode"/>
                <a:cs typeface="Lucida Sans Unicode"/>
              </a:rPr>
              <a:t>hold</a:t>
            </a:r>
            <a:r>
              <a:rPr sz="1979" spc="-66" dirty="0">
                <a:latin typeface="Lucida Sans Unicode"/>
                <a:cs typeface="Lucida Sans Unicode"/>
              </a:rPr>
              <a:t> </a:t>
            </a:r>
            <a:r>
              <a:rPr sz="1979" spc="252" dirty="0">
                <a:latin typeface="Lucida Sans Unicode"/>
                <a:cs typeface="Lucida Sans Unicode"/>
              </a:rPr>
              <a:t>a</a:t>
            </a:r>
            <a:r>
              <a:rPr sz="1979" spc="-66" dirty="0">
                <a:latin typeface="Lucida Sans Unicode"/>
                <a:cs typeface="Lucida Sans Unicode"/>
              </a:rPr>
              <a:t> </a:t>
            </a:r>
            <a:r>
              <a:rPr sz="1979" dirty="0">
                <a:latin typeface="Lucida Sans Unicode"/>
                <a:cs typeface="Lucida Sans Unicode"/>
              </a:rPr>
              <a:t>Herbert</a:t>
            </a:r>
            <a:r>
              <a:rPr sz="1979" spc="-66" dirty="0">
                <a:latin typeface="Lucida Sans Unicode"/>
                <a:cs typeface="Lucida Sans Unicode"/>
              </a:rPr>
              <a:t> </a:t>
            </a:r>
            <a:r>
              <a:rPr sz="1979" dirty="0">
                <a:latin typeface="Lucida Sans Unicode"/>
                <a:cs typeface="Lucida Sans Unicode"/>
              </a:rPr>
              <a:t>Protocol,</a:t>
            </a:r>
            <a:r>
              <a:rPr sz="1979" spc="-66" dirty="0">
                <a:latin typeface="Lucida Sans Unicode"/>
                <a:cs typeface="Lucida Sans Unicode"/>
              </a:rPr>
              <a:t> </a:t>
            </a:r>
            <a:r>
              <a:rPr sz="1979" spc="-11" dirty="0">
                <a:latin typeface="Lucida Sans Unicode"/>
                <a:cs typeface="Lucida Sans Unicode"/>
              </a:rPr>
              <a:t>this</a:t>
            </a:r>
            <a:r>
              <a:rPr sz="1979" spc="-66" dirty="0">
                <a:latin typeface="Lucida Sans Unicode"/>
                <a:cs typeface="Lucida Sans Unicode"/>
              </a:rPr>
              <a:t> </a:t>
            </a:r>
            <a:r>
              <a:rPr sz="1979" spc="137" dirty="0">
                <a:latin typeface="Lucida Sans Unicode"/>
                <a:cs typeface="Lucida Sans Unicode"/>
              </a:rPr>
              <a:t>can </a:t>
            </a:r>
            <a:r>
              <a:rPr sz="1979" spc="121" dirty="0">
                <a:latin typeface="Lucida Sans Unicode"/>
                <a:cs typeface="Lucida Sans Unicode"/>
              </a:rPr>
              <a:t>be</a:t>
            </a:r>
            <a:r>
              <a:rPr sz="1979" spc="-33" dirty="0">
                <a:latin typeface="Lucida Sans Unicode"/>
                <a:cs typeface="Lucida Sans Unicode"/>
              </a:rPr>
              <a:t> </a:t>
            </a:r>
            <a:r>
              <a:rPr sz="1979" dirty="0">
                <a:latin typeface="Lucida Sans Unicode"/>
                <a:cs typeface="Lucida Sans Unicode"/>
              </a:rPr>
              <a:t>sent</a:t>
            </a:r>
            <a:r>
              <a:rPr sz="1979" spc="-27" dirty="0">
                <a:latin typeface="Lucida Sans Unicode"/>
                <a:cs typeface="Lucida Sans Unicode"/>
              </a:rPr>
              <a:t> </a:t>
            </a:r>
            <a:r>
              <a:rPr sz="1979" b="1" spc="159" dirty="0">
                <a:latin typeface="Trebuchet MS"/>
                <a:cs typeface="Trebuchet MS"/>
              </a:rPr>
              <a:t>immediately</a:t>
            </a:r>
            <a:r>
              <a:rPr sz="1979" b="1" spc="-132" dirty="0">
                <a:latin typeface="Trebuchet MS"/>
                <a:cs typeface="Trebuchet MS"/>
              </a:rPr>
              <a:t> </a:t>
            </a:r>
            <a:r>
              <a:rPr sz="1979" dirty="0">
                <a:latin typeface="Lucida Sans Unicode"/>
                <a:cs typeface="Lucida Sans Unicode"/>
              </a:rPr>
              <a:t>to</a:t>
            </a:r>
            <a:r>
              <a:rPr sz="1979" spc="-27" dirty="0">
                <a:latin typeface="Lucida Sans Unicode"/>
                <a:cs typeface="Lucida Sans Unicode"/>
              </a:rPr>
              <a:t> </a:t>
            </a:r>
            <a:r>
              <a:rPr sz="1979" spc="252" dirty="0">
                <a:latin typeface="Lucida Sans Unicode"/>
                <a:cs typeface="Lucida Sans Unicode"/>
              </a:rPr>
              <a:t>a</a:t>
            </a:r>
            <a:r>
              <a:rPr sz="1979" spc="-27" dirty="0">
                <a:latin typeface="Lucida Sans Unicode"/>
                <a:cs typeface="Lucida Sans Unicode"/>
              </a:rPr>
              <a:t> </a:t>
            </a:r>
            <a:r>
              <a:rPr sz="1979" spc="-11" dirty="0">
                <a:latin typeface="Lucida Sans Unicode"/>
                <a:cs typeface="Lucida Sans Unicode"/>
              </a:rPr>
              <a:t>verified </a:t>
            </a:r>
            <a:r>
              <a:rPr sz="1979" spc="66" dirty="0">
                <a:latin typeface="Lucida Sans Unicode"/>
                <a:cs typeface="Lucida Sans Unicode"/>
              </a:rPr>
              <a:t>email</a:t>
            </a:r>
            <a:r>
              <a:rPr sz="1979" spc="-66" dirty="0">
                <a:latin typeface="Lucida Sans Unicode"/>
                <a:cs typeface="Lucida Sans Unicode"/>
              </a:rPr>
              <a:t> </a:t>
            </a:r>
            <a:r>
              <a:rPr sz="1979" spc="-11" dirty="0">
                <a:latin typeface="Lucida Sans Unicode"/>
                <a:cs typeface="Lucida Sans Unicode"/>
              </a:rPr>
              <a:t>address.</a:t>
            </a:r>
            <a:endParaRPr sz="1979">
              <a:latin typeface="Lucida Sans Unicode"/>
              <a:cs typeface="Lucida Sans Unicode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44478" y="3466765"/>
            <a:ext cx="8833937" cy="785655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3961" marR="5584">
              <a:lnSpc>
                <a:spcPct val="115599"/>
              </a:lnSpc>
              <a:spcBef>
                <a:spcPts val="110"/>
              </a:spcBef>
            </a:pPr>
            <a:r>
              <a:rPr sz="2199" spc="93" dirty="0">
                <a:solidFill>
                  <a:srgbClr val="FFFFFF"/>
                </a:solidFill>
                <a:latin typeface="Lucida Sans Unicode"/>
                <a:cs typeface="Lucida Sans Unicode"/>
              </a:rPr>
              <a:t>When</a:t>
            </a:r>
            <a:r>
              <a:rPr sz="2199" spc="-4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199" spc="264" dirty="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sz="2199" spc="-33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199" b="1" spc="209" dirty="0">
                <a:solidFill>
                  <a:srgbClr val="FFFFFF"/>
                </a:solidFill>
                <a:latin typeface="Trebuchet MS"/>
                <a:cs typeface="Trebuchet MS"/>
              </a:rPr>
              <a:t>missing</a:t>
            </a:r>
            <a:r>
              <a:rPr sz="2199" b="1" spc="-148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199" b="1" spc="143" dirty="0">
                <a:solidFill>
                  <a:srgbClr val="FFFFFF"/>
                </a:solidFill>
                <a:latin typeface="Trebuchet MS"/>
                <a:cs typeface="Trebuchet MS"/>
              </a:rPr>
              <a:t>person</a:t>
            </a:r>
            <a:r>
              <a:rPr sz="2199" b="1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199" spc="-82" dirty="0">
                <a:solidFill>
                  <a:srgbClr val="FFFFFF"/>
                </a:solidFill>
                <a:latin typeface="Lucida Sans Unicode"/>
                <a:cs typeface="Lucida Sans Unicode"/>
              </a:rPr>
              <a:t>is</a:t>
            </a:r>
            <a:r>
              <a:rPr sz="2199" spc="-38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199" dirty="0">
                <a:solidFill>
                  <a:srgbClr val="FFFFFF"/>
                </a:solidFill>
                <a:latin typeface="Lucida Sans Unicode"/>
                <a:cs typeface="Lucida Sans Unicode"/>
              </a:rPr>
              <a:t>reported</a:t>
            </a:r>
            <a:r>
              <a:rPr sz="2199" spc="-38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199" dirty="0">
                <a:solidFill>
                  <a:srgbClr val="FFFFFF"/>
                </a:solidFill>
                <a:latin typeface="Lucida Sans Unicode"/>
                <a:cs typeface="Lucida Sans Unicode"/>
              </a:rPr>
              <a:t>that</a:t>
            </a:r>
            <a:r>
              <a:rPr sz="2199" spc="-38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199" spc="-82" dirty="0">
                <a:solidFill>
                  <a:srgbClr val="FFFFFF"/>
                </a:solidFill>
                <a:latin typeface="Lucida Sans Unicode"/>
                <a:cs typeface="Lucida Sans Unicode"/>
              </a:rPr>
              <a:t>fits</a:t>
            </a:r>
            <a:r>
              <a:rPr sz="2199" spc="-38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199" dirty="0">
                <a:solidFill>
                  <a:srgbClr val="FFFFFF"/>
                </a:solidFill>
                <a:latin typeface="Lucida Sans Unicode"/>
                <a:cs typeface="Lucida Sans Unicode"/>
              </a:rPr>
              <a:t>the</a:t>
            </a:r>
            <a:r>
              <a:rPr sz="2199" spc="-38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199" dirty="0">
                <a:solidFill>
                  <a:srgbClr val="FFFFFF"/>
                </a:solidFill>
                <a:latin typeface="Lucida Sans Unicode"/>
                <a:cs typeface="Lucida Sans Unicode"/>
              </a:rPr>
              <a:t>possible</a:t>
            </a:r>
            <a:r>
              <a:rPr sz="2199" spc="-38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199" spc="-11" dirty="0">
                <a:solidFill>
                  <a:srgbClr val="FFFFFF"/>
                </a:solidFill>
                <a:latin typeface="Lucida Sans Unicode"/>
                <a:cs typeface="Lucida Sans Unicode"/>
              </a:rPr>
              <a:t>person </a:t>
            </a:r>
            <a:r>
              <a:rPr sz="2199" spc="-33" dirty="0">
                <a:solidFill>
                  <a:srgbClr val="FFFFFF"/>
                </a:solidFill>
                <a:latin typeface="Lucida Sans Unicode"/>
                <a:cs typeface="Lucida Sans Unicode"/>
              </a:rPr>
              <a:t>living</a:t>
            </a:r>
            <a:r>
              <a:rPr sz="2199" spc="-1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199" dirty="0">
                <a:solidFill>
                  <a:srgbClr val="FFFFFF"/>
                </a:solidFill>
                <a:latin typeface="Lucida Sans Unicode"/>
                <a:cs typeface="Lucida Sans Unicode"/>
              </a:rPr>
              <a:t>with</a:t>
            </a:r>
            <a:r>
              <a:rPr sz="2199" spc="-121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199" spc="71" dirty="0">
                <a:solidFill>
                  <a:srgbClr val="FFFFFF"/>
                </a:solidFill>
                <a:latin typeface="Lucida Sans Unicode"/>
                <a:cs typeface="Lucida Sans Unicode"/>
              </a:rPr>
              <a:t>dementia</a:t>
            </a:r>
            <a:r>
              <a:rPr sz="2199" spc="-121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199" spc="-11" dirty="0">
                <a:solidFill>
                  <a:srgbClr val="FFFFFF"/>
                </a:solidFill>
                <a:latin typeface="Lucida Sans Unicode"/>
                <a:cs typeface="Lucida Sans Unicode"/>
              </a:rPr>
              <a:t>category:</a:t>
            </a:r>
            <a:endParaRPr sz="2199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97"/>
            <a:ext cx="20104100" cy="11308556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74722" y="543485"/>
              <a:ext cx="3432901" cy="235167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4025549" y="2834013"/>
            <a:ext cx="2492769" cy="303854"/>
          </a:xfrm>
          <a:prstGeom prst="rect">
            <a:avLst/>
          </a:prstGeom>
        </p:spPr>
        <p:txBody>
          <a:bodyPr vert="horz" wrap="square" lIns="0" tIns="16054" rIns="0" bIns="0" rtlCol="0">
            <a:spAutoFit/>
          </a:bodyPr>
          <a:lstStyle/>
          <a:p>
            <a:pPr marL="13961">
              <a:spcBef>
                <a:spcPts val="125"/>
              </a:spcBef>
            </a:pPr>
            <a:r>
              <a:rPr sz="1869" dirty="0">
                <a:solidFill>
                  <a:srgbClr val="FFFFFF"/>
                </a:solidFill>
                <a:latin typeface="Arial"/>
                <a:cs typeface="Arial"/>
              </a:rPr>
              <a:t>Powered</a:t>
            </a:r>
            <a:r>
              <a:rPr sz="1869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69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1869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69" spc="-11" dirty="0">
                <a:solidFill>
                  <a:srgbClr val="FFFFFF"/>
                </a:solidFill>
                <a:latin typeface="Arial"/>
                <a:cs typeface="Arial"/>
              </a:rPr>
              <a:t>MedicAlert</a:t>
            </a:r>
            <a:endParaRPr sz="1869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696284" y="300660"/>
            <a:ext cx="12342382" cy="7141842"/>
            <a:chOff x="1543050" y="273138"/>
            <a:chExt cx="11227435" cy="649668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3050" y="273138"/>
              <a:ext cx="5305440" cy="264794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514288" y="4589129"/>
              <a:ext cx="7256145" cy="2180590"/>
            </a:xfrm>
            <a:custGeom>
              <a:avLst/>
              <a:gdLst/>
              <a:ahLst/>
              <a:cxnLst/>
              <a:rect l="l" t="t" r="r" b="b"/>
              <a:pathLst>
                <a:path w="7256145" h="2180590">
                  <a:moveTo>
                    <a:pt x="6773661" y="2180233"/>
                  </a:moveTo>
                  <a:lnTo>
                    <a:pt x="485759" y="2180233"/>
                  </a:lnTo>
                  <a:lnTo>
                    <a:pt x="437745" y="2177857"/>
                  </a:lnTo>
                  <a:lnTo>
                    <a:pt x="390544" y="2170814"/>
                  </a:lnTo>
                  <a:lnTo>
                    <a:pt x="344475" y="2159237"/>
                  </a:lnTo>
                  <a:lnTo>
                    <a:pt x="299858" y="2143258"/>
                  </a:lnTo>
                  <a:lnTo>
                    <a:pt x="257011" y="2123008"/>
                  </a:lnTo>
                  <a:lnTo>
                    <a:pt x="216253" y="2098619"/>
                  </a:lnTo>
                  <a:lnTo>
                    <a:pt x="177903" y="2070224"/>
                  </a:lnTo>
                  <a:lnTo>
                    <a:pt x="142280" y="2037953"/>
                  </a:lnTo>
                  <a:lnTo>
                    <a:pt x="110009" y="2002322"/>
                  </a:lnTo>
                  <a:lnTo>
                    <a:pt x="81614" y="1963968"/>
                  </a:lnTo>
                  <a:lnTo>
                    <a:pt x="57225" y="1923209"/>
                  </a:lnTo>
                  <a:lnTo>
                    <a:pt x="36975" y="1880364"/>
                  </a:lnTo>
                  <a:lnTo>
                    <a:pt x="20996" y="1835750"/>
                  </a:lnTo>
                  <a:lnTo>
                    <a:pt x="9419" y="1789685"/>
                  </a:lnTo>
                  <a:lnTo>
                    <a:pt x="2376" y="1742487"/>
                  </a:lnTo>
                  <a:lnTo>
                    <a:pt x="0" y="1694474"/>
                  </a:lnTo>
                  <a:lnTo>
                    <a:pt x="0" y="485790"/>
                  </a:lnTo>
                  <a:lnTo>
                    <a:pt x="2376" y="437775"/>
                  </a:lnTo>
                  <a:lnTo>
                    <a:pt x="9419" y="390574"/>
                  </a:lnTo>
                  <a:lnTo>
                    <a:pt x="20996" y="344504"/>
                  </a:lnTo>
                  <a:lnTo>
                    <a:pt x="36975" y="299884"/>
                  </a:lnTo>
                  <a:lnTo>
                    <a:pt x="57225" y="257034"/>
                  </a:lnTo>
                  <a:lnTo>
                    <a:pt x="81614" y="216270"/>
                  </a:lnTo>
                  <a:lnTo>
                    <a:pt x="110009" y="177913"/>
                  </a:lnTo>
                  <a:lnTo>
                    <a:pt x="142280" y="142280"/>
                  </a:lnTo>
                  <a:lnTo>
                    <a:pt x="177903" y="110009"/>
                  </a:lnTo>
                  <a:lnTo>
                    <a:pt x="216253" y="81614"/>
                  </a:lnTo>
                  <a:lnTo>
                    <a:pt x="257011" y="57225"/>
                  </a:lnTo>
                  <a:lnTo>
                    <a:pt x="299858" y="36975"/>
                  </a:lnTo>
                  <a:lnTo>
                    <a:pt x="344475" y="20996"/>
                  </a:lnTo>
                  <a:lnTo>
                    <a:pt x="390544" y="9419"/>
                  </a:lnTo>
                  <a:lnTo>
                    <a:pt x="437745" y="2376"/>
                  </a:lnTo>
                  <a:lnTo>
                    <a:pt x="485759" y="0"/>
                  </a:lnTo>
                  <a:lnTo>
                    <a:pt x="6773661" y="0"/>
                  </a:lnTo>
                  <a:lnTo>
                    <a:pt x="6821675" y="2376"/>
                  </a:lnTo>
                  <a:lnTo>
                    <a:pt x="6868876" y="9419"/>
                  </a:lnTo>
                  <a:lnTo>
                    <a:pt x="6914945" y="20996"/>
                  </a:lnTo>
                  <a:lnTo>
                    <a:pt x="6959562" y="36975"/>
                  </a:lnTo>
                  <a:lnTo>
                    <a:pt x="7002409" y="57225"/>
                  </a:lnTo>
                  <a:lnTo>
                    <a:pt x="7043167" y="81614"/>
                  </a:lnTo>
                  <a:lnTo>
                    <a:pt x="7081517" y="110009"/>
                  </a:lnTo>
                  <a:lnTo>
                    <a:pt x="7117140" y="142280"/>
                  </a:lnTo>
                  <a:lnTo>
                    <a:pt x="7149410" y="177913"/>
                  </a:lnTo>
                  <a:lnTo>
                    <a:pt x="7177806" y="216270"/>
                  </a:lnTo>
                  <a:lnTo>
                    <a:pt x="7202195" y="257034"/>
                  </a:lnTo>
                  <a:lnTo>
                    <a:pt x="7222444" y="299884"/>
                  </a:lnTo>
                  <a:lnTo>
                    <a:pt x="7238424" y="344504"/>
                  </a:lnTo>
                  <a:lnTo>
                    <a:pt x="7250001" y="390574"/>
                  </a:lnTo>
                  <a:lnTo>
                    <a:pt x="7256090" y="431387"/>
                  </a:lnTo>
                  <a:lnTo>
                    <a:pt x="7256090" y="1748875"/>
                  </a:lnTo>
                  <a:lnTo>
                    <a:pt x="7250001" y="1789685"/>
                  </a:lnTo>
                  <a:lnTo>
                    <a:pt x="7238424" y="1835750"/>
                  </a:lnTo>
                  <a:lnTo>
                    <a:pt x="7222444" y="1880364"/>
                  </a:lnTo>
                  <a:lnTo>
                    <a:pt x="7202195" y="1923209"/>
                  </a:lnTo>
                  <a:lnTo>
                    <a:pt x="7177806" y="1963968"/>
                  </a:lnTo>
                  <a:lnTo>
                    <a:pt x="7149410" y="2002322"/>
                  </a:lnTo>
                  <a:lnTo>
                    <a:pt x="7117140" y="2037953"/>
                  </a:lnTo>
                  <a:lnTo>
                    <a:pt x="7081517" y="2070224"/>
                  </a:lnTo>
                  <a:lnTo>
                    <a:pt x="7043167" y="2098619"/>
                  </a:lnTo>
                  <a:lnTo>
                    <a:pt x="7002409" y="2123008"/>
                  </a:lnTo>
                  <a:lnTo>
                    <a:pt x="6959562" y="2143258"/>
                  </a:lnTo>
                  <a:lnTo>
                    <a:pt x="6914945" y="2159237"/>
                  </a:lnTo>
                  <a:lnTo>
                    <a:pt x="6868876" y="2170814"/>
                  </a:lnTo>
                  <a:lnTo>
                    <a:pt x="6821675" y="2177857"/>
                  </a:lnTo>
                  <a:lnTo>
                    <a:pt x="6773661" y="21802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2181720" y="9770989"/>
            <a:ext cx="4859887" cy="814635"/>
          </a:xfrm>
          <a:custGeom>
            <a:avLst/>
            <a:gdLst/>
            <a:ahLst/>
            <a:cxnLst/>
            <a:rect l="l" t="t" r="r" b="b"/>
            <a:pathLst>
              <a:path w="4420870" h="741045">
                <a:moveTo>
                  <a:pt x="4050100" y="740664"/>
                </a:moveTo>
                <a:lnTo>
                  <a:pt x="370344" y="740664"/>
                </a:lnTo>
                <a:lnTo>
                  <a:pt x="323888" y="737778"/>
                </a:lnTo>
                <a:lnTo>
                  <a:pt x="279155" y="729355"/>
                </a:lnTo>
                <a:lnTo>
                  <a:pt x="236491" y="715739"/>
                </a:lnTo>
                <a:lnTo>
                  <a:pt x="196243" y="697278"/>
                </a:lnTo>
                <a:lnTo>
                  <a:pt x="158758" y="674319"/>
                </a:lnTo>
                <a:lnTo>
                  <a:pt x="124383" y="647208"/>
                </a:lnTo>
                <a:lnTo>
                  <a:pt x="93466" y="616293"/>
                </a:lnTo>
                <a:lnTo>
                  <a:pt x="66353" y="581920"/>
                </a:lnTo>
                <a:lnTo>
                  <a:pt x="43391" y="544436"/>
                </a:lnTo>
                <a:lnTo>
                  <a:pt x="24928" y="504189"/>
                </a:lnTo>
                <a:lnTo>
                  <a:pt x="11310" y="461524"/>
                </a:lnTo>
                <a:lnTo>
                  <a:pt x="2885" y="416790"/>
                </a:lnTo>
                <a:lnTo>
                  <a:pt x="0" y="370332"/>
                </a:lnTo>
                <a:lnTo>
                  <a:pt x="2885" y="323879"/>
                </a:lnTo>
                <a:lnTo>
                  <a:pt x="11310" y="279149"/>
                </a:lnTo>
                <a:lnTo>
                  <a:pt x="24928" y="236487"/>
                </a:lnTo>
                <a:lnTo>
                  <a:pt x="43391" y="196240"/>
                </a:lnTo>
                <a:lnTo>
                  <a:pt x="66353" y="158756"/>
                </a:lnTo>
                <a:lnTo>
                  <a:pt x="93466" y="124382"/>
                </a:lnTo>
                <a:lnTo>
                  <a:pt x="124383" y="93466"/>
                </a:lnTo>
                <a:lnTo>
                  <a:pt x="158758" y="66353"/>
                </a:lnTo>
                <a:lnTo>
                  <a:pt x="196243" y="43391"/>
                </a:lnTo>
                <a:lnTo>
                  <a:pt x="236491" y="24928"/>
                </a:lnTo>
                <a:lnTo>
                  <a:pt x="279155" y="11310"/>
                </a:lnTo>
                <a:lnTo>
                  <a:pt x="323888" y="2885"/>
                </a:lnTo>
                <a:lnTo>
                  <a:pt x="370344" y="0"/>
                </a:lnTo>
                <a:lnTo>
                  <a:pt x="4050100" y="0"/>
                </a:lnTo>
                <a:lnTo>
                  <a:pt x="4096552" y="2885"/>
                </a:lnTo>
                <a:lnTo>
                  <a:pt x="4141283" y="11310"/>
                </a:lnTo>
                <a:lnTo>
                  <a:pt x="4183945" y="24928"/>
                </a:lnTo>
                <a:lnTo>
                  <a:pt x="4224191" y="43391"/>
                </a:lnTo>
                <a:lnTo>
                  <a:pt x="4261675" y="66353"/>
                </a:lnTo>
                <a:lnTo>
                  <a:pt x="4296049" y="93466"/>
                </a:lnTo>
                <a:lnTo>
                  <a:pt x="4326966" y="124382"/>
                </a:lnTo>
                <a:lnTo>
                  <a:pt x="4354078" y="158756"/>
                </a:lnTo>
                <a:lnTo>
                  <a:pt x="4377040" y="196240"/>
                </a:lnTo>
                <a:lnTo>
                  <a:pt x="4395503" y="236487"/>
                </a:lnTo>
                <a:lnTo>
                  <a:pt x="4409121" y="279149"/>
                </a:lnTo>
                <a:lnTo>
                  <a:pt x="4417546" y="323879"/>
                </a:lnTo>
                <a:lnTo>
                  <a:pt x="4420432" y="370332"/>
                </a:lnTo>
                <a:lnTo>
                  <a:pt x="4417546" y="416790"/>
                </a:lnTo>
                <a:lnTo>
                  <a:pt x="4409121" y="461524"/>
                </a:lnTo>
                <a:lnTo>
                  <a:pt x="4395503" y="504189"/>
                </a:lnTo>
                <a:lnTo>
                  <a:pt x="4377040" y="544436"/>
                </a:lnTo>
                <a:lnTo>
                  <a:pt x="4354078" y="581920"/>
                </a:lnTo>
                <a:lnTo>
                  <a:pt x="4326966" y="616293"/>
                </a:lnTo>
                <a:lnTo>
                  <a:pt x="4296049" y="647208"/>
                </a:lnTo>
                <a:lnTo>
                  <a:pt x="4261675" y="674319"/>
                </a:lnTo>
                <a:lnTo>
                  <a:pt x="4224191" y="697278"/>
                </a:lnTo>
                <a:lnTo>
                  <a:pt x="4183945" y="715739"/>
                </a:lnTo>
                <a:lnTo>
                  <a:pt x="4141283" y="729355"/>
                </a:lnTo>
                <a:lnTo>
                  <a:pt x="4096552" y="737778"/>
                </a:lnTo>
                <a:lnTo>
                  <a:pt x="4050100" y="740664"/>
                </a:lnTo>
                <a:close/>
              </a:path>
            </a:pathLst>
          </a:custGeom>
          <a:solidFill>
            <a:srgbClr val="FD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007556" y="9970005"/>
            <a:ext cx="3208279" cy="352523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3961">
              <a:spcBef>
                <a:spcPts val="110"/>
              </a:spcBef>
            </a:pPr>
            <a:r>
              <a:rPr sz="2199" spc="-11" dirty="0">
                <a:solidFill>
                  <a:srgbClr val="FEFEFE"/>
                </a:solidFill>
                <a:latin typeface="Lucida Sans Unicode"/>
                <a:cs typeface="Lucida Sans Unicode"/>
                <a:hlinkClick r:id="rId5"/>
              </a:rPr>
              <a:t>www.medicalert.org.uk</a:t>
            </a:r>
            <a:endParaRPr sz="2199">
              <a:latin typeface="Lucida Sans Unicode"/>
              <a:cs typeface="Lucida Sans Unicode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3091455" y="9709170"/>
            <a:ext cx="4561118" cy="938889"/>
          </a:xfrm>
          <a:custGeom>
            <a:avLst/>
            <a:gdLst/>
            <a:ahLst/>
            <a:cxnLst/>
            <a:rect l="l" t="t" r="r" b="b"/>
            <a:pathLst>
              <a:path w="4149090" h="854075">
                <a:moveTo>
                  <a:pt x="47625" y="382866"/>
                </a:moveTo>
                <a:lnTo>
                  <a:pt x="0" y="382866"/>
                </a:lnTo>
                <a:lnTo>
                  <a:pt x="0" y="668616"/>
                </a:lnTo>
                <a:lnTo>
                  <a:pt x="47625" y="668616"/>
                </a:lnTo>
                <a:lnTo>
                  <a:pt x="47625" y="382866"/>
                </a:lnTo>
                <a:close/>
              </a:path>
              <a:path w="4149090" h="854075">
                <a:moveTo>
                  <a:pt x="47625" y="49491"/>
                </a:moveTo>
                <a:lnTo>
                  <a:pt x="0" y="49491"/>
                </a:lnTo>
                <a:lnTo>
                  <a:pt x="0" y="335241"/>
                </a:lnTo>
                <a:lnTo>
                  <a:pt x="47625" y="335241"/>
                </a:lnTo>
                <a:lnTo>
                  <a:pt x="47625" y="49491"/>
                </a:lnTo>
                <a:close/>
              </a:path>
              <a:path w="4149090" h="854075">
                <a:moveTo>
                  <a:pt x="148894" y="805459"/>
                </a:moveTo>
                <a:lnTo>
                  <a:pt x="47625" y="805459"/>
                </a:lnTo>
                <a:lnTo>
                  <a:pt x="47625" y="716241"/>
                </a:lnTo>
                <a:lnTo>
                  <a:pt x="0" y="716241"/>
                </a:lnTo>
                <a:lnTo>
                  <a:pt x="0" y="853084"/>
                </a:lnTo>
                <a:lnTo>
                  <a:pt x="47625" y="853084"/>
                </a:lnTo>
                <a:lnTo>
                  <a:pt x="148894" y="853084"/>
                </a:lnTo>
                <a:lnTo>
                  <a:pt x="148894" y="805459"/>
                </a:lnTo>
                <a:close/>
              </a:path>
              <a:path w="4149090" h="854075">
                <a:moveTo>
                  <a:pt x="285750" y="12"/>
                </a:moveTo>
                <a:lnTo>
                  <a:pt x="47625" y="12"/>
                </a:lnTo>
                <a:lnTo>
                  <a:pt x="0" y="12"/>
                </a:lnTo>
                <a:lnTo>
                  <a:pt x="0" y="1282"/>
                </a:lnTo>
                <a:lnTo>
                  <a:pt x="0" y="48272"/>
                </a:lnTo>
                <a:lnTo>
                  <a:pt x="285750" y="48272"/>
                </a:lnTo>
                <a:lnTo>
                  <a:pt x="285750" y="1866"/>
                </a:lnTo>
                <a:lnTo>
                  <a:pt x="285750" y="1282"/>
                </a:lnTo>
                <a:lnTo>
                  <a:pt x="285750" y="12"/>
                </a:lnTo>
                <a:close/>
              </a:path>
              <a:path w="4149090" h="854075">
                <a:moveTo>
                  <a:pt x="482269" y="805459"/>
                </a:moveTo>
                <a:lnTo>
                  <a:pt x="196519" y="805459"/>
                </a:lnTo>
                <a:lnTo>
                  <a:pt x="196519" y="853084"/>
                </a:lnTo>
                <a:lnTo>
                  <a:pt x="482269" y="853084"/>
                </a:lnTo>
                <a:lnTo>
                  <a:pt x="482269" y="805459"/>
                </a:lnTo>
                <a:close/>
              </a:path>
              <a:path w="4149090" h="854075">
                <a:moveTo>
                  <a:pt x="619125" y="0"/>
                </a:moveTo>
                <a:lnTo>
                  <a:pt x="333375" y="0"/>
                </a:lnTo>
                <a:lnTo>
                  <a:pt x="333375" y="47637"/>
                </a:lnTo>
                <a:lnTo>
                  <a:pt x="619125" y="47637"/>
                </a:lnTo>
                <a:lnTo>
                  <a:pt x="619125" y="0"/>
                </a:lnTo>
                <a:close/>
              </a:path>
              <a:path w="4149090" h="854075">
                <a:moveTo>
                  <a:pt x="815644" y="805459"/>
                </a:moveTo>
                <a:lnTo>
                  <a:pt x="529894" y="805459"/>
                </a:lnTo>
                <a:lnTo>
                  <a:pt x="529894" y="853084"/>
                </a:lnTo>
                <a:lnTo>
                  <a:pt x="815644" y="853084"/>
                </a:lnTo>
                <a:lnTo>
                  <a:pt x="815644" y="805459"/>
                </a:lnTo>
                <a:close/>
              </a:path>
              <a:path w="4149090" h="854075">
                <a:moveTo>
                  <a:pt x="952500" y="0"/>
                </a:moveTo>
                <a:lnTo>
                  <a:pt x="666750" y="0"/>
                </a:lnTo>
                <a:lnTo>
                  <a:pt x="666750" y="47637"/>
                </a:lnTo>
                <a:lnTo>
                  <a:pt x="952500" y="47637"/>
                </a:lnTo>
                <a:lnTo>
                  <a:pt x="952500" y="0"/>
                </a:lnTo>
                <a:close/>
              </a:path>
              <a:path w="4149090" h="854075">
                <a:moveTo>
                  <a:pt x="1149019" y="805459"/>
                </a:moveTo>
                <a:lnTo>
                  <a:pt x="863269" y="805459"/>
                </a:lnTo>
                <a:lnTo>
                  <a:pt x="863269" y="853084"/>
                </a:lnTo>
                <a:lnTo>
                  <a:pt x="1149019" y="853084"/>
                </a:lnTo>
                <a:lnTo>
                  <a:pt x="1149019" y="805459"/>
                </a:lnTo>
                <a:close/>
              </a:path>
              <a:path w="4149090" h="854075">
                <a:moveTo>
                  <a:pt x="1285875" y="0"/>
                </a:moveTo>
                <a:lnTo>
                  <a:pt x="1000125" y="0"/>
                </a:lnTo>
                <a:lnTo>
                  <a:pt x="1000125" y="47637"/>
                </a:lnTo>
                <a:lnTo>
                  <a:pt x="1285875" y="47637"/>
                </a:lnTo>
                <a:lnTo>
                  <a:pt x="1285875" y="0"/>
                </a:lnTo>
                <a:close/>
              </a:path>
              <a:path w="4149090" h="854075">
                <a:moveTo>
                  <a:pt x="1482394" y="805459"/>
                </a:moveTo>
                <a:lnTo>
                  <a:pt x="1196644" y="805459"/>
                </a:lnTo>
                <a:lnTo>
                  <a:pt x="1196644" y="853084"/>
                </a:lnTo>
                <a:lnTo>
                  <a:pt x="1482394" y="853084"/>
                </a:lnTo>
                <a:lnTo>
                  <a:pt x="1482394" y="805459"/>
                </a:lnTo>
                <a:close/>
              </a:path>
              <a:path w="4149090" h="854075">
                <a:moveTo>
                  <a:pt x="1619250" y="0"/>
                </a:moveTo>
                <a:lnTo>
                  <a:pt x="1333500" y="0"/>
                </a:lnTo>
                <a:lnTo>
                  <a:pt x="1333500" y="47637"/>
                </a:lnTo>
                <a:lnTo>
                  <a:pt x="1619250" y="47637"/>
                </a:lnTo>
                <a:lnTo>
                  <a:pt x="1619250" y="0"/>
                </a:lnTo>
                <a:close/>
              </a:path>
              <a:path w="4149090" h="854075">
                <a:moveTo>
                  <a:pt x="1815769" y="805459"/>
                </a:moveTo>
                <a:lnTo>
                  <a:pt x="1530019" y="805459"/>
                </a:lnTo>
                <a:lnTo>
                  <a:pt x="1530019" y="853084"/>
                </a:lnTo>
                <a:lnTo>
                  <a:pt x="1815769" y="853084"/>
                </a:lnTo>
                <a:lnTo>
                  <a:pt x="1815769" y="805459"/>
                </a:lnTo>
                <a:close/>
              </a:path>
              <a:path w="4149090" h="854075">
                <a:moveTo>
                  <a:pt x="1952625" y="0"/>
                </a:moveTo>
                <a:lnTo>
                  <a:pt x="1666875" y="0"/>
                </a:lnTo>
                <a:lnTo>
                  <a:pt x="1666875" y="47637"/>
                </a:lnTo>
                <a:lnTo>
                  <a:pt x="1952625" y="47637"/>
                </a:lnTo>
                <a:lnTo>
                  <a:pt x="1952625" y="0"/>
                </a:lnTo>
                <a:close/>
              </a:path>
              <a:path w="4149090" h="854075">
                <a:moveTo>
                  <a:pt x="2149144" y="805459"/>
                </a:moveTo>
                <a:lnTo>
                  <a:pt x="1863394" y="805459"/>
                </a:lnTo>
                <a:lnTo>
                  <a:pt x="1863394" y="853084"/>
                </a:lnTo>
                <a:lnTo>
                  <a:pt x="2149144" y="853084"/>
                </a:lnTo>
                <a:lnTo>
                  <a:pt x="2149144" y="805459"/>
                </a:lnTo>
                <a:close/>
              </a:path>
              <a:path w="4149090" h="854075">
                <a:moveTo>
                  <a:pt x="2286000" y="0"/>
                </a:moveTo>
                <a:lnTo>
                  <a:pt x="2000250" y="0"/>
                </a:lnTo>
                <a:lnTo>
                  <a:pt x="2000250" y="47637"/>
                </a:lnTo>
                <a:lnTo>
                  <a:pt x="2286000" y="47637"/>
                </a:lnTo>
                <a:lnTo>
                  <a:pt x="2286000" y="0"/>
                </a:lnTo>
                <a:close/>
              </a:path>
              <a:path w="4149090" h="854075">
                <a:moveTo>
                  <a:pt x="2482519" y="805459"/>
                </a:moveTo>
                <a:lnTo>
                  <a:pt x="2196769" y="805459"/>
                </a:lnTo>
                <a:lnTo>
                  <a:pt x="2196769" y="853084"/>
                </a:lnTo>
                <a:lnTo>
                  <a:pt x="2482519" y="853084"/>
                </a:lnTo>
                <a:lnTo>
                  <a:pt x="2482519" y="805459"/>
                </a:lnTo>
                <a:close/>
              </a:path>
              <a:path w="4149090" h="854075">
                <a:moveTo>
                  <a:pt x="2619375" y="0"/>
                </a:moveTo>
                <a:lnTo>
                  <a:pt x="2333625" y="0"/>
                </a:lnTo>
                <a:lnTo>
                  <a:pt x="2333625" y="47637"/>
                </a:lnTo>
                <a:lnTo>
                  <a:pt x="2619375" y="47637"/>
                </a:lnTo>
                <a:lnTo>
                  <a:pt x="2619375" y="0"/>
                </a:lnTo>
                <a:close/>
              </a:path>
              <a:path w="4149090" h="854075">
                <a:moveTo>
                  <a:pt x="2815894" y="805459"/>
                </a:moveTo>
                <a:lnTo>
                  <a:pt x="2530144" y="805459"/>
                </a:lnTo>
                <a:lnTo>
                  <a:pt x="2530144" y="853084"/>
                </a:lnTo>
                <a:lnTo>
                  <a:pt x="2815894" y="853084"/>
                </a:lnTo>
                <a:lnTo>
                  <a:pt x="2815894" y="805459"/>
                </a:lnTo>
                <a:close/>
              </a:path>
              <a:path w="4149090" h="854075">
                <a:moveTo>
                  <a:pt x="2952750" y="0"/>
                </a:moveTo>
                <a:lnTo>
                  <a:pt x="2667000" y="0"/>
                </a:lnTo>
                <a:lnTo>
                  <a:pt x="2667000" y="47637"/>
                </a:lnTo>
                <a:lnTo>
                  <a:pt x="2952750" y="47637"/>
                </a:lnTo>
                <a:lnTo>
                  <a:pt x="2952750" y="0"/>
                </a:lnTo>
                <a:close/>
              </a:path>
              <a:path w="4149090" h="854075">
                <a:moveTo>
                  <a:pt x="3149269" y="805459"/>
                </a:moveTo>
                <a:lnTo>
                  <a:pt x="2863519" y="805459"/>
                </a:lnTo>
                <a:lnTo>
                  <a:pt x="2863519" y="853084"/>
                </a:lnTo>
                <a:lnTo>
                  <a:pt x="3149269" y="853084"/>
                </a:lnTo>
                <a:lnTo>
                  <a:pt x="3149269" y="805459"/>
                </a:lnTo>
                <a:close/>
              </a:path>
              <a:path w="4149090" h="854075">
                <a:moveTo>
                  <a:pt x="3286125" y="0"/>
                </a:moveTo>
                <a:lnTo>
                  <a:pt x="3000375" y="0"/>
                </a:lnTo>
                <a:lnTo>
                  <a:pt x="3000375" y="47637"/>
                </a:lnTo>
                <a:lnTo>
                  <a:pt x="3286125" y="47637"/>
                </a:lnTo>
                <a:lnTo>
                  <a:pt x="3286125" y="0"/>
                </a:lnTo>
                <a:close/>
              </a:path>
              <a:path w="4149090" h="854075">
                <a:moveTo>
                  <a:pt x="3482644" y="805459"/>
                </a:moveTo>
                <a:lnTo>
                  <a:pt x="3196894" y="805459"/>
                </a:lnTo>
                <a:lnTo>
                  <a:pt x="3196894" y="853084"/>
                </a:lnTo>
                <a:lnTo>
                  <a:pt x="3482644" y="853084"/>
                </a:lnTo>
                <a:lnTo>
                  <a:pt x="3482644" y="805459"/>
                </a:lnTo>
                <a:close/>
              </a:path>
              <a:path w="4149090" h="854075">
                <a:moveTo>
                  <a:pt x="3619500" y="0"/>
                </a:moveTo>
                <a:lnTo>
                  <a:pt x="3333750" y="0"/>
                </a:lnTo>
                <a:lnTo>
                  <a:pt x="3333750" y="47637"/>
                </a:lnTo>
                <a:lnTo>
                  <a:pt x="3619500" y="47637"/>
                </a:lnTo>
                <a:lnTo>
                  <a:pt x="3619500" y="0"/>
                </a:lnTo>
                <a:close/>
              </a:path>
              <a:path w="4149090" h="854075">
                <a:moveTo>
                  <a:pt x="3816019" y="805459"/>
                </a:moveTo>
                <a:lnTo>
                  <a:pt x="3530269" y="805459"/>
                </a:lnTo>
                <a:lnTo>
                  <a:pt x="3530269" y="853084"/>
                </a:lnTo>
                <a:lnTo>
                  <a:pt x="3816019" y="853084"/>
                </a:lnTo>
                <a:lnTo>
                  <a:pt x="3816019" y="805459"/>
                </a:lnTo>
                <a:close/>
              </a:path>
              <a:path w="4149090" h="854075">
                <a:moveTo>
                  <a:pt x="3952875" y="0"/>
                </a:moveTo>
                <a:lnTo>
                  <a:pt x="3667125" y="0"/>
                </a:lnTo>
                <a:lnTo>
                  <a:pt x="3667125" y="47637"/>
                </a:lnTo>
                <a:lnTo>
                  <a:pt x="3952875" y="47637"/>
                </a:lnTo>
                <a:lnTo>
                  <a:pt x="3952875" y="0"/>
                </a:lnTo>
                <a:close/>
              </a:path>
              <a:path w="4149090" h="854075">
                <a:moveTo>
                  <a:pt x="4148480" y="805192"/>
                </a:moveTo>
                <a:lnTo>
                  <a:pt x="3863644" y="805192"/>
                </a:lnTo>
                <a:lnTo>
                  <a:pt x="3863644" y="852182"/>
                </a:lnTo>
                <a:lnTo>
                  <a:pt x="3863644" y="853452"/>
                </a:lnTo>
                <a:lnTo>
                  <a:pt x="4100842" y="853452"/>
                </a:lnTo>
                <a:lnTo>
                  <a:pt x="4100842" y="853084"/>
                </a:lnTo>
                <a:lnTo>
                  <a:pt x="4148467" y="853084"/>
                </a:lnTo>
                <a:lnTo>
                  <a:pt x="4148467" y="852182"/>
                </a:lnTo>
                <a:lnTo>
                  <a:pt x="4148480" y="805192"/>
                </a:lnTo>
                <a:close/>
              </a:path>
              <a:path w="4149090" h="854075">
                <a:moveTo>
                  <a:pt x="4148480" y="518782"/>
                </a:moveTo>
                <a:lnTo>
                  <a:pt x="4100842" y="518782"/>
                </a:lnTo>
                <a:lnTo>
                  <a:pt x="4100842" y="804532"/>
                </a:lnTo>
                <a:lnTo>
                  <a:pt x="4148480" y="804532"/>
                </a:lnTo>
                <a:lnTo>
                  <a:pt x="4148480" y="518782"/>
                </a:lnTo>
                <a:close/>
              </a:path>
              <a:path w="4149090" h="854075">
                <a:moveTo>
                  <a:pt x="4148480" y="185407"/>
                </a:moveTo>
                <a:lnTo>
                  <a:pt x="4100842" y="185407"/>
                </a:lnTo>
                <a:lnTo>
                  <a:pt x="4100842" y="471157"/>
                </a:lnTo>
                <a:lnTo>
                  <a:pt x="4148480" y="471157"/>
                </a:lnTo>
                <a:lnTo>
                  <a:pt x="4148480" y="185407"/>
                </a:lnTo>
                <a:close/>
              </a:path>
              <a:path w="4149090" h="854075">
                <a:moveTo>
                  <a:pt x="4148480" y="137782"/>
                </a:moveTo>
                <a:lnTo>
                  <a:pt x="4148467" y="0"/>
                </a:lnTo>
                <a:lnTo>
                  <a:pt x="4100842" y="0"/>
                </a:lnTo>
                <a:lnTo>
                  <a:pt x="4000500" y="0"/>
                </a:lnTo>
                <a:lnTo>
                  <a:pt x="4000500" y="47637"/>
                </a:lnTo>
                <a:lnTo>
                  <a:pt x="4100842" y="47637"/>
                </a:lnTo>
                <a:lnTo>
                  <a:pt x="4100842" y="137782"/>
                </a:lnTo>
                <a:lnTo>
                  <a:pt x="4148480" y="137782"/>
                </a:lnTo>
                <a:close/>
              </a:path>
            </a:pathLst>
          </a:custGeom>
          <a:solidFill>
            <a:srgbClr val="38B4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3117634" y="9973993"/>
            <a:ext cx="4508763" cy="352523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351122">
              <a:spcBef>
                <a:spcPts val="110"/>
              </a:spcBef>
            </a:pPr>
            <a:r>
              <a:rPr sz="2199" b="1" spc="82" dirty="0">
                <a:solidFill>
                  <a:srgbClr val="FFFFFF"/>
                </a:solidFill>
                <a:latin typeface="Trebuchet MS"/>
                <a:cs typeface="Trebuchet MS"/>
                <a:hlinkClick r:id="rId6"/>
              </a:rPr>
              <a:t>www.herbertprotocol.com</a:t>
            </a:r>
            <a:endParaRPr sz="2199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97"/>
            <a:ext cx="6481478" cy="11308556"/>
          </a:xfrm>
          <a:custGeom>
            <a:avLst/>
            <a:gdLst/>
            <a:ahLst/>
            <a:cxnLst/>
            <a:rect l="l" t="t" r="r" b="b"/>
            <a:pathLst>
              <a:path w="5895975" h="10287000">
                <a:moveTo>
                  <a:pt x="589538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5895380" y="0"/>
                </a:lnTo>
                <a:lnTo>
                  <a:pt x="5895380" y="10287000"/>
                </a:lnTo>
                <a:close/>
              </a:path>
            </a:pathLst>
          </a:custGeom>
          <a:solidFill>
            <a:srgbClr val="FEE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018375" y="381386"/>
            <a:ext cx="6067529" cy="5148185"/>
            <a:chOff x="6384371" y="346572"/>
            <a:chExt cx="5519420" cy="4683125"/>
          </a:xfrm>
        </p:grpSpPr>
        <p:sp>
          <p:nvSpPr>
            <p:cNvPr id="4" name="object 4"/>
            <p:cNvSpPr/>
            <p:nvPr/>
          </p:nvSpPr>
          <p:spPr>
            <a:xfrm>
              <a:off x="6384371" y="346572"/>
              <a:ext cx="5519420" cy="4683125"/>
            </a:xfrm>
            <a:custGeom>
              <a:avLst/>
              <a:gdLst/>
              <a:ahLst/>
              <a:cxnLst/>
              <a:rect l="l" t="t" r="r" b="b"/>
              <a:pathLst>
                <a:path w="5519420" h="4683125">
                  <a:moveTo>
                    <a:pt x="5033497" y="4682901"/>
                  </a:moveTo>
                  <a:lnTo>
                    <a:pt x="485759" y="4682901"/>
                  </a:lnTo>
                  <a:lnTo>
                    <a:pt x="437746" y="4680524"/>
                  </a:lnTo>
                  <a:lnTo>
                    <a:pt x="390548" y="4673481"/>
                  </a:lnTo>
                  <a:lnTo>
                    <a:pt x="344483" y="4661904"/>
                  </a:lnTo>
                  <a:lnTo>
                    <a:pt x="299869" y="4645925"/>
                  </a:lnTo>
                  <a:lnTo>
                    <a:pt x="257024" y="4625675"/>
                  </a:lnTo>
                  <a:lnTo>
                    <a:pt x="216266" y="4601287"/>
                  </a:lnTo>
                  <a:lnTo>
                    <a:pt x="177912" y="4572891"/>
                  </a:lnTo>
                  <a:lnTo>
                    <a:pt x="142280" y="4540620"/>
                  </a:lnTo>
                  <a:lnTo>
                    <a:pt x="110010" y="4504998"/>
                  </a:lnTo>
                  <a:lnTo>
                    <a:pt x="81614" y="4466648"/>
                  </a:lnTo>
                  <a:lnTo>
                    <a:pt x="57225" y="4425890"/>
                  </a:lnTo>
                  <a:lnTo>
                    <a:pt x="36976" y="4383043"/>
                  </a:lnTo>
                  <a:lnTo>
                    <a:pt x="20996" y="4338425"/>
                  </a:lnTo>
                  <a:lnTo>
                    <a:pt x="9419" y="4292357"/>
                  </a:lnTo>
                  <a:lnTo>
                    <a:pt x="2376" y="4245156"/>
                  </a:lnTo>
                  <a:lnTo>
                    <a:pt x="0" y="4197141"/>
                  </a:lnTo>
                  <a:lnTo>
                    <a:pt x="0" y="485775"/>
                  </a:lnTo>
                  <a:lnTo>
                    <a:pt x="2376" y="437761"/>
                  </a:lnTo>
                  <a:lnTo>
                    <a:pt x="9419" y="390562"/>
                  </a:lnTo>
                  <a:lnTo>
                    <a:pt x="20996" y="344494"/>
                  </a:lnTo>
                  <a:lnTo>
                    <a:pt x="36976" y="299876"/>
                  </a:lnTo>
                  <a:lnTo>
                    <a:pt x="57225" y="257027"/>
                  </a:lnTo>
                  <a:lnTo>
                    <a:pt x="81614" y="216266"/>
                  </a:lnTo>
                  <a:lnTo>
                    <a:pt x="110010" y="177911"/>
                  </a:lnTo>
                  <a:lnTo>
                    <a:pt x="142280" y="142280"/>
                  </a:lnTo>
                  <a:lnTo>
                    <a:pt x="177912" y="110010"/>
                  </a:lnTo>
                  <a:lnTo>
                    <a:pt x="216266" y="81615"/>
                  </a:lnTo>
                  <a:lnTo>
                    <a:pt x="257024" y="57227"/>
                  </a:lnTo>
                  <a:lnTo>
                    <a:pt x="299869" y="36977"/>
                  </a:lnTo>
                  <a:lnTo>
                    <a:pt x="344483" y="20997"/>
                  </a:lnTo>
                  <a:lnTo>
                    <a:pt x="390548" y="9420"/>
                  </a:lnTo>
                  <a:lnTo>
                    <a:pt x="437746" y="2377"/>
                  </a:lnTo>
                  <a:lnTo>
                    <a:pt x="485759" y="0"/>
                  </a:lnTo>
                  <a:lnTo>
                    <a:pt x="5033497" y="0"/>
                  </a:lnTo>
                  <a:lnTo>
                    <a:pt x="5081510" y="2377"/>
                  </a:lnTo>
                  <a:lnTo>
                    <a:pt x="5128708" y="9420"/>
                  </a:lnTo>
                  <a:lnTo>
                    <a:pt x="5174773" y="20997"/>
                  </a:lnTo>
                  <a:lnTo>
                    <a:pt x="5219387" y="36977"/>
                  </a:lnTo>
                  <a:lnTo>
                    <a:pt x="5262232" y="57227"/>
                  </a:lnTo>
                  <a:lnTo>
                    <a:pt x="5302991" y="81615"/>
                  </a:lnTo>
                  <a:lnTo>
                    <a:pt x="5341345" y="110010"/>
                  </a:lnTo>
                  <a:lnTo>
                    <a:pt x="5376976" y="142280"/>
                  </a:lnTo>
                  <a:lnTo>
                    <a:pt x="5409247" y="177911"/>
                  </a:lnTo>
                  <a:lnTo>
                    <a:pt x="5437643" y="216266"/>
                  </a:lnTo>
                  <a:lnTo>
                    <a:pt x="5462031" y="257027"/>
                  </a:lnTo>
                  <a:lnTo>
                    <a:pt x="5482281" y="299876"/>
                  </a:lnTo>
                  <a:lnTo>
                    <a:pt x="5498260" y="344494"/>
                  </a:lnTo>
                  <a:lnTo>
                    <a:pt x="5509837" y="390562"/>
                  </a:lnTo>
                  <a:lnTo>
                    <a:pt x="5516880" y="437761"/>
                  </a:lnTo>
                  <a:lnTo>
                    <a:pt x="5519257" y="485775"/>
                  </a:lnTo>
                  <a:lnTo>
                    <a:pt x="5519257" y="4197141"/>
                  </a:lnTo>
                  <a:lnTo>
                    <a:pt x="5516880" y="4245156"/>
                  </a:lnTo>
                  <a:lnTo>
                    <a:pt x="5509837" y="4292357"/>
                  </a:lnTo>
                  <a:lnTo>
                    <a:pt x="5498260" y="4338425"/>
                  </a:lnTo>
                  <a:lnTo>
                    <a:pt x="5482281" y="4383043"/>
                  </a:lnTo>
                  <a:lnTo>
                    <a:pt x="5462031" y="4425890"/>
                  </a:lnTo>
                  <a:lnTo>
                    <a:pt x="5437643" y="4466648"/>
                  </a:lnTo>
                  <a:lnTo>
                    <a:pt x="5409247" y="4504998"/>
                  </a:lnTo>
                  <a:lnTo>
                    <a:pt x="5376976" y="4540620"/>
                  </a:lnTo>
                  <a:lnTo>
                    <a:pt x="5341345" y="4572891"/>
                  </a:lnTo>
                  <a:lnTo>
                    <a:pt x="5302991" y="4601287"/>
                  </a:lnTo>
                  <a:lnTo>
                    <a:pt x="5262232" y="4625675"/>
                  </a:lnTo>
                  <a:lnTo>
                    <a:pt x="5219387" y="4645925"/>
                  </a:lnTo>
                  <a:lnTo>
                    <a:pt x="5174773" y="4661904"/>
                  </a:lnTo>
                  <a:lnTo>
                    <a:pt x="5128708" y="4673481"/>
                  </a:lnTo>
                  <a:lnTo>
                    <a:pt x="5081510" y="4680524"/>
                  </a:lnTo>
                  <a:lnTo>
                    <a:pt x="5033497" y="4682901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18810" y="831820"/>
              <a:ext cx="1704974" cy="1714499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13466596" y="381386"/>
            <a:ext cx="6067529" cy="5148185"/>
          </a:xfrm>
          <a:custGeom>
            <a:avLst/>
            <a:gdLst/>
            <a:ahLst/>
            <a:cxnLst/>
            <a:rect l="l" t="t" r="r" b="b"/>
            <a:pathLst>
              <a:path w="5519419" h="4683125">
                <a:moveTo>
                  <a:pt x="5033497" y="4682901"/>
                </a:moveTo>
                <a:lnTo>
                  <a:pt x="485790" y="4682901"/>
                </a:lnTo>
                <a:lnTo>
                  <a:pt x="437775" y="4680524"/>
                </a:lnTo>
                <a:lnTo>
                  <a:pt x="390574" y="4673481"/>
                </a:lnTo>
                <a:lnTo>
                  <a:pt x="344504" y="4661904"/>
                </a:lnTo>
                <a:lnTo>
                  <a:pt x="299885" y="4645925"/>
                </a:lnTo>
                <a:lnTo>
                  <a:pt x="257034" y="4625675"/>
                </a:lnTo>
                <a:lnTo>
                  <a:pt x="216270" y="4601287"/>
                </a:lnTo>
                <a:lnTo>
                  <a:pt x="177913" y="4572891"/>
                </a:lnTo>
                <a:lnTo>
                  <a:pt x="142280" y="4540620"/>
                </a:lnTo>
                <a:lnTo>
                  <a:pt x="110010" y="4504998"/>
                </a:lnTo>
                <a:lnTo>
                  <a:pt x="81614" y="4466648"/>
                </a:lnTo>
                <a:lnTo>
                  <a:pt x="57225" y="4425890"/>
                </a:lnTo>
                <a:lnTo>
                  <a:pt x="36976" y="4383043"/>
                </a:lnTo>
                <a:lnTo>
                  <a:pt x="20996" y="4338425"/>
                </a:lnTo>
                <a:lnTo>
                  <a:pt x="9419" y="4292357"/>
                </a:lnTo>
                <a:lnTo>
                  <a:pt x="2376" y="4245156"/>
                </a:lnTo>
                <a:lnTo>
                  <a:pt x="0" y="4197141"/>
                </a:lnTo>
                <a:lnTo>
                  <a:pt x="0" y="485775"/>
                </a:lnTo>
                <a:lnTo>
                  <a:pt x="2376" y="437761"/>
                </a:lnTo>
                <a:lnTo>
                  <a:pt x="9419" y="390562"/>
                </a:lnTo>
                <a:lnTo>
                  <a:pt x="20996" y="344494"/>
                </a:lnTo>
                <a:lnTo>
                  <a:pt x="36976" y="299876"/>
                </a:lnTo>
                <a:lnTo>
                  <a:pt x="57225" y="257027"/>
                </a:lnTo>
                <a:lnTo>
                  <a:pt x="81614" y="216266"/>
                </a:lnTo>
                <a:lnTo>
                  <a:pt x="110010" y="177911"/>
                </a:lnTo>
                <a:lnTo>
                  <a:pt x="142280" y="142280"/>
                </a:lnTo>
                <a:lnTo>
                  <a:pt x="177913" y="110010"/>
                </a:lnTo>
                <a:lnTo>
                  <a:pt x="216270" y="81615"/>
                </a:lnTo>
                <a:lnTo>
                  <a:pt x="257034" y="57227"/>
                </a:lnTo>
                <a:lnTo>
                  <a:pt x="299885" y="36977"/>
                </a:lnTo>
                <a:lnTo>
                  <a:pt x="344504" y="20997"/>
                </a:lnTo>
                <a:lnTo>
                  <a:pt x="390574" y="9420"/>
                </a:lnTo>
                <a:lnTo>
                  <a:pt x="437775" y="2377"/>
                </a:lnTo>
                <a:lnTo>
                  <a:pt x="485790" y="0"/>
                </a:lnTo>
                <a:lnTo>
                  <a:pt x="5033497" y="0"/>
                </a:lnTo>
                <a:lnTo>
                  <a:pt x="5081512" y="2377"/>
                </a:lnTo>
                <a:lnTo>
                  <a:pt x="5128713" y="9420"/>
                </a:lnTo>
                <a:lnTo>
                  <a:pt x="5174781" y="20997"/>
                </a:lnTo>
                <a:lnTo>
                  <a:pt x="5219399" y="36977"/>
                </a:lnTo>
                <a:lnTo>
                  <a:pt x="5262246" y="57227"/>
                </a:lnTo>
                <a:lnTo>
                  <a:pt x="5303004" y="81615"/>
                </a:lnTo>
                <a:lnTo>
                  <a:pt x="5341354" y="110010"/>
                </a:lnTo>
                <a:lnTo>
                  <a:pt x="5376976" y="142280"/>
                </a:lnTo>
                <a:lnTo>
                  <a:pt x="5409247" y="177911"/>
                </a:lnTo>
                <a:lnTo>
                  <a:pt x="5437643" y="216266"/>
                </a:lnTo>
                <a:lnTo>
                  <a:pt x="5462031" y="257027"/>
                </a:lnTo>
                <a:lnTo>
                  <a:pt x="5482281" y="299876"/>
                </a:lnTo>
                <a:lnTo>
                  <a:pt x="5498260" y="344494"/>
                </a:lnTo>
                <a:lnTo>
                  <a:pt x="5509837" y="390562"/>
                </a:lnTo>
                <a:lnTo>
                  <a:pt x="5516880" y="437761"/>
                </a:lnTo>
                <a:lnTo>
                  <a:pt x="5519257" y="485775"/>
                </a:lnTo>
                <a:lnTo>
                  <a:pt x="5519257" y="4197141"/>
                </a:lnTo>
                <a:lnTo>
                  <a:pt x="5516880" y="4245156"/>
                </a:lnTo>
                <a:lnTo>
                  <a:pt x="5509837" y="4292357"/>
                </a:lnTo>
                <a:lnTo>
                  <a:pt x="5498260" y="4338425"/>
                </a:lnTo>
                <a:lnTo>
                  <a:pt x="5482281" y="4383043"/>
                </a:lnTo>
                <a:lnTo>
                  <a:pt x="5462031" y="4425890"/>
                </a:lnTo>
                <a:lnTo>
                  <a:pt x="5437643" y="4466648"/>
                </a:lnTo>
                <a:lnTo>
                  <a:pt x="5409247" y="4504998"/>
                </a:lnTo>
                <a:lnTo>
                  <a:pt x="5376976" y="4540620"/>
                </a:lnTo>
                <a:lnTo>
                  <a:pt x="5341354" y="4572891"/>
                </a:lnTo>
                <a:lnTo>
                  <a:pt x="5303004" y="4601287"/>
                </a:lnTo>
                <a:lnTo>
                  <a:pt x="5262246" y="4625675"/>
                </a:lnTo>
                <a:lnTo>
                  <a:pt x="5219399" y="4645925"/>
                </a:lnTo>
                <a:lnTo>
                  <a:pt x="5174781" y="4661904"/>
                </a:lnTo>
                <a:lnTo>
                  <a:pt x="5128713" y="4673481"/>
                </a:lnTo>
                <a:lnTo>
                  <a:pt x="5081512" y="4680524"/>
                </a:lnTo>
                <a:lnTo>
                  <a:pt x="5033497" y="4682901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018375" y="5780023"/>
            <a:ext cx="6067529" cy="5148185"/>
          </a:xfrm>
          <a:custGeom>
            <a:avLst/>
            <a:gdLst/>
            <a:ahLst/>
            <a:cxnLst/>
            <a:rect l="l" t="t" r="r" b="b"/>
            <a:pathLst>
              <a:path w="5519420" h="4683125">
                <a:moveTo>
                  <a:pt x="5033497" y="4682916"/>
                </a:moveTo>
                <a:lnTo>
                  <a:pt x="485759" y="4682916"/>
                </a:lnTo>
                <a:lnTo>
                  <a:pt x="437746" y="4680538"/>
                </a:lnTo>
                <a:lnTo>
                  <a:pt x="390548" y="4673492"/>
                </a:lnTo>
                <a:lnTo>
                  <a:pt x="344483" y="4661912"/>
                </a:lnTo>
                <a:lnTo>
                  <a:pt x="299869" y="4645929"/>
                </a:lnTo>
                <a:lnTo>
                  <a:pt x="257024" y="4625677"/>
                </a:lnTo>
                <a:lnTo>
                  <a:pt x="216266" y="4601289"/>
                </a:lnTo>
                <a:lnTo>
                  <a:pt x="177912" y="4572898"/>
                </a:lnTo>
                <a:lnTo>
                  <a:pt x="142280" y="4540636"/>
                </a:lnTo>
                <a:lnTo>
                  <a:pt x="110010" y="4505003"/>
                </a:lnTo>
                <a:lnTo>
                  <a:pt x="81614" y="4466646"/>
                </a:lnTo>
                <a:lnTo>
                  <a:pt x="57225" y="4425882"/>
                </a:lnTo>
                <a:lnTo>
                  <a:pt x="36976" y="4383031"/>
                </a:lnTo>
                <a:lnTo>
                  <a:pt x="20996" y="4338412"/>
                </a:lnTo>
                <a:lnTo>
                  <a:pt x="9419" y="4292342"/>
                </a:lnTo>
                <a:lnTo>
                  <a:pt x="2376" y="4245140"/>
                </a:lnTo>
                <a:lnTo>
                  <a:pt x="0" y="4197126"/>
                </a:lnTo>
                <a:lnTo>
                  <a:pt x="0" y="485759"/>
                </a:lnTo>
                <a:lnTo>
                  <a:pt x="2376" y="437745"/>
                </a:lnTo>
                <a:lnTo>
                  <a:pt x="9419" y="390544"/>
                </a:lnTo>
                <a:lnTo>
                  <a:pt x="20996" y="344475"/>
                </a:lnTo>
                <a:lnTo>
                  <a:pt x="36976" y="299858"/>
                </a:lnTo>
                <a:lnTo>
                  <a:pt x="57225" y="257011"/>
                </a:lnTo>
                <a:lnTo>
                  <a:pt x="81614" y="216253"/>
                </a:lnTo>
                <a:lnTo>
                  <a:pt x="110010" y="177903"/>
                </a:lnTo>
                <a:lnTo>
                  <a:pt x="142280" y="142280"/>
                </a:lnTo>
                <a:lnTo>
                  <a:pt x="177912" y="110010"/>
                </a:lnTo>
                <a:lnTo>
                  <a:pt x="216266" y="81614"/>
                </a:lnTo>
                <a:lnTo>
                  <a:pt x="257024" y="57225"/>
                </a:lnTo>
                <a:lnTo>
                  <a:pt x="299869" y="36976"/>
                </a:lnTo>
                <a:lnTo>
                  <a:pt x="344483" y="20996"/>
                </a:lnTo>
                <a:lnTo>
                  <a:pt x="390548" y="9419"/>
                </a:lnTo>
                <a:lnTo>
                  <a:pt x="437746" y="2376"/>
                </a:lnTo>
                <a:lnTo>
                  <a:pt x="485759" y="0"/>
                </a:lnTo>
                <a:lnTo>
                  <a:pt x="5033497" y="0"/>
                </a:lnTo>
                <a:lnTo>
                  <a:pt x="5081510" y="2376"/>
                </a:lnTo>
                <a:lnTo>
                  <a:pt x="5128708" y="9419"/>
                </a:lnTo>
                <a:lnTo>
                  <a:pt x="5174773" y="20996"/>
                </a:lnTo>
                <a:lnTo>
                  <a:pt x="5219387" y="36976"/>
                </a:lnTo>
                <a:lnTo>
                  <a:pt x="5262232" y="57225"/>
                </a:lnTo>
                <a:lnTo>
                  <a:pt x="5302991" y="81614"/>
                </a:lnTo>
                <a:lnTo>
                  <a:pt x="5341345" y="110010"/>
                </a:lnTo>
                <a:lnTo>
                  <a:pt x="5376976" y="142280"/>
                </a:lnTo>
                <a:lnTo>
                  <a:pt x="5409247" y="177903"/>
                </a:lnTo>
                <a:lnTo>
                  <a:pt x="5437643" y="216253"/>
                </a:lnTo>
                <a:lnTo>
                  <a:pt x="5462031" y="257011"/>
                </a:lnTo>
                <a:lnTo>
                  <a:pt x="5482281" y="299858"/>
                </a:lnTo>
                <a:lnTo>
                  <a:pt x="5498260" y="344475"/>
                </a:lnTo>
                <a:lnTo>
                  <a:pt x="5509837" y="390544"/>
                </a:lnTo>
                <a:lnTo>
                  <a:pt x="5516880" y="437745"/>
                </a:lnTo>
                <a:lnTo>
                  <a:pt x="5519257" y="485759"/>
                </a:lnTo>
                <a:lnTo>
                  <a:pt x="5519257" y="4197126"/>
                </a:lnTo>
                <a:lnTo>
                  <a:pt x="5516880" y="4245140"/>
                </a:lnTo>
                <a:lnTo>
                  <a:pt x="5509837" y="4292342"/>
                </a:lnTo>
                <a:lnTo>
                  <a:pt x="5498260" y="4338412"/>
                </a:lnTo>
                <a:lnTo>
                  <a:pt x="5482281" y="4383031"/>
                </a:lnTo>
                <a:lnTo>
                  <a:pt x="5462031" y="4425882"/>
                </a:lnTo>
                <a:lnTo>
                  <a:pt x="5437643" y="4466646"/>
                </a:lnTo>
                <a:lnTo>
                  <a:pt x="5409247" y="4505003"/>
                </a:lnTo>
                <a:lnTo>
                  <a:pt x="5376976" y="4540636"/>
                </a:lnTo>
                <a:lnTo>
                  <a:pt x="5341345" y="4572898"/>
                </a:lnTo>
                <a:lnTo>
                  <a:pt x="5302991" y="4601289"/>
                </a:lnTo>
                <a:lnTo>
                  <a:pt x="5262232" y="4625677"/>
                </a:lnTo>
                <a:lnTo>
                  <a:pt x="5219387" y="4645929"/>
                </a:lnTo>
                <a:lnTo>
                  <a:pt x="5174773" y="4661912"/>
                </a:lnTo>
                <a:lnTo>
                  <a:pt x="5128708" y="4673492"/>
                </a:lnTo>
                <a:lnTo>
                  <a:pt x="5081510" y="4680538"/>
                </a:lnTo>
                <a:lnTo>
                  <a:pt x="5033497" y="4682916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466596" y="5780023"/>
            <a:ext cx="6067529" cy="5148185"/>
          </a:xfrm>
          <a:custGeom>
            <a:avLst/>
            <a:gdLst/>
            <a:ahLst/>
            <a:cxnLst/>
            <a:rect l="l" t="t" r="r" b="b"/>
            <a:pathLst>
              <a:path w="5519419" h="4683125">
                <a:moveTo>
                  <a:pt x="5033497" y="4682916"/>
                </a:moveTo>
                <a:lnTo>
                  <a:pt x="485790" y="4682916"/>
                </a:lnTo>
                <a:lnTo>
                  <a:pt x="437775" y="4680538"/>
                </a:lnTo>
                <a:lnTo>
                  <a:pt x="390574" y="4673492"/>
                </a:lnTo>
                <a:lnTo>
                  <a:pt x="344504" y="4661912"/>
                </a:lnTo>
                <a:lnTo>
                  <a:pt x="299885" y="4645929"/>
                </a:lnTo>
                <a:lnTo>
                  <a:pt x="257034" y="4625677"/>
                </a:lnTo>
                <a:lnTo>
                  <a:pt x="216270" y="4601289"/>
                </a:lnTo>
                <a:lnTo>
                  <a:pt x="177913" y="4572898"/>
                </a:lnTo>
                <a:lnTo>
                  <a:pt x="142280" y="4540636"/>
                </a:lnTo>
                <a:lnTo>
                  <a:pt x="110010" y="4505003"/>
                </a:lnTo>
                <a:lnTo>
                  <a:pt x="81614" y="4466646"/>
                </a:lnTo>
                <a:lnTo>
                  <a:pt x="57225" y="4425882"/>
                </a:lnTo>
                <a:lnTo>
                  <a:pt x="36976" y="4383031"/>
                </a:lnTo>
                <a:lnTo>
                  <a:pt x="20996" y="4338412"/>
                </a:lnTo>
                <a:lnTo>
                  <a:pt x="9419" y="4292342"/>
                </a:lnTo>
                <a:lnTo>
                  <a:pt x="2376" y="4245140"/>
                </a:lnTo>
                <a:lnTo>
                  <a:pt x="0" y="4197126"/>
                </a:lnTo>
                <a:lnTo>
                  <a:pt x="0" y="485759"/>
                </a:lnTo>
                <a:lnTo>
                  <a:pt x="2376" y="437745"/>
                </a:lnTo>
                <a:lnTo>
                  <a:pt x="9419" y="390544"/>
                </a:lnTo>
                <a:lnTo>
                  <a:pt x="20996" y="344475"/>
                </a:lnTo>
                <a:lnTo>
                  <a:pt x="36976" y="299858"/>
                </a:lnTo>
                <a:lnTo>
                  <a:pt x="57225" y="257011"/>
                </a:lnTo>
                <a:lnTo>
                  <a:pt x="81614" y="216253"/>
                </a:lnTo>
                <a:lnTo>
                  <a:pt x="110010" y="177903"/>
                </a:lnTo>
                <a:lnTo>
                  <a:pt x="142280" y="142280"/>
                </a:lnTo>
                <a:lnTo>
                  <a:pt x="177913" y="110010"/>
                </a:lnTo>
                <a:lnTo>
                  <a:pt x="216270" y="81614"/>
                </a:lnTo>
                <a:lnTo>
                  <a:pt x="257034" y="57225"/>
                </a:lnTo>
                <a:lnTo>
                  <a:pt x="299885" y="36976"/>
                </a:lnTo>
                <a:lnTo>
                  <a:pt x="344504" y="20996"/>
                </a:lnTo>
                <a:lnTo>
                  <a:pt x="390574" y="9419"/>
                </a:lnTo>
                <a:lnTo>
                  <a:pt x="437775" y="2376"/>
                </a:lnTo>
                <a:lnTo>
                  <a:pt x="485790" y="0"/>
                </a:lnTo>
                <a:lnTo>
                  <a:pt x="5033497" y="0"/>
                </a:lnTo>
                <a:lnTo>
                  <a:pt x="5081512" y="2376"/>
                </a:lnTo>
                <a:lnTo>
                  <a:pt x="5128713" y="9419"/>
                </a:lnTo>
                <a:lnTo>
                  <a:pt x="5174781" y="20996"/>
                </a:lnTo>
                <a:lnTo>
                  <a:pt x="5219399" y="36976"/>
                </a:lnTo>
                <a:lnTo>
                  <a:pt x="5262246" y="57225"/>
                </a:lnTo>
                <a:lnTo>
                  <a:pt x="5303004" y="81614"/>
                </a:lnTo>
                <a:lnTo>
                  <a:pt x="5341354" y="110010"/>
                </a:lnTo>
                <a:lnTo>
                  <a:pt x="5376976" y="142280"/>
                </a:lnTo>
                <a:lnTo>
                  <a:pt x="5409247" y="177903"/>
                </a:lnTo>
                <a:lnTo>
                  <a:pt x="5437643" y="216253"/>
                </a:lnTo>
                <a:lnTo>
                  <a:pt x="5462031" y="257011"/>
                </a:lnTo>
                <a:lnTo>
                  <a:pt x="5482281" y="299858"/>
                </a:lnTo>
                <a:lnTo>
                  <a:pt x="5498260" y="344475"/>
                </a:lnTo>
                <a:lnTo>
                  <a:pt x="5509837" y="390544"/>
                </a:lnTo>
                <a:lnTo>
                  <a:pt x="5516880" y="437745"/>
                </a:lnTo>
                <a:lnTo>
                  <a:pt x="5519257" y="485759"/>
                </a:lnTo>
                <a:lnTo>
                  <a:pt x="5519257" y="4197126"/>
                </a:lnTo>
                <a:lnTo>
                  <a:pt x="5516880" y="4245140"/>
                </a:lnTo>
                <a:lnTo>
                  <a:pt x="5509837" y="4292342"/>
                </a:lnTo>
                <a:lnTo>
                  <a:pt x="5498260" y="4338412"/>
                </a:lnTo>
                <a:lnTo>
                  <a:pt x="5482281" y="4383031"/>
                </a:lnTo>
                <a:lnTo>
                  <a:pt x="5462031" y="4425882"/>
                </a:lnTo>
                <a:lnTo>
                  <a:pt x="5437643" y="4466646"/>
                </a:lnTo>
                <a:lnTo>
                  <a:pt x="5409247" y="4505003"/>
                </a:lnTo>
                <a:lnTo>
                  <a:pt x="5376976" y="4540636"/>
                </a:lnTo>
                <a:lnTo>
                  <a:pt x="5341354" y="4572898"/>
                </a:lnTo>
                <a:lnTo>
                  <a:pt x="5303004" y="4601289"/>
                </a:lnTo>
                <a:lnTo>
                  <a:pt x="5262246" y="4625677"/>
                </a:lnTo>
                <a:lnTo>
                  <a:pt x="5219399" y="4645929"/>
                </a:lnTo>
                <a:lnTo>
                  <a:pt x="5174781" y="4661912"/>
                </a:lnTo>
                <a:lnTo>
                  <a:pt x="5128713" y="4673492"/>
                </a:lnTo>
                <a:lnTo>
                  <a:pt x="5081512" y="4680538"/>
                </a:lnTo>
                <a:lnTo>
                  <a:pt x="5033497" y="4682916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560406" y="914822"/>
            <a:ext cx="1884758" cy="188475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32705" y="6313452"/>
            <a:ext cx="1884758" cy="188475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46296" y="3094388"/>
            <a:ext cx="4666525" cy="5031684"/>
          </a:xfrm>
          <a:prstGeom prst="rect">
            <a:avLst/>
          </a:prstGeom>
        </p:spPr>
        <p:txBody>
          <a:bodyPr vert="horz" wrap="square" lIns="0" tIns="223379" rIns="0" bIns="0" rtlCol="0">
            <a:spAutoFit/>
          </a:bodyPr>
          <a:lstStyle/>
          <a:p>
            <a:pPr marL="13961" marR="184287">
              <a:lnSpc>
                <a:spcPts val="8245"/>
              </a:lnSpc>
              <a:spcBef>
                <a:spcPts val="1759"/>
              </a:spcBef>
            </a:pPr>
            <a:r>
              <a:rPr sz="8245" spc="-379" dirty="0">
                <a:solidFill>
                  <a:srgbClr val="4D4D4D"/>
                </a:solidFill>
                <a:latin typeface="Times New Roman"/>
                <a:cs typeface="Times New Roman"/>
              </a:rPr>
              <a:t>Live</a:t>
            </a:r>
            <a:r>
              <a:rPr sz="8245" spc="-511" dirty="0">
                <a:solidFill>
                  <a:srgbClr val="4D4D4D"/>
                </a:solidFill>
                <a:latin typeface="Times New Roman"/>
                <a:cs typeface="Times New Roman"/>
              </a:rPr>
              <a:t> </a:t>
            </a:r>
            <a:r>
              <a:rPr sz="8245" spc="143" dirty="0">
                <a:solidFill>
                  <a:srgbClr val="4D4D4D"/>
                </a:solidFill>
                <a:latin typeface="Times New Roman"/>
                <a:cs typeface="Times New Roman"/>
              </a:rPr>
              <a:t>better </a:t>
            </a:r>
            <a:r>
              <a:rPr sz="8245" spc="121" dirty="0">
                <a:solidFill>
                  <a:srgbClr val="4D4D4D"/>
                </a:solidFill>
                <a:latin typeface="Times New Roman"/>
                <a:cs typeface="Times New Roman"/>
              </a:rPr>
              <a:t>with</a:t>
            </a:r>
            <a:endParaRPr sz="8245">
              <a:latin typeface="Times New Roman"/>
              <a:cs typeface="Times New Roman"/>
            </a:endParaRPr>
          </a:p>
          <a:p>
            <a:pPr marL="13961">
              <a:lnSpc>
                <a:spcPts val="8245"/>
              </a:lnSpc>
            </a:pPr>
            <a:r>
              <a:rPr sz="8245" spc="-148" dirty="0">
                <a:solidFill>
                  <a:srgbClr val="4D4D4D"/>
                </a:solidFill>
                <a:latin typeface="Times New Roman"/>
                <a:cs typeface="Times New Roman"/>
              </a:rPr>
              <a:t>MedicAlert</a:t>
            </a:r>
            <a:endParaRPr sz="8245">
              <a:latin typeface="Times New Roman"/>
              <a:cs typeface="Times New Roman"/>
            </a:endParaRPr>
          </a:p>
          <a:p>
            <a:pPr marL="13961" marR="156364">
              <a:lnSpc>
                <a:spcPct val="115599"/>
              </a:lnSpc>
              <a:spcBef>
                <a:spcPts val="3820"/>
              </a:spcBef>
            </a:pPr>
            <a:r>
              <a:rPr sz="2199" dirty="0">
                <a:solidFill>
                  <a:srgbClr val="4D4D4D"/>
                </a:solidFill>
                <a:latin typeface="Lucida Sans Unicode"/>
                <a:cs typeface="Lucida Sans Unicode"/>
              </a:rPr>
              <a:t>The</a:t>
            </a:r>
            <a:r>
              <a:rPr sz="2199" spc="-115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2199" b="1" spc="143" dirty="0">
                <a:solidFill>
                  <a:srgbClr val="4D4D4D"/>
                </a:solidFill>
                <a:latin typeface="Trebuchet MS"/>
                <a:cs typeface="Trebuchet MS"/>
              </a:rPr>
              <a:t>safety</a:t>
            </a:r>
            <a:r>
              <a:rPr sz="2199" b="1" spc="-198" dirty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sz="2199" b="1" spc="224" dirty="0">
                <a:solidFill>
                  <a:srgbClr val="4D4D4D"/>
                </a:solidFill>
                <a:latin typeface="Trebuchet MS"/>
                <a:cs typeface="Trebuchet MS"/>
              </a:rPr>
              <a:t>and</a:t>
            </a:r>
            <a:r>
              <a:rPr sz="2199" b="1" spc="-198" dirty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sz="2199" b="1" spc="115" dirty="0">
                <a:solidFill>
                  <a:srgbClr val="4D4D4D"/>
                </a:solidFill>
                <a:latin typeface="Trebuchet MS"/>
                <a:cs typeface="Trebuchet MS"/>
              </a:rPr>
              <a:t>wellbeing</a:t>
            </a:r>
            <a:r>
              <a:rPr sz="2199" b="1" spc="-77" dirty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sz="2199" spc="-27" dirty="0">
                <a:solidFill>
                  <a:srgbClr val="4D4D4D"/>
                </a:solidFill>
                <a:latin typeface="Lucida Sans Unicode"/>
                <a:cs typeface="Lucida Sans Unicode"/>
              </a:rPr>
              <a:t>of </a:t>
            </a:r>
            <a:r>
              <a:rPr sz="2199" dirty="0">
                <a:solidFill>
                  <a:srgbClr val="4D4D4D"/>
                </a:solidFill>
                <a:latin typeface="Lucida Sans Unicode"/>
                <a:cs typeface="Lucida Sans Unicode"/>
              </a:rPr>
              <a:t>vulnerable</a:t>
            </a:r>
            <a:r>
              <a:rPr sz="2199" spc="-16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2199" spc="60" dirty="0">
                <a:solidFill>
                  <a:srgbClr val="4D4D4D"/>
                </a:solidFill>
                <a:latin typeface="Lucida Sans Unicode"/>
                <a:cs typeface="Lucida Sans Unicode"/>
              </a:rPr>
              <a:t>people</a:t>
            </a:r>
            <a:r>
              <a:rPr sz="2199" spc="-11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2199" spc="-33" dirty="0">
                <a:solidFill>
                  <a:srgbClr val="4D4D4D"/>
                </a:solidFill>
                <a:latin typeface="Lucida Sans Unicode"/>
                <a:cs typeface="Lucida Sans Unicode"/>
              </a:rPr>
              <a:t>is</a:t>
            </a:r>
            <a:r>
              <a:rPr sz="2199" spc="-11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2199" spc="264" dirty="0">
                <a:solidFill>
                  <a:srgbClr val="4D4D4D"/>
                </a:solidFill>
                <a:latin typeface="Lucida Sans Unicode"/>
                <a:cs typeface="Lucida Sans Unicode"/>
              </a:rPr>
              <a:t>a</a:t>
            </a:r>
            <a:r>
              <a:rPr sz="2199" spc="-11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2199" spc="-22" dirty="0">
                <a:solidFill>
                  <a:srgbClr val="4D4D4D"/>
                </a:solidFill>
                <a:latin typeface="Lucida Sans Unicode"/>
                <a:cs typeface="Lucida Sans Unicode"/>
              </a:rPr>
              <a:t>priority</a:t>
            </a:r>
            <a:r>
              <a:rPr sz="2199" spc="-11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2199" spc="88" dirty="0">
                <a:solidFill>
                  <a:srgbClr val="4D4D4D"/>
                </a:solidFill>
                <a:latin typeface="Lucida Sans Unicode"/>
                <a:cs typeface="Lucida Sans Unicode"/>
              </a:rPr>
              <a:t>at </a:t>
            </a:r>
            <a:r>
              <a:rPr sz="2199" spc="-11" dirty="0">
                <a:solidFill>
                  <a:srgbClr val="4D4D4D"/>
                </a:solidFill>
                <a:latin typeface="Lucida Sans Unicode"/>
                <a:cs typeface="Lucida Sans Unicode"/>
              </a:rPr>
              <a:t>MedicAlert.</a:t>
            </a:r>
            <a:endParaRPr sz="2199">
              <a:latin typeface="Lucida Sans Unicode"/>
              <a:cs typeface="Lucida Sans Unicode"/>
            </a:endParaRPr>
          </a:p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7712508" y="3018922"/>
            <a:ext cx="4679090" cy="1976109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algn="ctr">
              <a:spcBef>
                <a:spcPts val="110"/>
              </a:spcBef>
            </a:pPr>
            <a:r>
              <a:rPr sz="3298" spc="-44" dirty="0">
                <a:solidFill>
                  <a:srgbClr val="4D4D4D"/>
                </a:solidFill>
                <a:latin typeface="Times New Roman"/>
                <a:cs typeface="Times New Roman"/>
              </a:rPr>
              <a:t>Digital</a:t>
            </a:r>
            <a:r>
              <a:rPr sz="3298" spc="-159" dirty="0">
                <a:solidFill>
                  <a:srgbClr val="4D4D4D"/>
                </a:solidFill>
                <a:latin typeface="Times New Roman"/>
                <a:cs typeface="Times New Roman"/>
              </a:rPr>
              <a:t> </a:t>
            </a:r>
            <a:r>
              <a:rPr sz="3298" spc="-60" dirty="0">
                <a:solidFill>
                  <a:srgbClr val="4D4D4D"/>
                </a:solidFill>
                <a:latin typeface="Times New Roman"/>
                <a:cs typeface="Times New Roman"/>
              </a:rPr>
              <a:t>Medical</a:t>
            </a:r>
            <a:r>
              <a:rPr sz="3298" spc="-159" dirty="0">
                <a:solidFill>
                  <a:srgbClr val="4D4D4D"/>
                </a:solidFill>
                <a:latin typeface="Times New Roman"/>
                <a:cs typeface="Times New Roman"/>
              </a:rPr>
              <a:t> </a:t>
            </a:r>
            <a:r>
              <a:rPr sz="3298" spc="-11" dirty="0">
                <a:solidFill>
                  <a:srgbClr val="4D4D4D"/>
                </a:solidFill>
                <a:latin typeface="Times New Roman"/>
                <a:cs typeface="Times New Roman"/>
              </a:rPr>
              <a:t>Record</a:t>
            </a:r>
            <a:endParaRPr sz="3298">
              <a:latin typeface="Times New Roman"/>
              <a:cs typeface="Times New Roman"/>
            </a:endParaRPr>
          </a:p>
          <a:p>
            <a:pPr marL="13961" marR="5584" algn="ctr">
              <a:lnSpc>
                <a:spcPct val="113300"/>
              </a:lnSpc>
              <a:spcBef>
                <a:spcPts val="1802"/>
              </a:spcBef>
            </a:pPr>
            <a:r>
              <a:rPr sz="1759" spc="-11" dirty="0">
                <a:solidFill>
                  <a:srgbClr val="4D4D4D"/>
                </a:solidFill>
                <a:latin typeface="Lucida Sans Unicode"/>
                <a:cs typeface="Lucida Sans Unicode"/>
              </a:rPr>
              <a:t>The</a:t>
            </a:r>
            <a:r>
              <a:rPr sz="1759" spc="5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-22" dirty="0">
                <a:solidFill>
                  <a:srgbClr val="4D4D4D"/>
                </a:solidFill>
                <a:latin typeface="Lucida Sans Unicode"/>
                <a:cs typeface="Lucida Sans Unicode"/>
              </a:rPr>
              <a:t>Digital</a:t>
            </a:r>
            <a:r>
              <a:rPr sz="1759" spc="11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Medical</a:t>
            </a:r>
            <a:r>
              <a:rPr sz="1759" spc="11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Record</a:t>
            </a:r>
            <a:r>
              <a:rPr sz="1759" spc="11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121" dirty="0">
                <a:solidFill>
                  <a:srgbClr val="4D4D4D"/>
                </a:solidFill>
                <a:latin typeface="Lucida Sans Unicode"/>
                <a:cs typeface="Lucida Sans Unicode"/>
              </a:rPr>
              <a:t>can</a:t>
            </a:r>
            <a:r>
              <a:rPr sz="1759" spc="11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60" dirty="0">
                <a:solidFill>
                  <a:srgbClr val="4D4D4D"/>
                </a:solidFill>
                <a:latin typeface="Lucida Sans Unicode"/>
                <a:cs typeface="Lucida Sans Unicode"/>
              </a:rPr>
              <a:t>be </a:t>
            </a:r>
            <a:r>
              <a:rPr sz="1759" spc="66" dirty="0">
                <a:solidFill>
                  <a:srgbClr val="4D4D4D"/>
                </a:solidFill>
                <a:latin typeface="Lucida Sans Unicode"/>
                <a:cs typeface="Lucida Sans Unicode"/>
              </a:rPr>
              <a:t>updated</a:t>
            </a:r>
            <a:r>
              <a:rPr sz="1759" spc="-33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by</a:t>
            </a:r>
            <a:r>
              <a:rPr sz="1759" spc="-33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the</a:t>
            </a:r>
            <a:r>
              <a:rPr sz="1759" spc="-33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77" dirty="0">
                <a:solidFill>
                  <a:srgbClr val="4D4D4D"/>
                </a:solidFill>
                <a:latin typeface="Lucida Sans Unicode"/>
                <a:cs typeface="Lucida Sans Unicode"/>
              </a:rPr>
              <a:t>member</a:t>
            </a:r>
            <a:r>
              <a:rPr sz="1759" spc="-33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99" dirty="0">
                <a:solidFill>
                  <a:srgbClr val="4D4D4D"/>
                </a:solidFill>
                <a:latin typeface="Lucida Sans Unicode"/>
                <a:cs typeface="Lucida Sans Unicode"/>
              </a:rPr>
              <a:t>as</a:t>
            </a:r>
            <a:r>
              <a:rPr sz="1759" spc="-27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regularly</a:t>
            </a:r>
            <a:r>
              <a:rPr sz="1759" spc="-33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99" dirty="0">
                <a:solidFill>
                  <a:srgbClr val="4D4D4D"/>
                </a:solidFill>
                <a:latin typeface="Lucida Sans Unicode"/>
                <a:cs typeface="Lucida Sans Unicode"/>
              </a:rPr>
              <a:t>as</a:t>
            </a:r>
            <a:r>
              <a:rPr sz="1759" spc="-33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-27" dirty="0">
                <a:solidFill>
                  <a:srgbClr val="4D4D4D"/>
                </a:solidFill>
                <a:latin typeface="Lucida Sans Unicode"/>
                <a:cs typeface="Lucida Sans Unicode"/>
              </a:rPr>
              <a:t>is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needed.</a:t>
            </a:r>
            <a:r>
              <a:rPr sz="1759" spc="38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-82" dirty="0">
                <a:solidFill>
                  <a:srgbClr val="4D4D4D"/>
                </a:solidFill>
                <a:latin typeface="Lucida Sans Unicode"/>
                <a:cs typeface="Lucida Sans Unicode"/>
              </a:rPr>
              <a:t>This</a:t>
            </a:r>
            <a:r>
              <a:rPr sz="1759" spc="38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-66" dirty="0">
                <a:solidFill>
                  <a:srgbClr val="4D4D4D"/>
                </a:solidFill>
                <a:latin typeface="Lucida Sans Unicode"/>
                <a:cs typeface="Lucida Sans Unicode"/>
              </a:rPr>
              <a:t>will</a:t>
            </a:r>
            <a:r>
              <a:rPr sz="1759" spc="38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88" dirty="0">
                <a:solidFill>
                  <a:srgbClr val="4D4D4D"/>
                </a:solidFill>
                <a:latin typeface="Lucida Sans Unicode"/>
                <a:cs typeface="Lucida Sans Unicode"/>
              </a:rPr>
              <a:t>be</a:t>
            </a:r>
            <a:r>
              <a:rPr sz="1759" spc="38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shared</a:t>
            </a:r>
            <a:r>
              <a:rPr sz="1759" spc="38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-22" dirty="0">
                <a:solidFill>
                  <a:srgbClr val="4D4D4D"/>
                </a:solidFill>
                <a:latin typeface="Lucida Sans Unicode"/>
                <a:cs typeface="Lucida Sans Unicode"/>
              </a:rPr>
              <a:t>with </a:t>
            </a:r>
            <a:r>
              <a:rPr sz="1759" spc="77" dirty="0">
                <a:solidFill>
                  <a:srgbClr val="4D4D4D"/>
                </a:solidFill>
                <a:latin typeface="Lucida Sans Unicode"/>
                <a:cs typeface="Lucida Sans Unicode"/>
              </a:rPr>
              <a:t>emergency</a:t>
            </a:r>
            <a:r>
              <a:rPr sz="1759" spc="60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services</a:t>
            </a:r>
            <a:r>
              <a:rPr sz="1759" spc="71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when</a:t>
            </a:r>
            <a:r>
              <a:rPr sz="1759" spc="77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-11" dirty="0">
                <a:solidFill>
                  <a:srgbClr val="4D4D4D"/>
                </a:solidFill>
                <a:latin typeface="Lucida Sans Unicode"/>
                <a:cs typeface="Lucida Sans Unicode"/>
              </a:rPr>
              <a:t>needed.</a:t>
            </a:r>
            <a:endParaRPr sz="1759">
              <a:latin typeface="Lucida Sans Unicode"/>
              <a:cs typeface="Lucida Sans Unicod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610492" y="3018923"/>
            <a:ext cx="3838627" cy="1976109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R="50260" algn="ctr">
              <a:spcBef>
                <a:spcPts val="110"/>
              </a:spcBef>
            </a:pPr>
            <a:r>
              <a:rPr sz="3298" spc="-11" dirty="0">
                <a:solidFill>
                  <a:srgbClr val="4D4D4D"/>
                </a:solidFill>
                <a:latin typeface="Times New Roman"/>
                <a:cs typeface="Times New Roman"/>
              </a:rPr>
              <a:t>Charity</a:t>
            </a:r>
            <a:endParaRPr sz="3298">
              <a:latin typeface="Times New Roman"/>
              <a:cs typeface="Times New Roman"/>
            </a:endParaRPr>
          </a:p>
          <a:p>
            <a:pPr marL="13263" marR="5584" algn="ctr">
              <a:lnSpc>
                <a:spcPct val="113300"/>
              </a:lnSpc>
              <a:spcBef>
                <a:spcPts val="1819"/>
              </a:spcBef>
            </a:pPr>
            <a:r>
              <a:rPr sz="1759" spc="137" dirty="0">
                <a:solidFill>
                  <a:srgbClr val="4D4D4D"/>
                </a:solidFill>
                <a:latin typeface="Lucida Sans Unicode"/>
                <a:cs typeface="Lucida Sans Unicode"/>
              </a:rPr>
              <a:t>We</a:t>
            </a:r>
            <a:r>
              <a:rPr sz="1759" spc="-27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77" dirty="0">
                <a:solidFill>
                  <a:srgbClr val="4D4D4D"/>
                </a:solidFill>
                <a:latin typeface="Lucida Sans Unicode"/>
                <a:cs typeface="Lucida Sans Unicode"/>
              </a:rPr>
              <a:t>are</a:t>
            </a:r>
            <a:r>
              <a:rPr sz="1759" spc="-22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the</a:t>
            </a:r>
            <a:r>
              <a:rPr sz="1759" spc="-22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only</a:t>
            </a:r>
            <a:r>
              <a:rPr sz="1759" spc="-22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charity</a:t>
            </a:r>
            <a:r>
              <a:rPr sz="1759" spc="-22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provider</a:t>
            </a:r>
            <a:r>
              <a:rPr sz="1759" spc="-22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-27" dirty="0">
                <a:solidFill>
                  <a:srgbClr val="4D4D4D"/>
                </a:solidFill>
                <a:latin typeface="Lucida Sans Unicode"/>
                <a:cs typeface="Lucida Sans Unicode"/>
              </a:rPr>
              <a:t>of </a:t>
            </a:r>
            <a:r>
              <a:rPr sz="1759" spc="60" dirty="0">
                <a:solidFill>
                  <a:srgbClr val="4D4D4D"/>
                </a:solidFill>
                <a:latin typeface="Lucida Sans Unicode"/>
                <a:cs typeface="Lucida Sans Unicode"/>
              </a:rPr>
              <a:t>medical</a:t>
            </a:r>
            <a:r>
              <a:rPr sz="1759" spc="-16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-99" dirty="0">
                <a:solidFill>
                  <a:srgbClr val="4D4D4D"/>
                </a:solidFill>
                <a:latin typeface="Lucida Sans Unicode"/>
                <a:cs typeface="Lucida Sans Unicode"/>
              </a:rPr>
              <a:t>ID</a:t>
            </a:r>
            <a:r>
              <a:rPr sz="1759" spc="-16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services</a:t>
            </a:r>
            <a:r>
              <a:rPr sz="1759" spc="-16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-22" dirty="0">
                <a:solidFill>
                  <a:srgbClr val="4D4D4D"/>
                </a:solidFill>
                <a:latin typeface="Lucida Sans Unicode"/>
                <a:cs typeface="Lucida Sans Unicode"/>
              </a:rPr>
              <a:t>in</a:t>
            </a:r>
            <a:r>
              <a:rPr sz="1759" spc="-16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the</a:t>
            </a:r>
            <a:r>
              <a:rPr sz="1759" spc="-16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-170" dirty="0">
                <a:solidFill>
                  <a:srgbClr val="4D4D4D"/>
                </a:solidFill>
                <a:latin typeface="Lucida Sans Unicode"/>
                <a:cs typeface="Lucida Sans Unicode"/>
              </a:rPr>
              <a:t>UK.</a:t>
            </a:r>
            <a:r>
              <a:rPr sz="1759" spc="-11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-22" dirty="0">
                <a:solidFill>
                  <a:srgbClr val="4D4D4D"/>
                </a:solidFill>
                <a:latin typeface="Lucida Sans Unicode"/>
                <a:cs typeface="Lucida Sans Unicode"/>
              </a:rPr>
              <a:t>This </a:t>
            </a:r>
            <a:r>
              <a:rPr sz="1759" spc="93" dirty="0">
                <a:solidFill>
                  <a:srgbClr val="4D4D4D"/>
                </a:solidFill>
                <a:latin typeface="Lucida Sans Unicode"/>
                <a:cs typeface="Lucida Sans Unicode"/>
              </a:rPr>
              <a:t>means</a:t>
            </a:r>
            <a:r>
              <a:rPr sz="1759" spc="-49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88" dirty="0">
                <a:solidFill>
                  <a:srgbClr val="4D4D4D"/>
                </a:solidFill>
                <a:latin typeface="Lucida Sans Unicode"/>
                <a:cs typeface="Lucida Sans Unicode"/>
              </a:rPr>
              <a:t>we</a:t>
            </a:r>
            <a:r>
              <a:rPr sz="1759" spc="-49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do</a:t>
            </a:r>
            <a:r>
              <a:rPr sz="1759" spc="-49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55" dirty="0">
                <a:solidFill>
                  <a:srgbClr val="4D4D4D"/>
                </a:solidFill>
                <a:latin typeface="Lucida Sans Unicode"/>
                <a:cs typeface="Lucida Sans Unicode"/>
              </a:rPr>
              <a:t>what</a:t>
            </a:r>
            <a:r>
              <a:rPr sz="1759" spc="-49" dirty="0">
                <a:solidFill>
                  <a:srgbClr val="4D4D4D"/>
                </a:solidFill>
                <a:latin typeface="Lucida Sans Unicode"/>
                <a:cs typeface="Lucida Sans Unicode"/>
              </a:rPr>
              <a:t> is </a:t>
            </a:r>
            <a:r>
              <a:rPr sz="1759" spc="-71" dirty="0">
                <a:solidFill>
                  <a:srgbClr val="4D4D4D"/>
                </a:solidFill>
                <a:latin typeface="Lucida Sans Unicode"/>
                <a:cs typeface="Lucida Sans Unicode"/>
              </a:rPr>
              <a:t>right,</a:t>
            </a:r>
            <a:r>
              <a:rPr sz="1759" spc="-49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-11" dirty="0">
                <a:solidFill>
                  <a:srgbClr val="4D4D4D"/>
                </a:solidFill>
                <a:latin typeface="Lucida Sans Unicode"/>
                <a:cs typeface="Lucida Sans Unicode"/>
              </a:rPr>
              <a:t>putting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safety</a:t>
            </a:r>
            <a:r>
              <a:rPr sz="1759" spc="143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-11" dirty="0">
                <a:solidFill>
                  <a:srgbClr val="4D4D4D"/>
                </a:solidFill>
                <a:latin typeface="Lucida Sans Unicode"/>
                <a:cs typeface="Lucida Sans Unicode"/>
              </a:rPr>
              <a:t>first.</a:t>
            </a:r>
            <a:endParaRPr sz="1759">
              <a:latin typeface="Lucida Sans Unicode"/>
              <a:cs typeface="Lucida Sans Unicode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52847" y="8417545"/>
            <a:ext cx="4441748" cy="1976109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56364" algn="ctr">
              <a:spcBef>
                <a:spcPts val="110"/>
              </a:spcBef>
            </a:pPr>
            <a:r>
              <a:rPr sz="3298" spc="-252" dirty="0">
                <a:solidFill>
                  <a:srgbClr val="4D4D4D"/>
                </a:solidFill>
                <a:latin typeface="Times New Roman"/>
                <a:cs typeface="Times New Roman"/>
              </a:rPr>
              <a:t>NHS</a:t>
            </a:r>
            <a:r>
              <a:rPr sz="3298" spc="-187" dirty="0">
                <a:solidFill>
                  <a:srgbClr val="4D4D4D"/>
                </a:solidFill>
                <a:latin typeface="Times New Roman"/>
                <a:cs typeface="Times New Roman"/>
              </a:rPr>
              <a:t> </a:t>
            </a:r>
            <a:r>
              <a:rPr sz="3298" spc="-11" dirty="0">
                <a:solidFill>
                  <a:srgbClr val="4D4D4D"/>
                </a:solidFill>
                <a:latin typeface="Times New Roman"/>
                <a:cs typeface="Times New Roman"/>
              </a:rPr>
              <a:t>Recommend</a:t>
            </a:r>
            <a:endParaRPr sz="3298">
              <a:latin typeface="Times New Roman"/>
              <a:cs typeface="Times New Roman"/>
            </a:endParaRPr>
          </a:p>
          <a:p>
            <a:pPr marL="13961" marR="5584" algn="ctr">
              <a:lnSpc>
                <a:spcPct val="113300"/>
              </a:lnSpc>
              <a:spcBef>
                <a:spcPts val="1819"/>
              </a:spcBef>
            </a:pP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MedicAlert</a:t>
            </a:r>
            <a:r>
              <a:rPr sz="1759" spc="-55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-49" dirty="0">
                <a:solidFill>
                  <a:srgbClr val="4D4D4D"/>
                </a:solidFill>
                <a:latin typeface="Lucida Sans Unicode"/>
                <a:cs typeface="Lucida Sans Unicode"/>
              </a:rPr>
              <a:t>is </a:t>
            </a:r>
            <a:r>
              <a:rPr sz="1759" spc="77" dirty="0">
                <a:solidFill>
                  <a:srgbClr val="4D4D4D"/>
                </a:solidFill>
                <a:latin typeface="Lucida Sans Unicode"/>
                <a:cs typeface="Lucida Sans Unicode"/>
              </a:rPr>
              <a:t>recommended</a:t>
            </a:r>
            <a:r>
              <a:rPr sz="1759" spc="-49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by</a:t>
            </a:r>
            <a:r>
              <a:rPr sz="1759" spc="-49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-11" dirty="0">
                <a:solidFill>
                  <a:srgbClr val="4D4D4D"/>
                </a:solidFill>
                <a:latin typeface="Lucida Sans Unicode"/>
                <a:cs typeface="Lucida Sans Unicode"/>
              </a:rPr>
              <a:t>multiple </a:t>
            </a:r>
            <a:r>
              <a:rPr sz="1759" spc="82" dirty="0">
                <a:solidFill>
                  <a:srgbClr val="4D4D4D"/>
                </a:solidFill>
                <a:latin typeface="Lucida Sans Unicode"/>
                <a:cs typeface="Lucida Sans Unicode"/>
              </a:rPr>
              <a:t>areas</a:t>
            </a:r>
            <a:r>
              <a:rPr sz="1759" spc="-16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of</a:t>
            </a:r>
            <a:r>
              <a:rPr sz="1759" spc="-16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the</a:t>
            </a:r>
            <a:r>
              <a:rPr sz="1759" spc="-16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-110" dirty="0">
                <a:solidFill>
                  <a:srgbClr val="4D4D4D"/>
                </a:solidFill>
                <a:latin typeface="Lucida Sans Unicode"/>
                <a:cs typeface="Lucida Sans Unicode"/>
              </a:rPr>
              <a:t>NHS.</a:t>
            </a:r>
            <a:r>
              <a:rPr sz="1759" spc="-11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-71" dirty="0">
                <a:solidFill>
                  <a:srgbClr val="4D4D4D"/>
                </a:solidFill>
                <a:latin typeface="Lucida Sans Unicode"/>
                <a:cs typeface="Lucida Sans Unicode"/>
              </a:rPr>
              <a:t>First</a:t>
            </a:r>
            <a:r>
              <a:rPr sz="1759" spc="-16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responders</a:t>
            </a:r>
            <a:r>
              <a:rPr sz="1759" spc="-16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49" dirty="0">
                <a:solidFill>
                  <a:srgbClr val="4D4D4D"/>
                </a:solidFill>
                <a:latin typeface="Lucida Sans Unicode"/>
                <a:cs typeface="Lucida Sans Unicode"/>
              </a:rPr>
              <a:t>are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also</a:t>
            </a:r>
            <a:r>
              <a:rPr sz="1759" spc="66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trained</a:t>
            </a:r>
            <a:r>
              <a:rPr sz="1759" spc="71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to</a:t>
            </a:r>
            <a:r>
              <a:rPr sz="1759" spc="66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recognise</a:t>
            </a:r>
            <a:r>
              <a:rPr sz="1759" spc="71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the</a:t>
            </a:r>
            <a:r>
              <a:rPr sz="1759" spc="66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-11" dirty="0">
                <a:solidFill>
                  <a:srgbClr val="4D4D4D"/>
                </a:solidFill>
                <a:latin typeface="Lucida Sans Unicode"/>
                <a:cs typeface="Lucida Sans Unicode"/>
              </a:rPr>
              <a:t>MedicAlert symbol.</a:t>
            </a:r>
            <a:endParaRPr sz="1759">
              <a:latin typeface="Lucida Sans Unicode"/>
              <a:cs typeface="Lucida Sans Unicode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341087" y="8416240"/>
            <a:ext cx="4318193" cy="1976109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56364" algn="ctr">
              <a:spcBef>
                <a:spcPts val="110"/>
              </a:spcBef>
            </a:pPr>
            <a:r>
              <a:rPr sz="3298" spc="-11" dirty="0">
                <a:solidFill>
                  <a:srgbClr val="4D4D4D"/>
                </a:solidFill>
                <a:latin typeface="Times New Roman"/>
                <a:cs typeface="Times New Roman"/>
              </a:rPr>
              <a:t>Advocacy</a:t>
            </a:r>
            <a:endParaRPr sz="3298">
              <a:latin typeface="Times New Roman"/>
              <a:cs typeface="Times New Roman"/>
            </a:endParaRPr>
          </a:p>
          <a:p>
            <a:pPr marL="13961" marR="5584" algn="ctr">
              <a:lnSpc>
                <a:spcPct val="113300"/>
              </a:lnSpc>
              <a:spcBef>
                <a:spcPts val="1819"/>
              </a:spcBef>
            </a:pP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Parents,</a:t>
            </a:r>
            <a:r>
              <a:rPr sz="1759" spc="-5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guardians or</a:t>
            </a:r>
            <a:r>
              <a:rPr sz="1759" spc="-5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49" dirty="0">
                <a:solidFill>
                  <a:srgbClr val="4D4D4D"/>
                </a:solidFill>
                <a:latin typeface="Lucida Sans Unicode"/>
                <a:cs typeface="Lucida Sans Unicode"/>
              </a:rPr>
              <a:t>caregiver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93" dirty="0">
                <a:solidFill>
                  <a:srgbClr val="4D4D4D"/>
                </a:solidFill>
                <a:latin typeface="Lucida Sans Unicode"/>
                <a:cs typeface="Lucida Sans Unicode"/>
              </a:rPr>
              <a:t>can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assist</a:t>
            </a:r>
            <a:r>
              <a:rPr sz="1759" spc="49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-22" dirty="0">
                <a:solidFill>
                  <a:srgbClr val="4D4D4D"/>
                </a:solidFill>
                <a:latin typeface="Lucida Sans Unicode"/>
                <a:cs typeface="Lucida Sans Unicode"/>
              </a:rPr>
              <a:t>in</a:t>
            </a:r>
            <a:r>
              <a:rPr sz="1759" spc="49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creating</a:t>
            </a:r>
            <a:r>
              <a:rPr sz="1759" spc="55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93" dirty="0">
                <a:solidFill>
                  <a:srgbClr val="4D4D4D"/>
                </a:solidFill>
                <a:latin typeface="Lucida Sans Unicode"/>
                <a:cs typeface="Lucida Sans Unicode"/>
              </a:rPr>
              <a:t>and</a:t>
            </a:r>
            <a:r>
              <a:rPr sz="1759" spc="49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updating</a:t>
            </a:r>
            <a:r>
              <a:rPr sz="1759" spc="49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-27" dirty="0">
                <a:solidFill>
                  <a:srgbClr val="4D4D4D"/>
                </a:solidFill>
                <a:latin typeface="Lucida Sans Unicode"/>
                <a:cs typeface="Lucida Sans Unicode"/>
              </a:rPr>
              <a:t>the child’s</a:t>
            </a:r>
            <a:r>
              <a:rPr sz="1759" spc="-5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60" dirty="0">
                <a:solidFill>
                  <a:srgbClr val="4D4D4D"/>
                </a:solidFill>
                <a:latin typeface="Lucida Sans Unicode"/>
                <a:cs typeface="Lucida Sans Unicode"/>
              </a:rPr>
              <a:t>medical</a:t>
            </a:r>
            <a:r>
              <a:rPr sz="1759" spc="-5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record </a:t>
            </a:r>
            <a:r>
              <a:rPr sz="1759" spc="93" dirty="0">
                <a:solidFill>
                  <a:srgbClr val="4D4D4D"/>
                </a:solidFill>
                <a:latin typeface="Lucida Sans Unicode"/>
                <a:cs typeface="Lucida Sans Unicode"/>
              </a:rPr>
              <a:t>and</a:t>
            </a:r>
            <a:r>
              <a:rPr sz="1759" spc="-5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serve </a:t>
            </a:r>
            <a:r>
              <a:rPr sz="1759" spc="99" dirty="0">
                <a:solidFill>
                  <a:srgbClr val="4D4D4D"/>
                </a:solidFill>
                <a:latin typeface="Lucida Sans Unicode"/>
                <a:cs typeface="Lucida Sans Unicode"/>
              </a:rPr>
              <a:t>as</a:t>
            </a:r>
            <a:r>
              <a:rPr sz="1759" spc="-5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spc="82" dirty="0">
                <a:solidFill>
                  <a:srgbClr val="4D4D4D"/>
                </a:solidFill>
                <a:latin typeface="Lucida Sans Unicode"/>
                <a:cs typeface="Lucida Sans Unicode"/>
              </a:rPr>
              <a:t>an </a:t>
            </a:r>
            <a:r>
              <a:rPr sz="1759" spc="93" dirty="0">
                <a:solidFill>
                  <a:srgbClr val="4D4D4D"/>
                </a:solidFill>
                <a:latin typeface="Lucida Sans Unicode"/>
                <a:cs typeface="Lucida Sans Unicode"/>
              </a:rPr>
              <a:t>advocate</a:t>
            </a:r>
            <a:r>
              <a:rPr sz="1759" spc="-16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on</a:t>
            </a:r>
            <a:r>
              <a:rPr sz="1759" spc="-16" dirty="0">
                <a:solidFill>
                  <a:srgbClr val="4D4D4D"/>
                </a:solidFill>
                <a:latin typeface="Lucida Sans Unicode"/>
                <a:cs typeface="Lucida Sans Unicode"/>
              </a:rPr>
              <a:t> </a:t>
            </a:r>
            <a:r>
              <a:rPr sz="1759" dirty="0">
                <a:solidFill>
                  <a:srgbClr val="4D4D4D"/>
                </a:solidFill>
                <a:latin typeface="Lucida Sans Unicode"/>
                <a:cs typeface="Lucida Sans Unicode"/>
              </a:rPr>
              <a:t>the</a:t>
            </a:r>
            <a:r>
              <a:rPr sz="1759" spc="-11" dirty="0">
                <a:solidFill>
                  <a:srgbClr val="4D4D4D"/>
                </a:solidFill>
                <a:latin typeface="Lucida Sans Unicode"/>
                <a:cs typeface="Lucida Sans Unicode"/>
              </a:rPr>
              <a:t> account.</a:t>
            </a:r>
            <a:endParaRPr sz="1759">
              <a:latin typeface="Lucida Sans Unicode"/>
              <a:cs typeface="Lucida Sans Unicode"/>
            </a:endParaRPr>
          </a:p>
        </p:txBody>
      </p:sp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590830" y="6317372"/>
            <a:ext cx="1874287" cy="187427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83813" y="478995"/>
            <a:ext cx="1453641" cy="17653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7451874" y="866371"/>
            <a:ext cx="2652395" cy="1302385"/>
            <a:chOff x="17451874" y="866371"/>
            <a:chExt cx="2652395" cy="1302385"/>
          </a:xfrm>
        </p:grpSpPr>
        <p:sp>
          <p:nvSpPr>
            <p:cNvPr id="4" name="object 4"/>
            <p:cNvSpPr/>
            <p:nvPr/>
          </p:nvSpPr>
          <p:spPr>
            <a:xfrm>
              <a:off x="17652551" y="1314420"/>
              <a:ext cx="2451735" cy="406400"/>
            </a:xfrm>
            <a:custGeom>
              <a:avLst/>
              <a:gdLst/>
              <a:ahLst/>
              <a:cxnLst/>
              <a:rect l="l" t="t" r="r" b="b"/>
              <a:pathLst>
                <a:path w="2451734" h="406400">
                  <a:moveTo>
                    <a:pt x="2451297" y="0"/>
                  </a:moveTo>
                  <a:lnTo>
                    <a:pt x="0" y="0"/>
                  </a:lnTo>
                  <a:lnTo>
                    <a:pt x="0" y="406123"/>
                  </a:lnTo>
                  <a:lnTo>
                    <a:pt x="2451297" y="406123"/>
                  </a:lnTo>
                  <a:lnTo>
                    <a:pt x="2451297" y="0"/>
                  </a:lnTo>
                  <a:close/>
                </a:path>
              </a:pathLst>
            </a:custGeom>
            <a:solidFill>
              <a:srgbClr val="FFE4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033148" y="1386147"/>
              <a:ext cx="21590" cy="100965"/>
            </a:xfrm>
            <a:custGeom>
              <a:avLst/>
              <a:gdLst/>
              <a:ahLst/>
              <a:cxnLst/>
              <a:rect l="l" t="t" r="r" b="b"/>
              <a:pathLst>
                <a:path w="21590" h="100965">
                  <a:moveTo>
                    <a:pt x="21043" y="26682"/>
                  </a:moveTo>
                  <a:lnTo>
                    <a:pt x="546" y="26682"/>
                  </a:lnTo>
                  <a:lnTo>
                    <a:pt x="546" y="100418"/>
                  </a:lnTo>
                  <a:lnTo>
                    <a:pt x="21043" y="100418"/>
                  </a:lnTo>
                  <a:lnTo>
                    <a:pt x="21043" y="26682"/>
                  </a:lnTo>
                  <a:close/>
                </a:path>
                <a:path w="21590" h="100965">
                  <a:moveTo>
                    <a:pt x="21577" y="0"/>
                  </a:moveTo>
                  <a:lnTo>
                    <a:pt x="0" y="0"/>
                  </a:lnTo>
                  <a:lnTo>
                    <a:pt x="0" y="18567"/>
                  </a:lnTo>
                  <a:lnTo>
                    <a:pt x="21577" y="18567"/>
                  </a:lnTo>
                  <a:lnTo>
                    <a:pt x="2157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892841" y="1386135"/>
              <a:ext cx="1448972" cy="27568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451874" y="1314421"/>
              <a:ext cx="406123" cy="40612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7654928" y="866371"/>
              <a:ext cx="2449195" cy="406400"/>
            </a:xfrm>
            <a:custGeom>
              <a:avLst/>
              <a:gdLst/>
              <a:ahLst/>
              <a:cxnLst/>
              <a:rect l="l" t="t" r="r" b="b"/>
              <a:pathLst>
                <a:path w="2449194" h="406400">
                  <a:moveTo>
                    <a:pt x="2448920" y="0"/>
                  </a:moveTo>
                  <a:lnTo>
                    <a:pt x="0" y="0"/>
                  </a:lnTo>
                  <a:lnTo>
                    <a:pt x="0" y="406123"/>
                  </a:lnTo>
                  <a:lnTo>
                    <a:pt x="2448920" y="406123"/>
                  </a:lnTo>
                  <a:lnTo>
                    <a:pt x="2448920" y="0"/>
                  </a:lnTo>
                  <a:close/>
                </a:path>
              </a:pathLst>
            </a:custGeom>
            <a:solidFill>
              <a:srgbClr val="A2DE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890678" y="938085"/>
              <a:ext cx="568813" cy="2755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451874" y="866371"/>
              <a:ext cx="406123" cy="40612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7652551" y="1762469"/>
              <a:ext cx="2451735" cy="406400"/>
            </a:xfrm>
            <a:custGeom>
              <a:avLst/>
              <a:gdLst/>
              <a:ahLst/>
              <a:cxnLst/>
              <a:rect l="l" t="t" r="r" b="b"/>
              <a:pathLst>
                <a:path w="2451734" h="406400">
                  <a:moveTo>
                    <a:pt x="2451297" y="0"/>
                  </a:moveTo>
                  <a:lnTo>
                    <a:pt x="0" y="0"/>
                  </a:lnTo>
                  <a:lnTo>
                    <a:pt x="0" y="406123"/>
                  </a:lnTo>
                  <a:lnTo>
                    <a:pt x="2451297" y="406123"/>
                  </a:lnTo>
                  <a:lnTo>
                    <a:pt x="2451297" y="0"/>
                  </a:lnTo>
                  <a:close/>
                </a:path>
              </a:pathLst>
            </a:custGeom>
            <a:solidFill>
              <a:srgbClr val="BFB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88664" y="1834188"/>
              <a:ext cx="1607214" cy="25490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451874" y="1762471"/>
              <a:ext cx="406123" cy="406123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0" y="10699339"/>
            <a:ext cx="1015365" cy="406400"/>
            <a:chOff x="0" y="10699339"/>
            <a:chExt cx="1015365" cy="406400"/>
          </a:xfrm>
        </p:grpSpPr>
        <p:sp>
          <p:nvSpPr>
            <p:cNvPr id="15" name="object 15"/>
            <p:cNvSpPr/>
            <p:nvPr/>
          </p:nvSpPr>
          <p:spPr>
            <a:xfrm>
              <a:off x="203060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03060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406400">
                  <a:moveTo>
                    <a:pt x="406146" y="203073"/>
                  </a:moveTo>
                  <a:lnTo>
                    <a:pt x="203073" y="203073"/>
                  </a:lnTo>
                  <a:lnTo>
                    <a:pt x="203073" y="406146"/>
                  </a:lnTo>
                  <a:lnTo>
                    <a:pt x="406146" y="406146"/>
                  </a:lnTo>
                  <a:lnTo>
                    <a:pt x="406146" y="203073"/>
                  </a:lnTo>
                  <a:close/>
                </a:path>
                <a:path w="609600" h="406400">
                  <a:moveTo>
                    <a:pt x="609206" y="0"/>
                  </a:moveTo>
                  <a:lnTo>
                    <a:pt x="406146" y="0"/>
                  </a:lnTo>
                  <a:lnTo>
                    <a:pt x="406146" y="203073"/>
                  </a:lnTo>
                  <a:lnTo>
                    <a:pt x="609206" y="203073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0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1227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812278" y="10699339"/>
            <a:ext cx="609600" cy="406400"/>
            <a:chOff x="812278" y="10699339"/>
            <a:chExt cx="609600" cy="406400"/>
          </a:xfrm>
        </p:grpSpPr>
        <p:sp>
          <p:nvSpPr>
            <p:cNvPr id="21" name="object 21"/>
            <p:cNvSpPr/>
            <p:nvPr/>
          </p:nvSpPr>
          <p:spPr>
            <a:xfrm>
              <a:off x="1015339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12266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1218413" y="10699339"/>
            <a:ext cx="1218565" cy="406400"/>
            <a:chOff x="1218413" y="10699339"/>
            <a:chExt cx="1218565" cy="406400"/>
          </a:xfrm>
        </p:grpSpPr>
        <p:sp>
          <p:nvSpPr>
            <p:cNvPr id="24" name="object 24"/>
            <p:cNvSpPr/>
            <p:nvPr/>
          </p:nvSpPr>
          <p:spPr>
            <a:xfrm>
              <a:off x="1421472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218412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03069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60" y="203073"/>
                  </a:lnTo>
                  <a:lnTo>
                    <a:pt x="203060" y="0"/>
                  </a:lnTo>
                  <a:close/>
                </a:path>
                <a:path w="406400" h="406400">
                  <a:moveTo>
                    <a:pt x="406133" y="203073"/>
                  </a:moveTo>
                  <a:lnTo>
                    <a:pt x="203060" y="203073"/>
                  </a:lnTo>
                  <a:lnTo>
                    <a:pt x="203060" y="406146"/>
                  </a:lnTo>
                  <a:lnTo>
                    <a:pt x="406133" y="406146"/>
                  </a:lnTo>
                  <a:lnTo>
                    <a:pt x="406133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03069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0" y="11105484"/>
            <a:ext cx="1015365" cy="203200"/>
            <a:chOff x="0" y="11105484"/>
            <a:chExt cx="1015365" cy="203200"/>
          </a:xfrm>
        </p:grpSpPr>
        <p:sp>
          <p:nvSpPr>
            <p:cNvPr id="29" name="object 29"/>
            <p:cNvSpPr/>
            <p:nvPr/>
          </p:nvSpPr>
          <p:spPr>
            <a:xfrm>
              <a:off x="40613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03060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0" y="11105496"/>
              <a:ext cx="1015365" cy="203200"/>
            </a:xfrm>
            <a:custGeom>
              <a:avLst/>
              <a:gdLst/>
              <a:ahLst/>
              <a:cxnLst/>
              <a:rect l="l" t="t" r="r" b="b"/>
              <a:pathLst>
                <a:path w="1015365" h="203200">
                  <a:moveTo>
                    <a:pt x="203060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60" y="203060"/>
                  </a:lnTo>
                  <a:lnTo>
                    <a:pt x="203060" y="0"/>
                  </a:lnTo>
                  <a:close/>
                </a:path>
                <a:path w="1015365" h="203200">
                  <a:moveTo>
                    <a:pt x="1015339" y="0"/>
                  </a:moveTo>
                  <a:lnTo>
                    <a:pt x="812266" y="0"/>
                  </a:lnTo>
                  <a:lnTo>
                    <a:pt x="812266" y="203060"/>
                  </a:lnTo>
                  <a:lnTo>
                    <a:pt x="1015339" y="203060"/>
                  </a:lnTo>
                  <a:lnTo>
                    <a:pt x="1015339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1015340" y="11105484"/>
            <a:ext cx="406400" cy="203200"/>
            <a:chOff x="1015340" y="11105484"/>
            <a:chExt cx="406400" cy="203200"/>
          </a:xfrm>
        </p:grpSpPr>
        <p:sp>
          <p:nvSpPr>
            <p:cNvPr id="33" name="object 33"/>
            <p:cNvSpPr/>
            <p:nvPr/>
          </p:nvSpPr>
          <p:spPr>
            <a:xfrm>
              <a:off x="121841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1534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1421485" y="11105484"/>
            <a:ext cx="1015365" cy="203200"/>
            <a:chOff x="1421485" y="11105484"/>
            <a:chExt cx="1015365" cy="203200"/>
          </a:xfrm>
        </p:grpSpPr>
        <p:sp>
          <p:nvSpPr>
            <p:cNvPr id="36" name="object 36"/>
            <p:cNvSpPr/>
            <p:nvPr/>
          </p:nvSpPr>
          <p:spPr>
            <a:xfrm>
              <a:off x="162454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421472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19" y="203060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030692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23375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19291569" y="11105479"/>
            <a:ext cx="406400" cy="203200"/>
            <a:chOff x="19291569" y="11105479"/>
            <a:chExt cx="406400" cy="203200"/>
          </a:xfrm>
        </p:grpSpPr>
        <p:sp>
          <p:nvSpPr>
            <p:cNvPr id="41" name="object 41"/>
            <p:cNvSpPr/>
            <p:nvPr/>
          </p:nvSpPr>
          <p:spPr>
            <a:xfrm>
              <a:off x="19291569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949464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19697713" y="11105479"/>
            <a:ext cx="406400" cy="203200"/>
            <a:chOff x="19697713" y="11105479"/>
            <a:chExt cx="406400" cy="203200"/>
          </a:xfrm>
        </p:grpSpPr>
        <p:sp>
          <p:nvSpPr>
            <p:cNvPr id="44" name="object 44"/>
            <p:cNvSpPr/>
            <p:nvPr/>
          </p:nvSpPr>
          <p:spPr>
            <a:xfrm>
              <a:off x="19900779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9697713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/>
          <p:nvPr/>
        </p:nvSpPr>
        <p:spPr>
          <a:xfrm>
            <a:off x="2436826" y="10699339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7" name="object 47"/>
          <p:cNvGrpSpPr/>
          <p:nvPr/>
        </p:nvGrpSpPr>
        <p:grpSpPr>
          <a:xfrm>
            <a:off x="2436826" y="10699339"/>
            <a:ext cx="1015365" cy="406400"/>
            <a:chOff x="2436826" y="10699339"/>
            <a:chExt cx="1015365" cy="406400"/>
          </a:xfrm>
        </p:grpSpPr>
        <p:sp>
          <p:nvSpPr>
            <p:cNvPr id="48" name="object 48"/>
            <p:cNvSpPr/>
            <p:nvPr/>
          </p:nvSpPr>
          <p:spPr>
            <a:xfrm>
              <a:off x="2639898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436825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249105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51"/>
          <p:cNvGrpSpPr/>
          <p:nvPr/>
        </p:nvGrpSpPr>
        <p:grpSpPr>
          <a:xfrm>
            <a:off x="3249105" y="10699339"/>
            <a:ext cx="609600" cy="406400"/>
            <a:chOff x="3249105" y="10699339"/>
            <a:chExt cx="609600" cy="406400"/>
          </a:xfrm>
        </p:grpSpPr>
        <p:sp>
          <p:nvSpPr>
            <p:cNvPr id="52" name="object 52"/>
            <p:cNvSpPr/>
            <p:nvPr/>
          </p:nvSpPr>
          <p:spPr>
            <a:xfrm>
              <a:off x="345217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249104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54"/>
          <p:cNvGrpSpPr/>
          <p:nvPr/>
        </p:nvGrpSpPr>
        <p:grpSpPr>
          <a:xfrm>
            <a:off x="3655239" y="10699339"/>
            <a:ext cx="1015365" cy="406400"/>
            <a:chOff x="3655239" y="10699339"/>
            <a:chExt cx="1015365" cy="406400"/>
          </a:xfrm>
        </p:grpSpPr>
        <p:sp>
          <p:nvSpPr>
            <p:cNvPr id="55" name="object 55"/>
            <p:cNvSpPr/>
            <p:nvPr/>
          </p:nvSpPr>
          <p:spPr>
            <a:xfrm>
              <a:off x="3858311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655238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46751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/>
          <p:cNvGrpSpPr/>
          <p:nvPr/>
        </p:nvGrpSpPr>
        <p:grpSpPr>
          <a:xfrm>
            <a:off x="4467518" y="10699339"/>
            <a:ext cx="609600" cy="406400"/>
            <a:chOff x="4467518" y="10699339"/>
            <a:chExt cx="609600" cy="406400"/>
          </a:xfrm>
        </p:grpSpPr>
        <p:sp>
          <p:nvSpPr>
            <p:cNvPr id="59" name="object 59"/>
            <p:cNvSpPr/>
            <p:nvPr/>
          </p:nvSpPr>
          <p:spPr>
            <a:xfrm>
              <a:off x="467059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46751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1" name="object 61"/>
          <p:cNvGrpSpPr/>
          <p:nvPr/>
        </p:nvGrpSpPr>
        <p:grpSpPr>
          <a:xfrm>
            <a:off x="4873662" y="10699339"/>
            <a:ext cx="1015365" cy="406400"/>
            <a:chOff x="4873662" y="10699339"/>
            <a:chExt cx="1015365" cy="406400"/>
          </a:xfrm>
        </p:grpSpPr>
        <p:sp>
          <p:nvSpPr>
            <p:cNvPr id="62" name="object 62"/>
            <p:cNvSpPr/>
            <p:nvPr/>
          </p:nvSpPr>
          <p:spPr>
            <a:xfrm>
              <a:off x="5076723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873663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66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66" y="203073"/>
                  </a:lnTo>
                  <a:lnTo>
                    <a:pt x="81226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685931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5" name="object 65"/>
          <p:cNvGrpSpPr/>
          <p:nvPr/>
        </p:nvGrpSpPr>
        <p:grpSpPr>
          <a:xfrm>
            <a:off x="5685931" y="10699339"/>
            <a:ext cx="609600" cy="406400"/>
            <a:chOff x="5685931" y="10699339"/>
            <a:chExt cx="609600" cy="406400"/>
          </a:xfrm>
        </p:grpSpPr>
        <p:sp>
          <p:nvSpPr>
            <p:cNvPr id="66" name="object 66"/>
            <p:cNvSpPr/>
            <p:nvPr/>
          </p:nvSpPr>
          <p:spPr>
            <a:xfrm>
              <a:off x="5889003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68593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8" name="object 68"/>
          <p:cNvGrpSpPr/>
          <p:nvPr/>
        </p:nvGrpSpPr>
        <p:grpSpPr>
          <a:xfrm>
            <a:off x="6092076" y="10699339"/>
            <a:ext cx="1015365" cy="406400"/>
            <a:chOff x="6092076" y="10699339"/>
            <a:chExt cx="1015365" cy="406400"/>
          </a:xfrm>
        </p:grpSpPr>
        <p:sp>
          <p:nvSpPr>
            <p:cNvPr id="69" name="object 69"/>
            <p:cNvSpPr/>
            <p:nvPr/>
          </p:nvSpPr>
          <p:spPr>
            <a:xfrm>
              <a:off x="6295136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092075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904355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2" name="object 72"/>
          <p:cNvGrpSpPr/>
          <p:nvPr/>
        </p:nvGrpSpPr>
        <p:grpSpPr>
          <a:xfrm>
            <a:off x="6904355" y="10699339"/>
            <a:ext cx="609600" cy="406400"/>
            <a:chOff x="6904355" y="10699339"/>
            <a:chExt cx="609600" cy="406400"/>
          </a:xfrm>
        </p:grpSpPr>
        <p:sp>
          <p:nvSpPr>
            <p:cNvPr id="73" name="object 73"/>
            <p:cNvSpPr/>
            <p:nvPr/>
          </p:nvSpPr>
          <p:spPr>
            <a:xfrm>
              <a:off x="710741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90435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60" y="406146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5" name="object 75"/>
          <p:cNvGrpSpPr/>
          <p:nvPr/>
        </p:nvGrpSpPr>
        <p:grpSpPr>
          <a:xfrm>
            <a:off x="7310489" y="10699339"/>
            <a:ext cx="1015365" cy="406400"/>
            <a:chOff x="7310489" y="10699339"/>
            <a:chExt cx="1015365" cy="406400"/>
          </a:xfrm>
        </p:grpSpPr>
        <p:sp>
          <p:nvSpPr>
            <p:cNvPr id="76" name="object 76"/>
            <p:cNvSpPr/>
            <p:nvPr/>
          </p:nvSpPr>
          <p:spPr>
            <a:xfrm>
              <a:off x="7513561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7310488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812276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9" name="object 79"/>
          <p:cNvGrpSpPr/>
          <p:nvPr/>
        </p:nvGrpSpPr>
        <p:grpSpPr>
          <a:xfrm>
            <a:off x="8122768" y="10699339"/>
            <a:ext cx="609600" cy="406400"/>
            <a:chOff x="8122768" y="10699339"/>
            <a:chExt cx="609600" cy="406400"/>
          </a:xfrm>
        </p:grpSpPr>
        <p:sp>
          <p:nvSpPr>
            <p:cNvPr id="80" name="object 80"/>
            <p:cNvSpPr/>
            <p:nvPr/>
          </p:nvSpPr>
          <p:spPr>
            <a:xfrm>
              <a:off x="832582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812276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2" name="object 82"/>
          <p:cNvGrpSpPr/>
          <p:nvPr/>
        </p:nvGrpSpPr>
        <p:grpSpPr>
          <a:xfrm>
            <a:off x="8528902" y="10699339"/>
            <a:ext cx="1015365" cy="406400"/>
            <a:chOff x="8528902" y="10699339"/>
            <a:chExt cx="1015365" cy="406400"/>
          </a:xfrm>
        </p:grpSpPr>
        <p:sp>
          <p:nvSpPr>
            <p:cNvPr id="83" name="object 83"/>
            <p:cNvSpPr/>
            <p:nvPr/>
          </p:nvSpPr>
          <p:spPr>
            <a:xfrm>
              <a:off x="8731974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8528901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9341181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6" name="object 86"/>
          <p:cNvGrpSpPr/>
          <p:nvPr/>
        </p:nvGrpSpPr>
        <p:grpSpPr>
          <a:xfrm>
            <a:off x="9341181" y="10699339"/>
            <a:ext cx="609600" cy="406400"/>
            <a:chOff x="9341181" y="10699339"/>
            <a:chExt cx="609600" cy="406400"/>
          </a:xfrm>
        </p:grpSpPr>
        <p:sp>
          <p:nvSpPr>
            <p:cNvPr id="87" name="object 87"/>
            <p:cNvSpPr/>
            <p:nvPr/>
          </p:nvSpPr>
          <p:spPr>
            <a:xfrm>
              <a:off x="9544253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934118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9" name="object 89"/>
          <p:cNvGrpSpPr/>
          <p:nvPr/>
        </p:nvGrpSpPr>
        <p:grpSpPr>
          <a:xfrm>
            <a:off x="9747315" y="10699339"/>
            <a:ext cx="1015365" cy="406400"/>
            <a:chOff x="9747315" y="10699339"/>
            <a:chExt cx="1015365" cy="406400"/>
          </a:xfrm>
        </p:grpSpPr>
        <p:sp>
          <p:nvSpPr>
            <p:cNvPr id="90" name="object 90"/>
            <p:cNvSpPr/>
            <p:nvPr/>
          </p:nvSpPr>
          <p:spPr>
            <a:xfrm>
              <a:off x="9950387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9747314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0559594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3" name="object 93"/>
          <p:cNvGrpSpPr/>
          <p:nvPr/>
        </p:nvGrpSpPr>
        <p:grpSpPr>
          <a:xfrm>
            <a:off x="10559594" y="10699339"/>
            <a:ext cx="1015365" cy="406400"/>
            <a:chOff x="10559594" y="10699339"/>
            <a:chExt cx="1015365" cy="406400"/>
          </a:xfrm>
        </p:grpSpPr>
        <p:sp>
          <p:nvSpPr>
            <p:cNvPr id="94" name="object 94"/>
            <p:cNvSpPr/>
            <p:nvPr/>
          </p:nvSpPr>
          <p:spPr>
            <a:xfrm>
              <a:off x="10762666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0559593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1168801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0965739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11371873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9" name="object 99"/>
          <p:cNvGrpSpPr/>
          <p:nvPr/>
        </p:nvGrpSpPr>
        <p:grpSpPr>
          <a:xfrm>
            <a:off x="11371873" y="10699339"/>
            <a:ext cx="1421765" cy="406400"/>
            <a:chOff x="11371873" y="10699339"/>
            <a:chExt cx="1421765" cy="406400"/>
          </a:xfrm>
        </p:grpSpPr>
        <p:sp>
          <p:nvSpPr>
            <p:cNvPr id="100" name="object 100"/>
            <p:cNvSpPr/>
            <p:nvPr/>
          </p:nvSpPr>
          <p:spPr>
            <a:xfrm>
              <a:off x="11574945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11371872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1218415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203073"/>
                  </a:moveTo>
                  <a:lnTo>
                    <a:pt x="203073" y="203073"/>
                  </a:lnTo>
                  <a:lnTo>
                    <a:pt x="203073" y="0"/>
                  </a:lnTo>
                  <a:lnTo>
                    <a:pt x="0" y="0"/>
                  </a:lnTo>
                  <a:lnTo>
                    <a:pt x="0" y="203073"/>
                  </a:lnTo>
                  <a:lnTo>
                    <a:pt x="203060" y="203073"/>
                  </a:lnTo>
                  <a:lnTo>
                    <a:pt x="203060" y="406146"/>
                  </a:lnTo>
                  <a:lnTo>
                    <a:pt x="406133" y="406146"/>
                  </a:lnTo>
                  <a:lnTo>
                    <a:pt x="406133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1218415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12590286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" name="object 105"/>
          <p:cNvSpPr/>
          <p:nvPr/>
        </p:nvSpPr>
        <p:spPr>
          <a:xfrm>
            <a:off x="2436826" y="11105484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03072" y="0"/>
                </a:moveTo>
                <a:lnTo>
                  <a:pt x="0" y="0"/>
                </a:lnTo>
                <a:lnTo>
                  <a:pt x="0" y="203072"/>
                </a:lnTo>
                <a:lnTo>
                  <a:pt x="203072" y="203072"/>
                </a:lnTo>
                <a:lnTo>
                  <a:pt x="203072" y="0"/>
                </a:lnTo>
                <a:close/>
              </a:path>
            </a:pathLst>
          </a:custGeom>
          <a:solidFill>
            <a:srgbClr val="818CB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6" name="object 106"/>
          <p:cNvGrpSpPr/>
          <p:nvPr/>
        </p:nvGrpSpPr>
        <p:grpSpPr>
          <a:xfrm>
            <a:off x="2639898" y="11105484"/>
            <a:ext cx="812800" cy="203200"/>
            <a:chOff x="2639898" y="11105484"/>
            <a:chExt cx="812800" cy="203200"/>
          </a:xfrm>
        </p:grpSpPr>
        <p:sp>
          <p:nvSpPr>
            <p:cNvPr id="107" name="object 107"/>
            <p:cNvSpPr/>
            <p:nvPr/>
          </p:nvSpPr>
          <p:spPr>
            <a:xfrm>
              <a:off x="2842971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2639898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60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60" y="203060"/>
                  </a:lnTo>
                  <a:lnTo>
                    <a:pt x="203060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3249105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0" name="object 110"/>
          <p:cNvGrpSpPr/>
          <p:nvPr/>
        </p:nvGrpSpPr>
        <p:grpSpPr>
          <a:xfrm>
            <a:off x="3452177" y="11105484"/>
            <a:ext cx="406400" cy="203200"/>
            <a:chOff x="3452177" y="11105484"/>
            <a:chExt cx="406400" cy="203200"/>
          </a:xfrm>
        </p:grpSpPr>
        <p:sp>
          <p:nvSpPr>
            <p:cNvPr id="111" name="object 111"/>
            <p:cNvSpPr/>
            <p:nvPr/>
          </p:nvSpPr>
          <p:spPr>
            <a:xfrm>
              <a:off x="3655239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345217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3" name="object 113"/>
          <p:cNvGrpSpPr/>
          <p:nvPr/>
        </p:nvGrpSpPr>
        <p:grpSpPr>
          <a:xfrm>
            <a:off x="3858311" y="11105484"/>
            <a:ext cx="812800" cy="203200"/>
            <a:chOff x="3858311" y="11105484"/>
            <a:chExt cx="812800" cy="203200"/>
          </a:xfrm>
        </p:grpSpPr>
        <p:sp>
          <p:nvSpPr>
            <p:cNvPr id="114" name="object 114"/>
            <p:cNvSpPr/>
            <p:nvPr/>
          </p:nvSpPr>
          <p:spPr>
            <a:xfrm>
              <a:off x="406138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3858310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4467518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7" name="object 117"/>
          <p:cNvGrpSpPr/>
          <p:nvPr/>
        </p:nvGrpSpPr>
        <p:grpSpPr>
          <a:xfrm>
            <a:off x="4670590" y="11105484"/>
            <a:ext cx="406400" cy="203200"/>
            <a:chOff x="4670590" y="11105484"/>
            <a:chExt cx="406400" cy="203200"/>
          </a:xfrm>
        </p:grpSpPr>
        <p:sp>
          <p:nvSpPr>
            <p:cNvPr id="118" name="object 118"/>
            <p:cNvSpPr/>
            <p:nvPr/>
          </p:nvSpPr>
          <p:spPr>
            <a:xfrm>
              <a:off x="487366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467059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0" name="object 120"/>
          <p:cNvGrpSpPr/>
          <p:nvPr/>
        </p:nvGrpSpPr>
        <p:grpSpPr>
          <a:xfrm>
            <a:off x="5076725" y="11105484"/>
            <a:ext cx="812800" cy="203200"/>
            <a:chOff x="5076725" y="11105484"/>
            <a:chExt cx="812800" cy="203200"/>
          </a:xfrm>
        </p:grpSpPr>
        <p:sp>
          <p:nvSpPr>
            <p:cNvPr id="121" name="object 121"/>
            <p:cNvSpPr/>
            <p:nvPr/>
          </p:nvSpPr>
          <p:spPr>
            <a:xfrm>
              <a:off x="527979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5076723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5685931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4" name="object 124"/>
          <p:cNvGrpSpPr/>
          <p:nvPr/>
        </p:nvGrpSpPr>
        <p:grpSpPr>
          <a:xfrm>
            <a:off x="5889004" y="11105484"/>
            <a:ext cx="406400" cy="203200"/>
            <a:chOff x="5889004" y="11105484"/>
            <a:chExt cx="406400" cy="203200"/>
          </a:xfrm>
        </p:grpSpPr>
        <p:sp>
          <p:nvSpPr>
            <p:cNvPr id="125" name="object 125"/>
            <p:cNvSpPr/>
            <p:nvPr/>
          </p:nvSpPr>
          <p:spPr>
            <a:xfrm>
              <a:off x="6092076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588900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7" name="object 127"/>
          <p:cNvGrpSpPr/>
          <p:nvPr/>
        </p:nvGrpSpPr>
        <p:grpSpPr>
          <a:xfrm>
            <a:off x="6295138" y="11105484"/>
            <a:ext cx="812800" cy="203200"/>
            <a:chOff x="6295138" y="11105484"/>
            <a:chExt cx="812800" cy="203200"/>
          </a:xfrm>
        </p:grpSpPr>
        <p:sp>
          <p:nvSpPr>
            <p:cNvPr id="128" name="object 128"/>
            <p:cNvSpPr/>
            <p:nvPr/>
          </p:nvSpPr>
          <p:spPr>
            <a:xfrm>
              <a:off x="649821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6295136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19" y="203060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6904355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1" name="object 131"/>
          <p:cNvGrpSpPr/>
          <p:nvPr/>
        </p:nvGrpSpPr>
        <p:grpSpPr>
          <a:xfrm>
            <a:off x="7107417" y="11105484"/>
            <a:ext cx="406400" cy="203200"/>
            <a:chOff x="7107417" y="11105484"/>
            <a:chExt cx="406400" cy="203200"/>
          </a:xfrm>
        </p:grpSpPr>
        <p:sp>
          <p:nvSpPr>
            <p:cNvPr id="132" name="object 132"/>
            <p:cNvSpPr/>
            <p:nvPr/>
          </p:nvSpPr>
          <p:spPr>
            <a:xfrm>
              <a:off x="7310489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710741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4" name="object 134"/>
          <p:cNvGrpSpPr/>
          <p:nvPr/>
        </p:nvGrpSpPr>
        <p:grpSpPr>
          <a:xfrm>
            <a:off x="7513561" y="11105484"/>
            <a:ext cx="812800" cy="203200"/>
            <a:chOff x="7513561" y="11105484"/>
            <a:chExt cx="812800" cy="203200"/>
          </a:xfrm>
        </p:grpSpPr>
        <p:sp>
          <p:nvSpPr>
            <p:cNvPr id="135" name="object 135"/>
            <p:cNvSpPr/>
            <p:nvPr/>
          </p:nvSpPr>
          <p:spPr>
            <a:xfrm>
              <a:off x="771662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7513561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8122768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8" name="object 138"/>
          <p:cNvGrpSpPr/>
          <p:nvPr/>
        </p:nvGrpSpPr>
        <p:grpSpPr>
          <a:xfrm>
            <a:off x="8325830" y="11105484"/>
            <a:ext cx="406400" cy="203200"/>
            <a:chOff x="8325830" y="11105484"/>
            <a:chExt cx="406400" cy="203200"/>
          </a:xfrm>
        </p:grpSpPr>
        <p:sp>
          <p:nvSpPr>
            <p:cNvPr id="139" name="object 139"/>
            <p:cNvSpPr/>
            <p:nvPr/>
          </p:nvSpPr>
          <p:spPr>
            <a:xfrm>
              <a:off x="8528902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832583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1" name="object 141"/>
          <p:cNvGrpSpPr/>
          <p:nvPr/>
        </p:nvGrpSpPr>
        <p:grpSpPr>
          <a:xfrm>
            <a:off x="8731974" y="11105484"/>
            <a:ext cx="812800" cy="203200"/>
            <a:chOff x="8731974" y="11105484"/>
            <a:chExt cx="812800" cy="203200"/>
          </a:xfrm>
        </p:grpSpPr>
        <p:sp>
          <p:nvSpPr>
            <p:cNvPr id="142" name="object 142"/>
            <p:cNvSpPr/>
            <p:nvPr/>
          </p:nvSpPr>
          <p:spPr>
            <a:xfrm>
              <a:off x="8935047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8731974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9341181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5" name="object 145"/>
          <p:cNvGrpSpPr/>
          <p:nvPr/>
        </p:nvGrpSpPr>
        <p:grpSpPr>
          <a:xfrm>
            <a:off x="9544253" y="11105484"/>
            <a:ext cx="406400" cy="203200"/>
            <a:chOff x="9544253" y="11105484"/>
            <a:chExt cx="406400" cy="203200"/>
          </a:xfrm>
        </p:grpSpPr>
        <p:sp>
          <p:nvSpPr>
            <p:cNvPr id="146" name="object 146"/>
            <p:cNvSpPr/>
            <p:nvPr/>
          </p:nvSpPr>
          <p:spPr>
            <a:xfrm>
              <a:off x="9747315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954425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8" name="object 148"/>
          <p:cNvGrpSpPr/>
          <p:nvPr/>
        </p:nvGrpSpPr>
        <p:grpSpPr>
          <a:xfrm>
            <a:off x="9950387" y="11105484"/>
            <a:ext cx="812800" cy="203200"/>
            <a:chOff x="9950387" y="11105484"/>
            <a:chExt cx="812800" cy="203200"/>
          </a:xfrm>
        </p:grpSpPr>
        <p:sp>
          <p:nvSpPr>
            <p:cNvPr id="149" name="object 149"/>
            <p:cNvSpPr/>
            <p:nvPr/>
          </p:nvSpPr>
          <p:spPr>
            <a:xfrm>
              <a:off x="1015346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9950386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10559594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2" name="object 152"/>
          <p:cNvGrpSpPr/>
          <p:nvPr/>
        </p:nvGrpSpPr>
        <p:grpSpPr>
          <a:xfrm>
            <a:off x="10762667" y="11105484"/>
            <a:ext cx="812800" cy="203200"/>
            <a:chOff x="10762667" y="11105484"/>
            <a:chExt cx="812800" cy="203200"/>
          </a:xfrm>
        </p:grpSpPr>
        <p:sp>
          <p:nvSpPr>
            <p:cNvPr id="153" name="object 153"/>
            <p:cNvSpPr/>
            <p:nvPr/>
          </p:nvSpPr>
          <p:spPr>
            <a:xfrm>
              <a:off x="10965739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10762666" y="11105496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11371873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6" name="object 156"/>
          <p:cNvGrpSpPr/>
          <p:nvPr/>
        </p:nvGrpSpPr>
        <p:grpSpPr>
          <a:xfrm>
            <a:off x="11574946" y="10902411"/>
            <a:ext cx="1218565" cy="406400"/>
            <a:chOff x="11574946" y="10902411"/>
            <a:chExt cx="1218565" cy="406400"/>
          </a:xfrm>
        </p:grpSpPr>
        <p:sp>
          <p:nvSpPr>
            <p:cNvPr id="157" name="object 157"/>
            <p:cNvSpPr/>
            <p:nvPr/>
          </p:nvSpPr>
          <p:spPr>
            <a:xfrm>
              <a:off x="11778008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11574945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12184152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12387214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12590287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12590287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3" name="object 163"/>
          <p:cNvGrpSpPr/>
          <p:nvPr/>
        </p:nvGrpSpPr>
        <p:grpSpPr>
          <a:xfrm>
            <a:off x="12793359" y="10699339"/>
            <a:ext cx="812800" cy="406400"/>
            <a:chOff x="12793359" y="10699339"/>
            <a:chExt cx="812800" cy="406400"/>
          </a:xfrm>
        </p:grpSpPr>
        <p:sp>
          <p:nvSpPr>
            <p:cNvPr id="164" name="object 164"/>
            <p:cNvSpPr/>
            <p:nvPr/>
          </p:nvSpPr>
          <p:spPr>
            <a:xfrm>
              <a:off x="12793358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12793358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4064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73"/>
                  </a:lnTo>
                  <a:lnTo>
                    <a:pt x="203073" y="203073"/>
                  </a:lnTo>
                  <a:lnTo>
                    <a:pt x="203073" y="406146"/>
                  </a:lnTo>
                  <a:lnTo>
                    <a:pt x="406146" y="406146"/>
                  </a:lnTo>
                  <a:lnTo>
                    <a:pt x="406146" y="203073"/>
                  </a:lnTo>
                  <a:lnTo>
                    <a:pt x="609206" y="203073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13402565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7" name="object 167"/>
          <p:cNvGrpSpPr/>
          <p:nvPr/>
        </p:nvGrpSpPr>
        <p:grpSpPr>
          <a:xfrm>
            <a:off x="13402566" y="10699339"/>
            <a:ext cx="609600" cy="406400"/>
            <a:chOff x="13402566" y="10699339"/>
            <a:chExt cx="609600" cy="406400"/>
          </a:xfrm>
        </p:grpSpPr>
        <p:sp>
          <p:nvSpPr>
            <p:cNvPr id="168" name="object 168"/>
            <p:cNvSpPr/>
            <p:nvPr/>
          </p:nvSpPr>
          <p:spPr>
            <a:xfrm>
              <a:off x="1360563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1340256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0" name="object 170"/>
          <p:cNvGrpSpPr/>
          <p:nvPr/>
        </p:nvGrpSpPr>
        <p:grpSpPr>
          <a:xfrm>
            <a:off x="13808699" y="10699339"/>
            <a:ext cx="1015365" cy="406400"/>
            <a:chOff x="13808699" y="10699339"/>
            <a:chExt cx="1015365" cy="406400"/>
          </a:xfrm>
        </p:grpSpPr>
        <p:sp>
          <p:nvSpPr>
            <p:cNvPr id="171" name="object 171"/>
            <p:cNvSpPr/>
            <p:nvPr/>
          </p:nvSpPr>
          <p:spPr>
            <a:xfrm>
              <a:off x="14011770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13808697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1462097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4" name="object 174"/>
          <p:cNvGrpSpPr/>
          <p:nvPr/>
        </p:nvGrpSpPr>
        <p:grpSpPr>
          <a:xfrm>
            <a:off x="14620978" y="10699339"/>
            <a:ext cx="609600" cy="406400"/>
            <a:chOff x="14620978" y="10699339"/>
            <a:chExt cx="609600" cy="406400"/>
          </a:xfrm>
        </p:grpSpPr>
        <p:sp>
          <p:nvSpPr>
            <p:cNvPr id="175" name="object 175"/>
            <p:cNvSpPr/>
            <p:nvPr/>
          </p:nvSpPr>
          <p:spPr>
            <a:xfrm>
              <a:off x="14824050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1462097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7" name="object 177"/>
          <p:cNvGrpSpPr/>
          <p:nvPr/>
        </p:nvGrpSpPr>
        <p:grpSpPr>
          <a:xfrm>
            <a:off x="15027123" y="10699339"/>
            <a:ext cx="1015365" cy="406400"/>
            <a:chOff x="15027123" y="10699339"/>
            <a:chExt cx="1015365" cy="406400"/>
          </a:xfrm>
        </p:grpSpPr>
        <p:sp>
          <p:nvSpPr>
            <p:cNvPr id="178" name="object 178"/>
            <p:cNvSpPr/>
            <p:nvPr/>
          </p:nvSpPr>
          <p:spPr>
            <a:xfrm>
              <a:off x="15230183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15027122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15839391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1" name="object 181"/>
          <p:cNvGrpSpPr/>
          <p:nvPr/>
        </p:nvGrpSpPr>
        <p:grpSpPr>
          <a:xfrm>
            <a:off x="15839391" y="10699339"/>
            <a:ext cx="609600" cy="406400"/>
            <a:chOff x="15839391" y="10699339"/>
            <a:chExt cx="609600" cy="406400"/>
          </a:xfrm>
        </p:grpSpPr>
        <p:sp>
          <p:nvSpPr>
            <p:cNvPr id="182" name="object 182"/>
            <p:cNvSpPr/>
            <p:nvPr/>
          </p:nvSpPr>
          <p:spPr>
            <a:xfrm>
              <a:off x="16042462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15839389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4" name="object 184"/>
          <p:cNvGrpSpPr/>
          <p:nvPr/>
        </p:nvGrpSpPr>
        <p:grpSpPr>
          <a:xfrm>
            <a:off x="16245537" y="10699339"/>
            <a:ext cx="1015365" cy="406400"/>
            <a:chOff x="16245537" y="10699339"/>
            <a:chExt cx="1015365" cy="406400"/>
          </a:xfrm>
        </p:grpSpPr>
        <p:sp>
          <p:nvSpPr>
            <p:cNvPr id="185" name="object 185"/>
            <p:cNvSpPr/>
            <p:nvPr/>
          </p:nvSpPr>
          <p:spPr>
            <a:xfrm>
              <a:off x="16448596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6096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  <a:path w="609600" h="406400">
                  <a:moveTo>
                    <a:pt x="609219" y="203073"/>
                  </a:moveTo>
                  <a:lnTo>
                    <a:pt x="406146" y="203073"/>
                  </a:lnTo>
                  <a:lnTo>
                    <a:pt x="406146" y="406146"/>
                  </a:lnTo>
                  <a:lnTo>
                    <a:pt x="609219" y="406146"/>
                  </a:lnTo>
                  <a:lnTo>
                    <a:pt x="609219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16245536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17057816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8" name="object 188"/>
          <p:cNvGrpSpPr/>
          <p:nvPr/>
        </p:nvGrpSpPr>
        <p:grpSpPr>
          <a:xfrm>
            <a:off x="17057816" y="10699339"/>
            <a:ext cx="609600" cy="406400"/>
            <a:chOff x="17057816" y="10699339"/>
            <a:chExt cx="609600" cy="406400"/>
          </a:xfrm>
        </p:grpSpPr>
        <p:sp>
          <p:nvSpPr>
            <p:cNvPr id="189" name="object 189"/>
            <p:cNvSpPr/>
            <p:nvPr/>
          </p:nvSpPr>
          <p:spPr>
            <a:xfrm>
              <a:off x="17260876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17057815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1" name="object 191"/>
          <p:cNvGrpSpPr/>
          <p:nvPr/>
        </p:nvGrpSpPr>
        <p:grpSpPr>
          <a:xfrm>
            <a:off x="17463949" y="10699339"/>
            <a:ext cx="1015365" cy="406400"/>
            <a:chOff x="17463949" y="10699339"/>
            <a:chExt cx="1015365" cy="406400"/>
          </a:xfrm>
        </p:grpSpPr>
        <p:sp>
          <p:nvSpPr>
            <p:cNvPr id="192" name="object 192"/>
            <p:cNvSpPr/>
            <p:nvPr/>
          </p:nvSpPr>
          <p:spPr>
            <a:xfrm>
              <a:off x="17667021" y="10699349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  <a:path w="609600" h="406400">
                  <a:moveTo>
                    <a:pt x="609206" y="203073"/>
                  </a:move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17463948" y="10699349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812800" h="406400">
                  <a:moveTo>
                    <a:pt x="609206" y="203073"/>
                  </a:moveTo>
                  <a:lnTo>
                    <a:pt x="406146" y="203073"/>
                  </a:lnTo>
                  <a:lnTo>
                    <a:pt x="406146" y="0"/>
                  </a:lnTo>
                  <a:lnTo>
                    <a:pt x="203073" y="0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406146"/>
                  </a:lnTo>
                  <a:lnTo>
                    <a:pt x="609206" y="406146"/>
                  </a:lnTo>
                  <a:lnTo>
                    <a:pt x="609206" y="203073"/>
                  </a:lnTo>
                  <a:close/>
                </a:path>
                <a:path w="812800" h="406400">
                  <a:moveTo>
                    <a:pt x="812279" y="0"/>
                  </a:moveTo>
                  <a:lnTo>
                    <a:pt x="609206" y="0"/>
                  </a:lnTo>
                  <a:lnTo>
                    <a:pt x="609206" y="203073"/>
                  </a:lnTo>
                  <a:lnTo>
                    <a:pt x="812279" y="203073"/>
                  </a:lnTo>
                  <a:lnTo>
                    <a:pt x="81227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18276228" y="1069933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5" name="object 195"/>
          <p:cNvGrpSpPr/>
          <p:nvPr/>
        </p:nvGrpSpPr>
        <p:grpSpPr>
          <a:xfrm>
            <a:off x="18276228" y="10699339"/>
            <a:ext cx="1421765" cy="406400"/>
            <a:chOff x="18276228" y="10699339"/>
            <a:chExt cx="1421765" cy="406400"/>
          </a:xfrm>
        </p:grpSpPr>
        <p:sp>
          <p:nvSpPr>
            <p:cNvPr id="196" name="object 196"/>
            <p:cNvSpPr/>
            <p:nvPr/>
          </p:nvSpPr>
          <p:spPr>
            <a:xfrm>
              <a:off x="18479288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1827622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406133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lnTo>
                    <a:pt x="406133" y="203073"/>
                  </a:lnTo>
                  <a:lnTo>
                    <a:pt x="406133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18885435" y="10902411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18682361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73" y="203073"/>
                  </a:moveTo>
                  <a:lnTo>
                    <a:pt x="0" y="203073"/>
                  </a:lnTo>
                  <a:lnTo>
                    <a:pt x="0" y="406146"/>
                  </a:lnTo>
                  <a:lnTo>
                    <a:pt x="203073" y="406146"/>
                  </a:lnTo>
                  <a:lnTo>
                    <a:pt x="203073" y="203073"/>
                  </a:lnTo>
                  <a:close/>
                </a:path>
                <a:path w="406400" h="406400">
                  <a:moveTo>
                    <a:pt x="406146" y="0"/>
                  </a:moveTo>
                  <a:lnTo>
                    <a:pt x="203073" y="0"/>
                  </a:lnTo>
                  <a:lnTo>
                    <a:pt x="203073" y="203073"/>
                  </a:lnTo>
                  <a:lnTo>
                    <a:pt x="406146" y="203073"/>
                  </a:lnTo>
                  <a:lnTo>
                    <a:pt x="40614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1908850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60" y="203073"/>
                  </a:lnTo>
                  <a:lnTo>
                    <a:pt x="203060" y="0"/>
                  </a:lnTo>
                  <a:close/>
                </a:path>
                <a:path w="406400" h="406400">
                  <a:moveTo>
                    <a:pt x="406120" y="203073"/>
                  </a:moveTo>
                  <a:lnTo>
                    <a:pt x="203060" y="203073"/>
                  </a:lnTo>
                  <a:lnTo>
                    <a:pt x="203060" y="406133"/>
                  </a:lnTo>
                  <a:lnTo>
                    <a:pt x="406120" y="406133"/>
                  </a:lnTo>
                  <a:lnTo>
                    <a:pt x="406120" y="203073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19088507" y="10699349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33"/>
                  </a:lnTo>
                  <a:lnTo>
                    <a:pt x="203060" y="406133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20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20" y="203073"/>
                  </a:lnTo>
                  <a:lnTo>
                    <a:pt x="406120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19494641" y="1069934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61" y="0"/>
                  </a:moveTo>
                  <a:lnTo>
                    <a:pt x="0" y="0"/>
                  </a:lnTo>
                  <a:lnTo>
                    <a:pt x="0" y="203061"/>
                  </a:lnTo>
                  <a:lnTo>
                    <a:pt x="203061" y="203061"/>
                  </a:lnTo>
                  <a:lnTo>
                    <a:pt x="203061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3" name="object 203"/>
          <p:cNvGrpSpPr/>
          <p:nvPr/>
        </p:nvGrpSpPr>
        <p:grpSpPr>
          <a:xfrm>
            <a:off x="19494642" y="10699350"/>
            <a:ext cx="609600" cy="406400"/>
            <a:chOff x="19494642" y="10699350"/>
            <a:chExt cx="609600" cy="406400"/>
          </a:xfrm>
        </p:grpSpPr>
        <p:sp>
          <p:nvSpPr>
            <p:cNvPr id="204" name="object 204"/>
            <p:cNvSpPr/>
            <p:nvPr/>
          </p:nvSpPr>
          <p:spPr>
            <a:xfrm>
              <a:off x="19697701" y="1069935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33"/>
                  </a:lnTo>
                  <a:lnTo>
                    <a:pt x="203060" y="406133"/>
                  </a:lnTo>
                  <a:lnTo>
                    <a:pt x="203060" y="203073"/>
                  </a:lnTo>
                  <a:close/>
                </a:path>
                <a:path w="406400" h="406400">
                  <a:moveTo>
                    <a:pt x="406120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20" y="203073"/>
                  </a:lnTo>
                  <a:lnTo>
                    <a:pt x="406120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19494641" y="10699350"/>
              <a:ext cx="609600" cy="406400"/>
            </a:xfrm>
            <a:custGeom>
              <a:avLst/>
              <a:gdLst/>
              <a:ahLst/>
              <a:cxnLst/>
              <a:rect l="l" t="t" r="r" b="b"/>
              <a:pathLst>
                <a:path w="609600" h="406400">
                  <a:moveTo>
                    <a:pt x="203060" y="203073"/>
                  </a:moveTo>
                  <a:lnTo>
                    <a:pt x="0" y="203073"/>
                  </a:lnTo>
                  <a:lnTo>
                    <a:pt x="0" y="406133"/>
                  </a:lnTo>
                  <a:lnTo>
                    <a:pt x="203060" y="406133"/>
                  </a:lnTo>
                  <a:lnTo>
                    <a:pt x="203060" y="203073"/>
                  </a:lnTo>
                  <a:close/>
                </a:path>
                <a:path w="609600" h="406400">
                  <a:moveTo>
                    <a:pt x="406120" y="0"/>
                  </a:moveTo>
                  <a:lnTo>
                    <a:pt x="203060" y="0"/>
                  </a:lnTo>
                  <a:lnTo>
                    <a:pt x="203060" y="203073"/>
                  </a:lnTo>
                  <a:lnTo>
                    <a:pt x="406120" y="203073"/>
                  </a:lnTo>
                  <a:lnTo>
                    <a:pt x="406120" y="0"/>
                  </a:lnTo>
                  <a:close/>
                </a:path>
                <a:path w="609600" h="406400">
                  <a:moveTo>
                    <a:pt x="609180" y="203073"/>
                  </a:moveTo>
                  <a:lnTo>
                    <a:pt x="406120" y="203073"/>
                  </a:lnTo>
                  <a:lnTo>
                    <a:pt x="406120" y="406133"/>
                  </a:lnTo>
                  <a:lnTo>
                    <a:pt x="609180" y="406133"/>
                  </a:lnTo>
                  <a:lnTo>
                    <a:pt x="609180" y="203073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6" name="object 206"/>
          <p:cNvGrpSpPr/>
          <p:nvPr/>
        </p:nvGrpSpPr>
        <p:grpSpPr>
          <a:xfrm>
            <a:off x="12793359" y="11105479"/>
            <a:ext cx="812800" cy="203200"/>
            <a:chOff x="12793359" y="11105479"/>
            <a:chExt cx="812800" cy="203200"/>
          </a:xfrm>
        </p:grpSpPr>
        <p:sp>
          <p:nvSpPr>
            <p:cNvPr id="207" name="object 207"/>
            <p:cNvSpPr/>
            <p:nvPr/>
          </p:nvSpPr>
          <p:spPr>
            <a:xfrm>
              <a:off x="12996427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12793358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1340256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0" name="object 210"/>
          <p:cNvGrpSpPr/>
          <p:nvPr/>
        </p:nvGrpSpPr>
        <p:grpSpPr>
          <a:xfrm>
            <a:off x="13605637" y="11105479"/>
            <a:ext cx="406400" cy="203200"/>
            <a:chOff x="13605637" y="11105479"/>
            <a:chExt cx="406400" cy="203200"/>
          </a:xfrm>
        </p:grpSpPr>
        <p:sp>
          <p:nvSpPr>
            <p:cNvPr id="211" name="object 211"/>
            <p:cNvSpPr/>
            <p:nvPr/>
          </p:nvSpPr>
          <p:spPr>
            <a:xfrm>
              <a:off x="13808703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13605637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3" name="object 213"/>
          <p:cNvGrpSpPr/>
          <p:nvPr/>
        </p:nvGrpSpPr>
        <p:grpSpPr>
          <a:xfrm>
            <a:off x="14011772" y="11105479"/>
            <a:ext cx="812800" cy="203200"/>
            <a:chOff x="14011772" y="11105479"/>
            <a:chExt cx="812800" cy="203200"/>
          </a:xfrm>
        </p:grpSpPr>
        <p:sp>
          <p:nvSpPr>
            <p:cNvPr id="214" name="object 214"/>
            <p:cNvSpPr/>
            <p:nvPr/>
          </p:nvSpPr>
          <p:spPr>
            <a:xfrm>
              <a:off x="1421484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14011771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06" y="0"/>
                  </a:moveTo>
                  <a:lnTo>
                    <a:pt x="406133" y="0"/>
                  </a:lnTo>
                  <a:lnTo>
                    <a:pt x="406133" y="203060"/>
                  </a:lnTo>
                  <a:lnTo>
                    <a:pt x="609206" y="203060"/>
                  </a:lnTo>
                  <a:lnTo>
                    <a:pt x="609206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14620979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7" name="object 217"/>
          <p:cNvGrpSpPr/>
          <p:nvPr/>
        </p:nvGrpSpPr>
        <p:grpSpPr>
          <a:xfrm>
            <a:off x="14824050" y="11105479"/>
            <a:ext cx="406400" cy="203200"/>
            <a:chOff x="14824050" y="11105479"/>
            <a:chExt cx="406400" cy="203200"/>
          </a:xfrm>
        </p:grpSpPr>
        <p:sp>
          <p:nvSpPr>
            <p:cNvPr id="218" name="object 218"/>
            <p:cNvSpPr/>
            <p:nvPr/>
          </p:nvSpPr>
          <p:spPr>
            <a:xfrm>
              <a:off x="15027123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14824050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0" name="object 220"/>
          <p:cNvGrpSpPr/>
          <p:nvPr/>
        </p:nvGrpSpPr>
        <p:grpSpPr>
          <a:xfrm>
            <a:off x="15230188" y="11105479"/>
            <a:ext cx="812800" cy="203200"/>
            <a:chOff x="15230188" y="11105479"/>
            <a:chExt cx="812800" cy="203200"/>
          </a:xfrm>
        </p:grpSpPr>
        <p:sp>
          <p:nvSpPr>
            <p:cNvPr id="221" name="object 221"/>
            <p:cNvSpPr/>
            <p:nvPr/>
          </p:nvSpPr>
          <p:spPr>
            <a:xfrm>
              <a:off x="15433257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15230183" y="11105483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12"/>
                  </a:moveTo>
                  <a:lnTo>
                    <a:pt x="406146" y="12"/>
                  </a:lnTo>
                  <a:lnTo>
                    <a:pt x="406146" y="203073"/>
                  </a:lnTo>
                  <a:lnTo>
                    <a:pt x="609219" y="203073"/>
                  </a:lnTo>
                  <a:lnTo>
                    <a:pt x="609219" y="12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1583939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4" name="object 224"/>
          <p:cNvGrpSpPr/>
          <p:nvPr/>
        </p:nvGrpSpPr>
        <p:grpSpPr>
          <a:xfrm>
            <a:off x="16042465" y="11105479"/>
            <a:ext cx="406400" cy="203200"/>
            <a:chOff x="16042465" y="11105479"/>
            <a:chExt cx="406400" cy="203200"/>
          </a:xfrm>
        </p:grpSpPr>
        <p:sp>
          <p:nvSpPr>
            <p:cNvPr id="225" name="object 225"/>
            <p:cNvSpPr/>
            <p:nvPr/>
          </p:nvSpPr>
          <p:spPr>
            <a:xfrm>
              <a:off x="16245536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1604246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7" name="object 227"/>
          <p:cNvGrpSpPr/>
          <p:nvPr/>
        </p:nvGrpSpPr>
        <p:grpSpPr>
          <a:xfrm>
            <a:off x="16448599" y="11105479"/>
            <a:ext cx="812800" cy="203200"/>
            <a:chOff x="16448599" y="11105479"/>
            <a:chExt cx="812800" cy="203200"/>
          </a:xfrm>
        </p:grpSpPr>
        <p:sp>
          <p:nvSpPr>
            <p:cNvPr id="228" name="object 228"/>
            <p:cNvSpPr/>
            <p:nvPr/>
          </p:nvSpPr>
          <p:spPr>
            <a:xfrm>
              <a:off x="1665167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16448596" y="11105495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60"/>
                  </a:lnTo>
                  <a:lnTo>
                    <a:pt x="203073" y="203060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60"/>
                  </a:lnTo>
                  <a:lnTo>
                    <a:pt x="609219" y="203060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17057812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1" name="object 231"/>
          <p:cNvGrpSpPr/>
          <p:nvPr/>
        </p:nvGrpSpPr>
        <p:grpSpPr>
          <a:xfrm>
            <a:off x="17260878" y="11105484"/>
            <a:ext cx="406400" cy="203200"/>
            <a:chOff x="17260878" y="11105484"/>
            <a:chExt cx="406400" cy="203200"/>
          </a:xfrm>
        </p:grpSpPr>
        <p:sp>
          <p:nvSpPr>
            <p:cNvPr id="232" name="object 232"/>
            <p:cNvSpPr/>
            <p:nvPr/>
          </p:nvSpPr>
          <p:spPr>
            <a:xfrm>
              <a:off x="17463950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17260878" y="11105484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4" name="object 234"/>
          <p:cNvGrpSpPr/>
          <p:nvPr/>
        </p:nvGrpSpPr>
        <p:grpSpPr>
          <a:xfrm>
            <a:off x="17667017" y="11105479"/>
            <a:ext cx="812800" cy="203200"/>
            <a:chOff x="17667017" y="11105479"/>
            <a:chExt cx="812800" cy="203200"/>
          </a:xfrm>
        </p:grpSpPr>
        <p:sp>
          <p:nvSpPr>
            <p:cNvPr id="235" name="object 235"/>
            <p:cNvSpPr/>
            <p:nvPr/>
          </p:nvSpPr>
          <p:spPr>
            <a:xfrm>
              <a:off x="17870083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17667008" y="11105483"/>
              <a:ext cx="609600" cy="203200"/>
            </a:xfrm>
            <a:custGeom>
              <a:avLst/>
              <a:gdLst/>
              <a:ahLst/>
              <a:cxnLst/>
              <a:rect l="l" t="t" r="r" b="b"/>
              <a:pathLst>
                <a:path w="609600" h="203200">
                  <a:moveTo>
                    <a:pt x="203073" y="0"/>
                  </a:moveTo>
                  <a:lnTo>
                    <a:pt x="0" y="0"/>
                  </a:lnTo>
                  <a:lnTo>
                    <a:pt x="0" y="203073"/>
                  </a:lnTo>
                  <a:lnTo>
                    <a:pt x="203073" y="203073"/>
                  </a:lnTo>
                  <a:lnTo>
                    <a:pt x="203073" y="0"/>
                  </a:lnTo>
                  <a:close/>
                </a:path>
                <a:path w="609600" h="203200">
                  <a:moveTo>
                    <a:pt x="609219" y="0"/>
                  </a:moveTo>
                  <a:lnTo>
                    <a:pt x="406146" y="0"/>
                  </a:lnTo>
                  <a:lnTo>
                    <a:pt x="406146" y="203073"/>
                  </a:lnTo>
                  <a:lnTo>
                    <a:pt x="609219" y="203073"/>
                  </a:lnTo>
                  <a:lnTo>
                    <a:pt x="609219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18276228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8" name="object 238"/>
          <p:cNvGrpSpPr/>
          <p:nvPr/>
        </p:nvGrpSpPr>
        <p:grpSpPr>
          <a:xfrm>
            <a:off x="18479295" y="11105479"/>
            <a:ext cx="406400" cy="203200"/>
            <a:chOff x="18479295" y="11105479"/>
            <a:chExt cx="406400" cy="203200"/>
          </a:xfrm>
        </p:grpSpPr>
        <p:sp>
          <p:nvSpPr>
            <p:cNvPr id="239" name="object 239"/>
            <p:cNvSpPr/>
            <p:nvPr/>
          </p:nvSpPr>
          <p:spPr>
            <a:xfrm>
              <a:off x="18682362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18479295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1" name="object 241"/>
          <p:cNvGrpSpPr/>
          <p:nvPr/>
        </p:nvGrpSpPr>
        <p:grpSpPr>
          <a:xfrm>
            <a:off x="18885434" y="11105479"/>
            <a:ext cx="406400" cy="203200"/>
            <a:chOff x="18885434" y="11105479"/>
            <a:chExt cx="406400" cy="203200"/>
          </a:xfrm>
        </p:grpSpPr>
        <p:sp>
          <p:nvSpPr>
            <p:cNvPr id="242" name="object 242"/>
            <p:cNvSpPr/>
            <p:nvPr/>
          </p:nvSpPr>
          <p:spPr>
            <a:xfrm>
              <a:off x="19088508" y="11105483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818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18885434" y="11105479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3072" y="0"/>
                  </a:moveTo>
                  <a:lnTo>
                    <a:pt x="0" y="0"/>
                  </a:lnTo>
                  <a:lnTo>
                    <a:pt x="0" y="203072"/>
                  </a:lnTo>
                  <a:lnTo>
                    <a:pt x="203072" y="203072"/>
                  </a:lnTo>
                  <a:lnTo>
                    <a:pt x="203072" y="0"/>
                  </a:lnTo>
                  <a:close/>
                </a:path>
              </a:pathLst>
            </a:custGeom>
            <a:solidFill>
              <a:srgbClr val="3B5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4" name="TextBox 243">
            <a:extLst>
              <a:ext uri="{FF2B5EF4-FFF2-40B4-BE49-F238E27FC236}">
                <a16:creationId xmlns:a16="http://schemas.microsoft.com/office/drawing/2014/main" id="{45FB01C8-841D-2E88-DEF6-B46F0643DE9B}"/>
              </a:ext>
            </a:extLst>
          </p:cNvPr>
          <p:cNvSpPr txBox="1"/>
          <p:nvPr/>
        </p:nvSpPr>
        <p:spPr>
          <a:xfrm>
            <a:off x="679450" y="406811"/>
            <a:ext cx="59968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8000" b="1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Our Journey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805297F0-65C3-F9AB-1BE8-88C13F010A12}"/>
              </a:ext>
            </a:extLst>
          </p:cNvPr>
          <p:cNvSpPr txBox="1"/>
          <p:nvPr/>
        </p:nvSpPr>
        <p:spPr>
          <a:xfrm>
            <a:off x="691838" y="2162171"/>
            <a:ext cx="13944600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Missing Person Co-ordinator</a:t>
            </a: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National Problem-Solving Awards</a:t>
            </a: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Dyfed-Powys Police Data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Relaunch of Herbert Protocol</a:t>
            </a: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Internal &amp; External Communications</a:t>
            </a: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Promotional Events</a:t>
            </a:r>
          </a:p>
          <a:p>
            <a:pPr algn="l"/>
            <a:endParaRPr lang="en-GB" sz="4000" dirty="0">
              <a:solidFill>
                <a:srgbClr val="3A588D"/>
              </a:solidFill>
              <a:latin typeface="+mj-lt"/>
              <a:cs typeface="Helvetica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A588D"/>
                </a:solidFill>
                <a:latin typeface="+mj-lt"/>
                <a:cs typeface="Helvetica" panose="020B0604020202020204" pitchFamily="34" charset="0"/>
              </a:rPr>
              <a:t>DP Connects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7beefdff-6834-454f-be00-a68b5bc5f471}" enabled="1" method="Standard" siteId="{39683655-1d97-4b22-be8c-246da0f47a41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</TotalTime>
  <Words>618</Words>
  <Application>Microsoft Office PowerPoint</Application>
  <PresentationFormat>Custom</PresentationFormat>
  <Paragraphs>126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Lucida Sans Unicode</vt:lpstr>
      <vt:lpstr>Times New Roman</vt:lpstr>
      <vt:lpstr>Trebuchet MS</vt:lpstr>
      <vt:lpstr>Office Theme</vt:lpstr>
      <vt:lpstr>PowerPoint Presentation</vt:lpstr>
      <vt:lpstr>Operation: Herbert Protocol</vt:lpstr>
      <vt:lpstr>PowerPoint Presentation</vt:lpstr>
      <vt:lpstr>PowerPoint Presentation</vt:lpstr>
      <vt:lpstr>How It Works</vt:lpstr>
      <vt:lpstr>Operation: Herbert Protocol</vt:lpstr>
      <vt:lpstr>PowerPoint Presentation</vt:lpstr>
      <vt:lpstr>Digital Medical Record The Digital Medical Record can be updated by the member as regularly as is needed. This will be shared with emergency services when needed.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Dyfed-Powys CR PowerPoint Templates (A4-P)</dc:title>
  <dc:creator>James Anna</dc:creator>
  <cp:lastModifiedBy>Thomas Jessica</cp:lastModifiedBy>
  <cp:revision>8</cp:revision>
  <dcterms:created xsi:type="dcterms:W3CDTF">2024-11-06T17:36:39Z</dcterms:created>
  <dcterms:modified xsi:type="dcterms:W3CDTF">2026-06-30T20:38:31Z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2024-10-31T00:00:00Z</vt:filetime>
  </property>
  <property fmtid="{D5CDD505-2E9C-101B-9397-08002B2CF9AE}" pid="3" name="Creator">
    <vt:lpwstr>Adobe Illustrator 27.8 (Macintosh)</vt:lpwstr>
  </property>
  <property fmtid="{D5CDD505-2E9C-101B-9397-08002B2CF9AE}" pid="4" name="LastSaved">
    <vt:filetime>2024-11-06T00:00:00Z</vt:filetime>
  </property>
  <property fmtid="{D5CDD505-2E9C-101B-9397-08002B2CF9AE}" pid="5" name="Producer">
    <vt:lpwstr>Adobe PDF library 17.00</vt:lpwstr>
  </property>
  <property fmtid="{D5CDD505-2E9C-101B-9397-08002B2CF9AE}" pid="6" name="MSIP_Label_7beefdff-6834-454f-be00-a68b5bc5f471_Enabled">
    <vt:lpwstr>true</vt:lpwstr>
  </property>
  <property fmtid="{D5CDD505-2E9C-101B-9397-08002B2CF9AE}" pid="7" name="MSIP_Label_7beefdff-6834-454f-be00-a68b5bc5f471_SetDate">
    <vt:lpwstr>2024-11-06T17:58:21Z</vt:lpwstr>
  </property>
  <property fmtid="{D5CDD505-2E9C-101B-9397-08002B2CF9AE}" pid="8" name="MSIP_Label_7beefdff-6834-454f-be00-a68b5bc5f471_Method">
    <vt:lpwstr>Standard</vt:lpwstr>
  </property>
  <property fmtid="{D5CDD505-2E9C-101B-9397-08002B2CF9AE}" pid="9" name="MSIP_Label_7beefdff-6834-454f-be00-a68b5bc5f471_Name">
    <vt:lpwstr>OFFICIAL</vt:lpwstr>
  </property>
  <property fmtid="{D5CDD505-2E9C-101B-9397-08002B2CF9AE}" pid="10" name="MSIP_Label_7beefdff-6834-454f-be00-a68b5bc5f471_SiteId">
    <vt:lpwstr>39683655-1d97-4b22-be8c-246da0f47a41</vt:lpwstr>
  </property>
  <property fmtid="{D5CDD505-2E9C-101B-9397-08002B2CF9AE}" pid="11" name="MSIP_Label_7beefdff-6834-454f-be00-a68b5bc5f471_ActionId">
    <vt:lpwstr>33890916-b061-489c-be22-313db613cf0b</vt:lpwstr>
  </property>
  <property fmtid="{D5CDD505-2E9C-101B-9397-08002B2CF9AE}" pid="12" name="MSIP_Label_7beefdff-6834-454f-be00-a68b5bc5f471_ContentBits">
    <vt:lpwstr>1</vt:lpwstr>
  </property>
  <property fmtid="{D5CDD505-2E9C-101B-9397-08002B2CF9AE}" pid="13" name="ClassificationContentMarkingHeaderLocations">
    <vt:lpwstr>Office Theme:8</vt:lpwstr>
  </property>
  <property fmtid="{D5CDD505-2E9C-101B-9397-08002B2CF9AE}" pid="14" name="ClassificationContentMarkingHeaderText">
    <vt:lpwstr>OFFICIAL / SWYDDOGOL</vt:lpwstr>
  </property>
</Properties>
</file>